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75" r:id="rId2"/>
    <p:sldId id="278" r:id="rId3"/>
    <p:sldId id="279" r:id="rId4"/>
    <p:sldId id="281" r:id="rId5"/>
    <p:sldId id="286" r:id="rId6"/>
    <p:sldId id="288" r:id="rId7"/>
    <p:sldId id="280" r:id="rId8"/>
    <p:sldId id="285" r:id="rId9"/>
    <p:sldId id="289" r:id="rId10"/>
    <p:sldId id="290" r:id="rId11"/>
    <p:sldId id="291" r:id="rId12"/>
    <p:sldId id="282" r:id="rId13"/>
  </p:sldIdLst>
  <p:sldSz cx="9145588" cy="6859588"/>
  <p:notesSz cx="6858000" cy="9144000"/>
  <p:embeddedFontLst>
    <p:embeddedFont>
      <p:font typeface="나눔고딕" pitchFamily="50" charset="-127"/>
      <p:regular r:id="rId15"/>
      <p:bold r:id="rId16"/>
    </p:embeddedFont>
    <p:embeddedFont>
      <p:font typeface="맑은 고딕" pitchFamily="50" charset="-127"/>
      <p:regular r:id="rId17"/>
      <p:bold r:id="rId18"/>
    </p:embeddedFont>
    <p:embeddedFont>
      <p:font typeface="-윤고딕330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379"/>
    <a:srgbClr val="ACF0F3"/>
    <a:srgbClr val="F2FFE3"/>
    <a:srgbClr val="FEF083"/>
    <a:srgbClr val="014EBF"/>
    <a:srgbClr val="FFD961"/>
    <a:srgbClr val="FFE79B"/>
    <a:srgbClr val="FFD85D"/>
    <a:srgbClr val="FFD44B"/>
    <a:srgbClr val="FFC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9286" autoAdjust="0"/>
  </p:normalViewPr>
  <p:slideViewPr>
    <p:cSldViewPr snapToGrid="0" showGuides="1">
      <p:cViewPr varScale="1">
        <p:scale>
          <a:sx n="99" d="100"/>
          <a:sy n="99" d="100"/>
        </p:scale>
        <p:origin x="-2028" y="-96"/>
      </p:cViewPr>
      <p:guideLst>
        <p:guide orient="horz" pos="799"/>
        <p:guide orient="horz" pos="3525"/>
        <p:guide orient="horz" pos="896"/>
        <p:guide pos="283"/>
        <p:guide pos="5477"/>
        <p:guide pos="3592"/>
        <p:guide pos="3257"/>
        <p:guide pos="3425"/>
        <p:guide pos="4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6AAE-361D-4D46-9EC7-69A45798D996}" type="datetimeFigureOut">
              <a:rPr lang="ko-KR" altLang="en-US" smtClean="0"/>
              <a:pPr/>
              <a:t>2017-09-29 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25C15-BC8F-4360-96B9-0FDE075C59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5663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C15-BC8F-4360-96B9-0FDE075C59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7653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구현한 기능들을 왼쪽 메뉴로 배치했고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C15-BC8F-4360-96B9-0FDE075C59E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899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C15-BC8F-4360-96B9-0FDE075C59E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899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C15-BC8F-4360-96B9-0FDE075C59E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8991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쪽지</a:t>
            </a:r>
            <a:r>
              <a:rPr lang="en-US" altLang="ko-KR" dirty="0" smtClean="0"/>
              <a:t>ERD, </a:t>
            </a:r>
            <a:r>
              <a:rPr lang="ko-KR" altLang="en-US" dirty="0" smtClean="0"/>
              <a:t>단체쪽지 구현할걸 고려해서</a:t>
            </a:r>
            <a:endParaRPr lang="en-US" altLang="ko-KR" dirty="0" smtClean="0"/>
          </a:p>
          <a:p>
            <a:r>
              <a:rPr lang="ko-KR" altLang="en-US" dirty="0" smtClean="0"/>
              <a:t>제목과 내용은은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C15-BC8F-4360-96B9-0FDE075C59E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899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C15-BC8F-4360-96B9-0FDE075C59E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8991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C15-BC8F-4360-96B9-0FDE075C59E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8991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C15-BC8F-4360-96B9-0FDE075C59E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C15-BC8F-4360-96B9-0FDE075C59E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899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1362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15094" y="376274"/>
            <a:ext cx="9160682" cy="494964"/>
          </a:xfrm>
          <a:prstGeom prst="rect">
            <a:avLst/>
          </a:prstGeom>
          <a:gradFill flip="none" rotWithShape="1">
            <a:gsLst>
              <a:gs pos="30000">
                <a:srgbClr val="3ED1E0">
                  <a:alpha val="29804"/>
                </a:srgbClr>
              </a:gs>
              <a:gs pos="0">
                <a:srgbClr val="85C2FF">
                  <a:alpha val="40000"/>
                </a:srgbClr>
              </a:gs>
              <a:gs pos="69000">
                <a:srgbClr val="38B3F7">
                  <a:alpha val="30000"/>
                </a:srgbClr>
              </a:gs>
              <a:gs pos="100000">
                <a:srgbClr val="EBF8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13338" y="6310781"/>
            <a:ext cx="232250" cy="5434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232250" cy="7202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316048" y="348111"/>
            <a:ext cx="200207" cy="5693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672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8796655" y="6271219"/>
            <a:ext cx="309218" cy="548681"/>
          </a:xfrm>
          <a:prstGeom prst="rect">
            <a:avLst/>
          </a:prstGeom>
          <a:solidFill>
            <a:srgbClr val="169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0"/>
            <a:ext cx="251520" cy="61848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4926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516221"/>
            <a:ext cx="9145588" cy="360000"/>
          </a:xfrm>
          <a:prstGeom prst="rect">
            <a:avLst/>
          </a:prstGeom>
          <a:solidFill>
            <a:srgbClr val="AC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8796655" y="6271219"/>
            <a:ext cx="309218" cy="548681"/>
          </a:xfrm>
          <a:prstGeom prst="rect">
            <a:avLst/>
          </a:prstGeom>
          <a:solidFill>
            <a:srgbClr val="169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슬라이드 번호 개체 틀 39"/>
          <p:cNvSpPr>
            <a:spLocks noGrp="1"/>
          </p:cNvSpPr>
          <p:nvPr>
            <p:ph type="sldNum" sz="quarter" idx="12"/>
          </p:nvPr>
        </p:nvSpPr>
        <p:spPr>
          <a:xfrm>
            <a:off x="8754626" y="6474036"/>
            <a:ext cx="373971" cy="365125"/>
          </a:xfrm>
        </p:spPr>
        <p:txBody>
          <a:bodyPr lIns="0" tIns="0" rIns="0" bIns="0"/>
          <a:lstStyle>
            <a:lvl1pPr algn="ctr">
              <a:defRPr sz="1800" b="1">
                <a:ln w="5080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A25AF90B-E53C-487C-AB11-B8D57AB0CC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251520" cy="618480"/>
          </a:xfrm>
          <a:prstGeom prst="rect">
            <a:avLst/>
          </a:prstGeom>
          <a:solidFill>
            <a:srgbClr val="235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9144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80" y="274701"/>
            <a:ext cx="8231029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80" y="1600572"/>
            <a:ext cx="8231029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80" y="6357823"/>
            <a:ext cx="2133971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C10B-4673-466E-8858-918D1E097B1F}" type="datetimeFigureOut">
              <a:rPr lang="ko-KR" altLang="en-US" smtClean="0"/>
              <a:pPr/>
              <a:t>2017-09-29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743" y="6357823"/>
            <a:ext cx="289610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4338" y="6357823"/>
            <a:ext cx="2133971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AF90B-E53C-487C-AB11-B8D57AB0CC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0151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49" r:id="rId3"/>
    <p:sldLayoutId id="2147483659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211.63.89.38:8095/Project/company/pages/index.j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932" y="934042"/>
            <a:ext cx="670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MVC2 </a:t>
            </a:r>
            <a:r>
              <a:rPr lang="ko-KR" altLang="en-US" sz="48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발표</a:t>
            </a:r>
            <a:endParaRPr lang="ko-KR" altLang="en-US" sz="48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59480" y="2760098"/>
            <a:ext cx="519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김태현 김한주 김현진 박의영 </a:t>
            </a:r>
            <a:endParaRPr lang="en-US" altLang="ko-KR" sz="3200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32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심재준 </a:t>
            </a:r>
            <a:r>
              <a:rPr lang="ko-KR" altLang="en-US" sz="32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이해나 장윤하 전슬기</a:t>
            </a:r>
          </a:p>
        </p:txBody>
      </p:sp>
    </p:spTree>
    <p:extLst>
      <p:ext uri="{BB962C8B-B14F-4D97-AF65-F5344CB8AC3E}">
        <p14:creationId xmlns="" xmlns:p14="http://schemas.microsoft.com/office/powerpoint/2010/main" val="40280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132546"/>
            <a:ext cx="8356326" cy="631205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noAutofit/>
          </a:bodyPr>
          <a:lstStyle/>
          <a:p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■ </a:t>
            </a:r>
            <a:r>
              <a:rPr lang="en-US" altLang="ko-KR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7) </a:t>
            </a:r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직급별 일정관리 소스코드</a:t>
            </a:r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C:\Users\user\Desktop\발표\현진\업무구현\스케줄시연2.png"/>
          <p:cNvPicPr>
            <a:picLocks noChangeAspect="1" noChangeArrowheads="1"/>
          </p:cNvPicPr>
          <p:nvPr/>
        </p:nvPicPr>
        <p:blipFill>
          <a:blip r:embed="rId2" cstate="print"/>
          <a:srcRect l="12373" t="7186" b="23172"/>
          <a:stretch>
            <a:fillRect/>
          </a:stretch>
        </p:blipFill>
        <p:spPr bwMode="auto">
          <a:xfrm>
            <a:off x="394636" y="2403091"/>
            <a:ext cx="8619423" cy="3853330"/>
          </a:xfrm>
          <a:prstGeom prst="rect">
            <a:avLst/>
          </a:prstGeom>
          <a:noFill/>
        </p:spPr>
      </p:pic>
      <p:pic>
        <p:nvPicPr>
          <p:cNvPr id="1027" name="Picture 3" descr="C:\Users\user\Desktop\발표\현진\업무구현\소스 설명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13" y="642702"/>
            <a:ext cx="8934450" cy="2133600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71617" y="6474036"/>
            <a:ext cx="373971" cy="365125"/>
          </a:xfrm>
        </p:spPr>
        <p:txBody>
          <a:bodyPr/>
          <a:lstStyle/>
          <a:p>
            <a:fld id="{A25AF90B-E53C-487C-AB11-B8D57AB0CC0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132546"/>
            <a:ext cx="8356326" cy="631205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noAutofit/>
          </a:bodyPr>
          <a:lstStyle/>
          <a:p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■ </a:t>
            </a:r>
            <a:r>
              <a:rPr lang="en-US" altLang="ko-KR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모임관리 소스코드</a:t>
            </a:r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71617" y="6474036"/>
            <a:ext cx="373971" cy="365125"/>
          </a:xfrm>
        </p:spPr>
        <p:txBody>
          <a:bodyPr/>
          <a:lstStyle/>
          <a:p>
            <a:fld id="{A25AF90B-E53C-487C-AB11-B8D57AB0CC0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505" y="680584"/>
            <a:ext cx="6419400" cy="570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KakaoTalk_20170929_1452428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3309" y="781550"/>
            <a:ext cx="6564312" cy="539115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 flipH="1">
            <a:off x="1289784" y="1164657"/>
            <a:ext cx="606391" cy="48318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" y="132546"/>
            <a:ext cx="8356326" cy="631205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noAutofit/>
          </a:bodyPr>
          <a:lstStyle/>
          <a:p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■ </a:t>
            </a:r>
            <a:r>
              <a:rPr lang="en-US" altLang="ko-KR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5)</a:t>
            </a:r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시연</a:t>
            </a:r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71617" y="6474036"/>
            <a:ext cx="373971" cy="365125"/>
          </a:xfrm>
        </p:spPr>
        <p:txBody>
          <a:bodyPr/>
          <a:lstStyle/>
          <a:p>
            <a:fld id="{A25AF90B-E53C-487C-AB11-B8D57AB0CC0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hlinkClick r:id="rId3"/>
          </p:cNvPr>
          <p:cNvSpPr/>
          <p:nvPr/>
        </p:nvSpPr>
        <p:spPr>
          <a:xfrm>
            <a:off x="1013460" y="1505635"/>
            <a:ext cx="71094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hlinkClick r:id="rId3"/>
              </a:rPr>
              <a:t>http://211.63.89.38:8095/Project/company/pages/index.jsp</a:t>
            </a:r>
            <a:endParaRPr lang="ko-KR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5301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" y="132546"/>
            <a:ext cx="8356326" cy="631205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noAutofit/>
          </a:bodyPr>
          <a:lstStyle/>
          <a:p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■ </a:t>
            </a:r>
            <a:r>
              <a:rPr lang="en-US" altLang="ko-KR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레이아웃</a:t>
            </a:r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71617" y="6474036"/>
            <a:ext cx="373971" cy="365125"/>
          </a:xfrm>
        </p:spPr>
        <p:txBody>
          <a:bodyPr/>
          <a:lstStyle/>
          <a:p>
            <a:fld id="{A25AF90B-E53C-487C-AB11-B8D57AB0CC0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1385455"/>
            <a:ext cx="1025236" cy="489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645" y="766021"/>
            <a:ext cx="7736289" cy="550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202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" y="132546"/>
            <a:ext cx="8356326" cy="631205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noAutofit/>
          </a:bodyPr>
          <a:lstStyle/>
          <a:p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■ </a:t>
            </a:r>
            <a:r>
              <a:rPr lang="en-US" altLang="ko-KR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주요기능</a:t>
            </a:r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71617" y="6474036"/>
            <a:ext cx="373971" cy="365125"/>
          </a:xfrm>
        </p:spPr>
        <p:txBody>
          <a:bodyPr/>
          <a:lstStyle/>
          <a:p>
            <a:fld id="{A25AF90B-E53C-487C-AB11-B8D57AB0CC0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9650" y="972770"/>
            <a:ext cx="682969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사원관리</a:t>
            </a:r>
            <a:r>
              <a:rPr lang="en-US" altLang="ko-KR" sz="40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ko-KR" altLang="en-US" sz="4000" dirty="0" err="1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로그인처리</a:t>
            </a:r>
            <a:endParaRPr lang="en-US" altLang="ko-KR" sz="4000" dirty="0" smtClean="0">
              <a:ln w="3175">
                <a:solidFill>
                  <a:prstClr val="white">
                    <a:lumMod val="50000"/>
                    <a:alpha val="29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40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근태관리</a:t>
            </a:r>
            <a:endParaRPr lang="en-US" altLang="ko-KR" sz="4000" dirty="0" smtClean="0">
              <a:ln w="3175">
                <a:solidFill>
                  <a:prstClr val="white">
                    <a:lumMod val="50000"/>
                    <a:alpha val="29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40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결재관리</a:t>
            </a:r>
            <a:endParaRPr lang="en-US" altLang="ko-KR" sz="4000" dirty="0" smtClean="0">
              <a:ln w="3175">
                <a:solidFill>
                  <a:prstClr val="white">
                    <a:lumMod val="50000"/>
                    <a:alpha val="29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40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직급별게시판</a:t>
            </a:r>
            <a:endParaRPr lang="en-US" altLang="ko-KR" sz="4000" dirty="0" smtClean="0">
              <a:ln w="3175">
                <a:solidFill>
                  <a:prstClr val="white">
                    <a:lumMod val="50000"/>
                    <a:alpha val="29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40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부서별업무관리</a:t>
            </a:r>
            <a:endParaRPr lang="en-US" altLang="ko-KR" sz="4000" dirty="0" smtClean="0">
              <a:ln w="3175">
                <a:solidFill>
                  <a:prstClr val="white">
                    <a:lumMod val="50000"/>
                    <a:alpha val="29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40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모임관리 및 게시판</a:t>
            </a:r>
            <a:endParaRPr lang="en-US" altLang="ko-KR" sz="4000" dirty="0" smtClean="0">
              <a:ln w="3175">
                <a:solidFill>
                  <a:prstClr val="white">
                    <a:lumMod val="50000"/>
                    <a:alpha val="29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40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설문조사</a:t>
            </a:r>
            <a:endParaRPr lang="en-US" altLang="ko-KR" sz="4000" dirty="0" smtClean="0">
              <a:ln w="3175">
                <a:solidFill>
                  <a:prstClr val="white">
                    <a:lumMod val="50000"/>
                    <a:alpha val="29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40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쪽지</a:t>
            </a:r>
          </a:p>
        </p:txBody>
      </p:sp>
    </p:spTree>
    <p:extLst>
      <p:ext uri="{BB962C8B-B14F-4D97-AF65-F5344CB8AC3E}">
        <p14:creationId xmlns="" xmlns:p14="http://schemas.microsoft.com/office/powerpoint/2010/main" val="2880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" y="132546"/>
            <a:ext cx="8356326" cy="631205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noAutofit/>
          </a:bodyPr>
          <a:lstStyle/>
          <a:p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■ </a:t>
            </a:r>
            <a:r>
              <a:rPr lang="en-US" altLang="ko-KR" sz="2800" dirty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 ERD</a:t>
            </a:r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71617" y="6474036"/>
            <a:ext cx="373971" cy="365125"/>
          </a:xfrm>
        </p:spPr>
        <p:txBody>
          <a:bodyPr/>
          <a:lstStyle/>
          <a:p>
            <a:fld id="{A25AF90B-E53C-487C-AB11-B8D57AB0CC0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218" y="564107"/>
            <a:ext cx="7407564" cy="625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자유형 6"/>
          <p:cNvSpPr/>
          <p:nvPr/>
        </p:nvSpPr>
        <p:spPr>
          <a:xfrm>
            <a:off x="539015" y="2376589"/>
            <a:ext cx="2608446" cy="1444640"/>
          </a:xfrm>
          <a:custGeom>
            <a:avLst/>
            <a:gdLst>
              <a:gd name="connsiteX0" fmla="*/ 365760 w 2608446"/>
              <a:gd name="connsiteY0" fmla="*/ 116354 h 1444640"/>
              <a:gd name="connsiteX1" fmla="*/ 298383 w 2608446"/>
              <a:gd name="connsiteY1" fmla="*/ 135605 h 1444640"/>
              <a:gd name="connsiteX2" fmla="*/ 259882 w 2608446"/>
              <a:gd name="connsiteY2" fmla="*/ 164480 h 1444640"/>
              <a:gd name="connsiteX3" fmla="*/ 240631 w 2608446"/>
              <a:gd name="connsiteY3" fmla="*/ 193356 h 1444640"/>
              <a:gd name="connsiteX4" fmla="*/ 211756 w 2608446"/>
              <a:gd name="connsiteY4" fmla="*/ 231857 h 1444640"/>
              <a:gd name="connsiteX5" fmla="*/ 154004 w 2608446"/>
              <a:gd name="connsiteY5" fmla="*/ 318485 h 1444640"/>
              <a:gd name="connsiteX6" fmla="*/ 115503 w 2608446"/>
              <a:gd name="connsiteY6" fmla="*/ 366611 h 1444640"/>
              <a:gd name="connsiteX7" fmla="*/ 77002 w 2608446"/>
              <a:gd name="connsiteY7" fmla="*/ 443613 h 1444640"/>
              <a:gd name="connsiteX8" fmla="*/ 28876 w 2608446"/>
              <a:gd name="connsiteY8" fmla="*/ 559116 h 1444640"/>
              <a:gd name="connsiteX9" fmla="*/ 19250 w 2608446"/>
              <a:gd name="connsiteY9" fmla="*/ 587992 h 1444640"/>
              <a:gd name="connsiteX10" fmla="*/ 0 w 2608446"/>
              <a:gd name="connsiteY10" fmla="*/ 741996 h 1444640"/>
              <a:gd name="connsiteX11" fmla="*/ 9625 w 2608446"/>
              <a:gd name="connsiteY11" fmla="*/ 992253 h 1444640"/>
              <a:gd name="connsiteX12" fmla="*/ 19250 w 2608446"/>
              <a:gd name="connsiteY12" fmla="*/ 1021129 h 1444640"/>
              <a:gd name="connsiteX13" fmla="*/ 38501 w 2608446"/>
              <a:gd name="connsiteY13" fmla="*/ 1050005 h 1444640"/>
              <a:gd name="connsiteX14" fmla="*/ 96252 w 2608446"/>
              <a:gd name="connsiteY14" fmla="*/ 1184758 h 1444640"/>
              <a:gd name="connsiteX15" fmla="*/ 115503 w 2608446"/>
              <a:gd name="connsiteY15" fmla="*/ 1213634 h 1444640"/>
              <a:gd name="connsiteX16" fmla="*/ 144379 w 2608446"/>
              <a:gd name="connsiteY16" fmla="*/ 1242510 h 1444640"/>
              <a:gd name="connsiteX17" fmla="*/ 182880 w 2608446"/>
              <a:gd name="connsiteY17" fmla="*/ 1300262 h 1444640"/>
              <a:gd name="connsiteX18" fmla="*/ 221381 w 2608446"/>
              <a:gd name="connsiteY18" fmla="*/ 1319512 h 1444640"/>
              <a:gd name="connsiteX19" fmla="*/ 317633 w 2608446"/>
              <a:gd name="connsiteY19" fmla="*/ 1377264 h 1444640"/>
              <a:gd name="connsiteX20" fmla="*/ 356134 w 2608446"/>
              <a:gd name="connsiteY20" fmla="*/ 1386889 h 1444640"/>
              <a:gd name="connsiteX21" fmla="*/ 413886 w 2608446"/>
              <a:gd name="connsiteY21" fmla="*/ 1406139 h 1444640"/>
              <a:gd name="connsiteX22" fmla="*/ 452387 w 2608446"/>
              <a:gd name="connsiteY22" fmla="*/ 1415765 h 1444640"/>
              <a:gd name="connsiteX23" fmla="*/ 481263 w 2608446"/>
              <a:gd name="connsiteY23" fmla="*/ 1425390 h 1444640"/>
              <a:gd name="connsiteX24" fmla="*/ 616017 w 2608446"/>
              <a:gd name="connsiteY24" fmla="*/ 1444640 h 1444640"/>
              <a:gd name="connsiteX25" fmla="*/ 847023 w 2608446"/>
              <a:gd name="connsiteY25" fmla="*/ 1435015 h 1444640"/>
              <a:gd name="connsiteX26" fmla="*/ 885524 w 2608446"/>
              <a:gd name="connsiteY26" fmla="*/ 1425390 h 1444640"/>
              <a:gd name="connsiteX27" fmla="*/ 962526 w 2608446"/>
              <a:gd name="connsiteY27" fmla="*/ 1406139 h 1444640"/>
              <a:gd name="connsiteX28" fmla="*/ 1001027 w 2608446"/>
              <a:gd name="connsiteY28" fmla="*/ 1396514 h 1444640"/>
              <a:gd name="connsiteX29" fmla="*/ 1078029 w 2608446"/>
              <a:gd name="connsiteY29" fmla="*/ 1348388 h 1444640"/>
              <a:gd name="connsiteX30" fmla="*/ 1106905 w 2608446"/>
              <a:gd name="connsiteY30" fmla="*/ 1338763 h 1444640"/>
              <a:gd name="connsiteX31" fmla="*/ 1145406 w 2608446"/>
              <a:gd name="connsiteY31" fmla="*/ 1309887 h 1444640"/>
              <a:gd name="connsiteX32" fmla="*/ 1203158 w 2608446"/>
              <a:gd name="connsiteY32" fmla="*/ 1290636 h 1444640"/>
              <a:gd name="connsiteX33" fmla="*/ 1260909 w 2608446"/>
              <a:gd name="connsiteY33" fmla="*/ 1261760 h 1444640"/>
              <a:gd name="connsiteX34" fmla="*/ 1289785 w 2608446"/>
              <a:gd name="connsiteY34" fmla="*/ 1242510 h 1444640"/>
              <a:gd name="connsiteX35" fmla="*/ 1347537 w 2608446"/>
              <a:gd name="connsiteY35" fmla="*/ 1223259 h 1444640"/>
              <a:gd name="connsiteX36" fmla="*/ 1405288 w 2608446"/>
              <a:gd name="connsiteY36" fmla="*/ 1204009 h 1444640"/>
              <a:gd name="connsiteX37" fmla="*/ 1453414 w 2608446"/>
              <a:gd name="connsiteY37" fmla="*/ 1194384 h 1444640"/>
              <a:gd name="connsiteX38" fmla="*/ 1511166 w 2608446"/>
              <a:gd name="connsiteY38" fmla="*/ 1175133 h 1444640"/>
              <a:gd name="connsiteX39" fmla="*/ 1549667 w 2608446"/>
              <a:gd name="connsiteY39" fmla="*/ 1165508 h 1444640"/>
              <a:gd name="connsiteX40" fmla="*/ 1578543 w 2608446"/>
              <a:gd name="connsiteY40" fmla="*/ 1155883 h 1444640"/>
              <a:gd name="connsiteX41" fmla="*/ 1636294 w 2608446"/>
              <a:gd name="connsiteY41" fmla="*/ 1146257 h 1444640"/>
              <a:gd name="connsiteX42" fmla="*/ 1694046 w 2608446"/>
              <a:gd name="connsiteY42" fmla="*/ 1127007 h 1444640"/>
              <a:gd name="connsiteX43" fmla="*/ 1771048 w 2608446"/>
              <a:gd name="connsiteY43" fmla="*/ 1098131 h 1444640"/>
              <a:gd name="connsiteX44" fmla="*/ 1828800 w 2608446"/>
              <a:gd name="connsiteY44" fmla="*/ 1078880 h 1444640"/>
              <a:gd name="connsiteX45" fmla="*/ 1876926 w 2608446"/>
              <a:gd name="connsiteY45" fmla="*/ 1050005 h 1444640"/>
              <a:gd name="connsiteX46" fmla="*/ 1934678 w 2608446"/>
              <a:gd name="connsiteY46" fmla="*/ 1030754 h 1444640"/>
              <a:gd name="connsiteX47" fmla="*/ 1992429 w 2608446"/>
              <a:gd name="connsiteY47" fmla="*/ 1011504 h 1444640"/>
              <a:gd name="connsiteX48" fmla="*/ 2040556 w 2608446"/>
              <a:gd name="connsiteY48" fmla="*/ 982628 h 1444640"/>
              <a:gd name="connsiteX49" fmla="*/ 2136808 w 2608446"/>
              <a:gd name="connsiteY49" fmla="*/ 953752 h 1444640"/>
              <a:gd name="connsiteX50" fmla="*/ 2165684 w 2608446"/>
              <a:gd name="connsiteY50" fmla="*/ 944127 h 1444640"/>
              <a:gd name="connsiteX51" fmla="*/ 2204185 w 2608446"/>
              <a:gd name="connsiteY51" fmla="*/ 934502 h 1444640"/>
              <a:gd name="connsiteX52" fmla="*/ 2252311 w 2608446"/>
              <a:gd name="connsiteY52" fmla="*/ 915251 h 1444640"/>
              <a:gd name="connsiteX53" fmla="*/ 2319688 w 2608446"/>
              <a:gd name="connsiteY53" fmla="*/ 896000 h 1444640"/>
              <a:gd name="connsiteX54" fmla="*/ 2387065 w 2608446"/>
              <a:gd name="connsiteY54" fmla="*/ 876750 h 1444640"/>
              <a:gd name="connsiteX55" fmla="*/ 2464067 w 2608446"/>
              <a:gd name="connsiteY55" fmla="*/ 828624 h 1444640"/>
              <a:gd name="connsiteX56" fmla="*/ 2531444 w 2608446"/>
              <a:gd name="connsiteY56" fmla="*/ 790123 h 1444640"/>
              <a:gd name="connsiteX57" fmla="*/ 2579570 w 2608446"/>
              <a:gd name="connsiteY57" fmla="*/ 732371 h 1444640"/>
              <a:gd name="connsiteX58" fmla="*/ 2589196 w 2608446"/>
              <a:gd name="connsiteY58" fmla="*/ 693870 h 1444640"/>
              <a:gd name="connsiteX59" fmla="*/ 2598821 w 2608446"/>
              <a:gd name="connsiteY59" fmla="*/ 645744 h 1444640"/>
              <a:gd name="connsiteX60" fmla="*/ 2608446 w 2608446"/>
              <a:gd name="connsiteY60" fmla="*/ 616868 h 1444640"/>
              <a:gd name="connsiteX61" fmla="*/ 2598821 w 2608446"/>
              <a:gd name="connsiteY61" fmla="*/ 491739 h 1444640"/>
              <a:gd name="connsiteX62" fmla="*/ 2579570 w 2608446"/>
              <a:gd name="connsiteY62" fmla="*/ 462864 h 1444640"/>
              <a:gd name="connsiteX63" fmla="*/ 2464067 w 2608446"/>
              <a:gd name="connsiteY63" fmla="*/ 366611 h 1444640"/>
              <a:gd name="connsiteX64" fmla="*/ 2435191 w 2608446"/>
              <a:gd name="connsiteY64" fmla="*/ 356986 h 1444640"/>
              <a:gd name="connsiteX65" fmla="*/ 2396690 w 2608446"/>
              <a:gd name="connsiteY65" fmla="*/ 328110 h 1444640"/>
              <a:gd name="connsiteX66" fmla="*/ 2367814 w 2608446"/>
              <a:gd name="connsiteY66" fmla="*/ 299234 h 1444640"/>
              <a:gd name="connsiteX67" fmla="*/ 2338939 w 2608446"/>
              <a:gd name="connsiteY67" fmla="*/ 289609 h 1444640"/>
              <a:gd name="connsiteX68" fmla="*/ 2300438 w 2608446"/>
              <a:gd name="connsiteY68" fmla="*/ 260733 h 1444640"/>
              <a:gd name="connsiteX69" fmla="*/ 2194560 w 2608446"/>
              <a:gd name="connsiteY69" fmla="*/ 222232 h 1444640"/>
              <a:gd name="connsiteX70" fmla="*/ 2098307 w 2608446"/>
              <a:gd name="connsiteY70" fmla="*/ 202982 h 1444640"/>
              <a:gd name="connsiteX71" fmla="*/ 2050181 w 2608446"/>
              <a:gd name="connsiteY71" fmla="*/ 183731 h 1444640"/>
              <a:gd name="connsiteX72" fmla="*/ 1944303 w 2608446"/>
              <a:gd name="connsiteY72" fmla="*/ 154855 h 1444640"/>
              <a:gd name="connsiteX73" fmla="*/ 1915427 w 2608446"/>
              <a:gd name="connsiteY73" fmla="*/ 145230 h 1444640"/>
              <a:gd name="connsiteX74" fmla="*/ 1819174 w 2608446"/>
              <a:gd name="connsiteY74" fmla="*/ 135605 h 1444640"/>
              <a:gd name="connsiteX75" fmla="*/ 1655545 w 2608446"/>
              <a:gd name="connsiteY75" fmla="*/ 106729 h 1444640"/>
              <a:gd name="connsiteX76" fmla="*/ 1559292 w 2608446"/>
              <a:gd name="connsiteY76" fmla="*/ 97104 h 1444640"/>
              <a:gd name="connsiteX77" fmla="*/ 1376412 w 2608446"/>
              <a:gd name="connsiteY77" fmla="*/ 68228 h 1444640"/>
              <a:gd name="connsiteX78" fmla="*/ 1222408 w 2608446"/>
              <a:gd name="connsiteY78" fmla="*/ 58603 h 1444640"/>
              <a:gd name="connsiteX79" fmla="*/ 567890 w 2608446"/>
              <a:gd name="connsiteY79" fmla="*/ 58603 h 1444640"/>
              <a:gd name="connsiteX80" fmla="*/ 423511 w 2608446"/>
              <a:gd name="connsiteY80" fmla="*/ 87478 h 1444640"/>
              <a:gd name="connsiteX81" fmla="*/ 346509 w 2608446"/>
              <a:gd name="connsiteY81" fmla="*/ 106729 h 1444640"/>
              <a:gd name="connsiteX82" fmla="*/ 317633 w 2608446"/>
              <a:gd name="connsiteY82" fmla="*/ 135605 h 144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608446" h="1444640">
                <a:moveTo>
                  <a:pt x="365760" y="116354"/>
                </a:moveTo>
                <a:cubicBezTo>
                  <a:pt x="357420" y="118439"/>
                  <a:pt x="309127" y="129466"/>
                  <a:pt x="298383" y="135605"/>
                </a:cubicBezTo>
                <a:cubicBezTo>
                  <a:pt x="284455" y="143564"/>
                  <a:pt x="272716" y="154855"/>
                  <a:pt x="259882" y="164480"/>
                </a:cubicBezTo>
                <a:cubicBezTo>
                  <a:pt x="253465" y="174105"/>
                  <a:pt x="247355" y="183942"/>
                  <a:pt x="240631" y="193356"/>
                </a:cubicBezTo>
                <a:cubicBezTo>
                  <a:pt x="231307" y="206410"/>
                  <a:pt x="220887" y="218667"/>
                  <a:pt x="211756" y="231857"/>
                </a:cubicBezTo>
                <a:cubicBezTo>
                  <a:pt x="192002" y="260391"/>
                  <a:pt x="175684" y="291385"/>
                  <a:pt x="154004" y="318485"/>
                </a:cubicBezTo>
                <a:cubicBezTo>
                  <a:pt x="141170" y="334527"/>
                  <a:pt x="126270" y="349115"/>
                  <a:pt x="115503" y="366611"/>
                </a:cubicBezTo>
                <a:cubicBezTo>
                  <a:pt x="100463" y="391051"/>
                  <a:pt x="89836" y="417946"/>
                  <a:pt x="77002" y="443613"/>
                </a:cubicBezTo>
                <a:cubicBezTo>
                  <a:pt x="39049" y="519519"/>
                  <a:pt x="54934" y="480942"/>
                  <a:pt x="28876" y="559116"/>
                </a:cubicBezTo>
                <a:lnTo>
                  <a:pt x="19250" y="587992"/>
                </a:lnTo>
                <a:cubicBezTo>
                  <a:pt x="11325" y="635542"/>
                  <a:pt x="0" y="695728"/>
                  <a:pt x="0" y="741996"/>
                </a:cubicBezTo>
                <a:cubicBezTo>
                  <a:pt x="0" y="825477"/>
                  <a:pt x="3882" y="908970"/>
                  <a:pt x="9625" y="992253"/>
                </a:cubicBezTo>
                <a:cubicBezTo>
                  <a:pt x="10323" y="1002375"/>
                  <a:pt x="14713" y="1012054"/>
                  <a:pt x="19250" y="1021129"/>
                </a:cubicBezTo>
                <a:cubicBezTo>
                  <a:pt x="24423" y="1031476"/>
                  <a:pt x="32084" y="1040380"/>
                  <a:pt x="38501" y="1050005"/>
                </a:cubicBezTo>
                <a:cubicBezTo>
                  <a:pt x="69841" y="1144024"/>
                  <a:pt x="53839" y="1116897"/>
                  <a:pt x="96252" y="1184758"/>
                </a:cubicBezTo>
                <a:cubicBezTo>
                  <a:pt x="102383" y="1194568"/>
                  <a:pt x="108097" y="1204747"/>
                  <a:pt x="115503" y="1213634"/>
                </a:cubicBezTo>
                <a:cubicBezTo>
                  <a:pt x="124217" y="1224091"/>
                  <a:pt x="136022" y="1231765"/>
                  <a:pt x="144379" y="1242510"/>
                </a:cubicBezTo>
                <a:cubicBezTo>
                  <a:pt x="158583" y="1260773"/>
                  <a:pt x="162186" y="1289915"/>
                  <a:pt x="182880" y="1300262"/>
                </a:cubicBezTo>
                <a:cubicBezTo>
                  <a:pt x="195714" y="1306679"/>
                  <a:pt x="209077" y="1312130"/>
                  <a:pt x="221381" y="1319512"/>
                </a:cubicBezTo>
                <a:cubicBezTo>
                  <a:pt x="258691" y="1341898"/>
                  <a:pt x="278520" y="1362596"/>
                  <a:pt x="317633" y="1377264"/>
                </a:cubicBezTo>
                <a:cubicBezTo>
                  <a:pt x="330019" y="1381909"/>
                  <a:pt x="343463" y="1383088"/>
                  <a:pt x="356134" y="1386889"/>
                </a:cubicBezTo>
                <a:cubicBezTo>
                  <a:pt x="375570" y="1392720"/>
                  <a:pt x="394200" y="1401217"/>
                  <a:pt x="413886" y="1406139"/>
                </a:cubicBezTo>
                <a:cubicBezTo>
                  <a:pt x="426720" y="1409348"/>
                  <a:pt x="439667" y="1412131"/>
                  <a:pt x="452387" y="1415765"/>
                </a:cubicBezTo>
                <a:cubicBezTo>
                  <a:pt x="462143" y="1418552"/>
                  <a:pt x="471271" y="1423627"/>
                  <a:pt x="481263" y="1425390"/>
                </a:cubicBezTo>
                <a:cubicBezTo>
                  <a:pt x="525947" y="1433275"/>
                  <a:pt x="616017" y="1444640"/>
                  <a:pt x="616017" y="1444640"/>
                </a:cubicBezTo>
                <a:cubicBezTo>
                  <a:pt x="693019" y="1441432"/>
                  <a:pt x="770150" y="1440506"/>
                  <a:pt x="847023" y="1435015"/>
                </a:cubicBezTo>
                <a:cubicBezTo>
                  <a:pt x="860218" y="1434073"/>
                  <a:pt x="872610" y="1428260"/>
                  <a:pt x="885524" y="1425390"/>
                </a:cubicBezTo>
                <a:cubicBezTo>
                  <a:pt x="1017619" y="1396036"/>
                  <a:pt x="872224" y="1431940"/>
                  <a:pt x="962526" y="1406139"/>
                </a:cubicBezTo>
                <a:cubicBezTo>
                  <a:pt x="975246" y="1402505"/>
                  <a:pt x="988641" y="1401159"/>
                  <a:pt x="1001027" y="1396514"/>
                </a:cubicBezTo>
                <a:cubicBezTo>
                  <a:pt x="1060887" y="1374067"/>
                  <a:pt x="1020212" y="1381426"/>
                  <a:pt x="1078029" y="1348388"/>
                </a:cubicBezTo>
                <a:cubicBezTo>
                  <a:pt x="1086838" y="1343354"/>
                  <a:pt x="1097280" y="1341971"/>
                  <a:pt x="1106905" y="1338763"/>
                </a:cubicBezTo>
                <a:cubicBezTo>
                  <a:pt x="1119739" y="1329138"/>
                  <a:pt x="1131058" y="1317061"/>
                  <a:pt x="1145406" y="1309887"/>
                </a:cubicBezTo>
                <a:cubicBezTo>
                  <a:pt x="1163556" y="1300812"/>
                  <a:pt x="1186274" y="1301892"/>
                  <a:pt x="1203158" y="1290636"/>
                </a:cubicBezTo>
                <a:cubicBezTo>
                  <a:pt x="1285903" y="1235473"/>
                  <a:pt x="1181214" y="1301607"/>
                  <a:pt x="1260909" y="1261760"/>
                </a:cubicBezTo>
                <a:cubicBezTo>
                  <a:pt x="1271256" y="1256587"/>
                  <a:pt x="1279214" y="1247208"/>
                  <a:pt x="1289785" y="1242510"/>
                </a:cubicBezTo>
                <a:cubicBezTo>
                  <a:pt x="1308328" y="1234269"/>
                  <a:pt x="1328286" y="1229676"/>
                  <a:pt x="1347537" y="1223259"/>
                </a:cubicBezTo>
                <a:cubicBezTo>
                  <a:pt x="1347541" y="1223258"/>
                  <a:pt x="1405285" y="1204010"/>
                  <a:pt x="1405288" y="1204009"/>
                </a:cubicBezTo>
                <a:cubicBezTo>
                  <a:pt x="1421330" y="1200801"/>
                  <a:pt x="1437631" y="1198689"/>
                  <a:pt x="1453414" y="1194384"/>
                </a:cubicBezTo>
                <a:cubicBezTo>
                  <a:pt x="1472991" y="1189045"/>
                  <a:pt x="1491480" y="1180054"/>
                  <a:pt x="1511166" y="1175133"/>
                </a:cubicBezTo>
                <a:cubicBezTo>
                  <a:pt x="1524000" y="1171925"/>
                  <a:pt x="1536947" y="1169142"/>
                  <a:pt x="1549667" y="1165508"/>
                </a:cubicBezTo>
                <a:cubicBezTo>
                  <a:pt x="1559423" y="1162721"/>
                  <a:pt x="1568639" y="1158084"/>
                  <a:pt x="1578543" y="1155883"/>
                </a:cubicBezTo>
                <a:cubicBezTo>
                  <a:pt x="1597594" y="1151649"/>
                  <a:pt x="1617361" y="1150990"/>
                  <a:pt x="1636294" y="1146257"/>
                </a:cubicBezTo>
                <a:cubicBezTo>
                  <a:pt x="1655980" y="1141335"/>
                  <a:pt x="1674795" y="1133424"/>
                  <a:pt x="1694046" y="1127007"/>
                </a:cubicBezTo>
                <a:cubicBezTo>
                  <a:pt x="1779842" y="1098409"/>
                  <a:pt x="1644485" y="1144155"/>
                  <a:pt x="1771048" y="1098131"/>
                </a:cubicBezTo>
                <a:cubicBezTo>
                  <a:pt x="1790118" y="1091196"/>
                  <a:pt x="1811400" y="1089320"/>
                  <a:pt x="1828800" y="1078880"/>
                </a:cubicBezTo>
                <a:cubicBezTo>
                  <a:pt x="1844842" y="1069255"/>
                  <a:pt x="1859895" y="1057746"/>
                  <a:pt x="1876926" y="1050005"/>
                </a:cubicBezTo>
                <a:cubicBezTo>
                  <a:pt x="1895399" y="1041608"/>
                  <a:pt x="1915427" y="1037171"/>
                  <a:pt x="1934678" y="1030754"/>
                </a:cubicBezTo>
                <a:cubicBezTo>
                  <a:pt x="1953928" y="1024337"/>
                  <a:pt x="1975029" y="1021944"/>
                  <a:pt x="1992429" y="1011504"/>
                </a:cubicBezTo>
                <a:cubicBezTo>
                  <a:pt x="2008471" y="1001879"/>
                  <a:pt x="2023525" y="990370"/>
                  <a:pt x="2040556" y="982628"/>
                </a:cubicBezTo>
                <a:cubicBezTo>
                  <a:pt x="2079269" y="965031"/>
                  <a:pt x="2099214" y="964493"/>
                  <a:pt x="2136808" y="953752"/>
                </a:cubicBezTo>
                <a:cubicBezTo>
                  <a:pt x="2146564" y="950965"/>
                  <a:pt x="2155928" y="946914"/>
                  <a:pt x="2165684" y="944127"/>
                </a:cubicBezTo>
                <a:cubicBezTo>
                  <a:pt x="2178404" y="940493"/>
                  <a:pt x="2191635" y="938685"/>
                  <a:pt x="2204185" y="934502"/>
                </a:cubicBezTo>
                <a:cubicBezTo>
                  <a:pt x="2220576" y="929038"/>
                  <a:pt x="2236133" y="921318"/>
                  <a:pt x="2252311" y="915251"/>
                </a:cubicBezTo>
                <a:cubicBezTo>
                  <a:pt x="2289224" y="901409"/>
                  <a:pt x="2277229" y="908132"/>
                  <a:pt x="2319688" y="896000"/>
                </a:cubicBezTo>
                <a:cubicBezTo>
                  <a:pt x="2416308" y="868394"/>
                  <a:pt x="2266758" y="906826"/>
                  <a:pt x="2387065" y="876750"/>
                </a:cubicBezTo>
                <a:cubicBezTo>
                  <a:pt x="2484618" y="827972"/>
                  <a:pt x="2364107" y="891099"/>
                  <a:pt x="2464067" y="828624"/>
                </a:cubicBezTo>
                <a:cubicBezTo>
                  <a:pt x="2501716" y="805093"/>
                  <a:pt x="2499657" y="816611"/>
                  <a:pt x="2531444" y="790123"/>
                </a:cubicBezTo>
                <a:cubicBezTo>
                  <a:pt x="2559236" y="766963"/>
                  <a:pt x="2560642" y="760764"/>
                  <a:pt x="2579570" y="732371"/>
                </a:cubicBezTo>
                <a:cubicBezTo>
                  <a:pt x="2582779" y="719537"/>
                  <a:pt x="2586326" y="706784"/>
                  <a:pt x="2589196" y="693870"/>
                </a:cubicBezTo>
                <a:cubicBezTo>
                  <a:pt x="2592745" y="677900"/>
                  <a:pt x="2594853" y="661615"/>
                  <a:pt x="2598821" y="645744"/>
                </a:cubicBezTo>
                <a:cubicBezTo>
                  <a:pt x="2601282" y="635901"/>
                  <a:pt x="2605238" y="626493"/>
                  <a:pt x="2608446" y="616868"/>
                </a:cubicBezTo>
                <a:cubicBezTo>
                  <a:pt x="2605238" y="575158"/>
                  <a:pt x="2606530" y="532855"/>
                  <a:pt x="2598821" y="491739"/>
                </a:cubicBezTo>
                <a:cubicBezTo>
                  <a:pt x="2596689" y="480369"/>
                  <a:pt x="2587255" y="471510"/>
                  <a:pt x="2579570" y="462864"/>
                </a:cubicBezTo>
                <a:cubicBezTo>
                  <a:pt x="2556995" y="437467"/>
                  <a:pt x="2500674" y="378813"/>
                  <a:pt x="2464067" y="366611"/>
                </a:cubicBezTo>
                <a:lnTo>
                  <a:pt x="2435191" y="356986"/>
                </a:lnTo>
                <a:cubicBezTo>
                  <a:pt x="2422357" y="347361"/>
                  <a:pt x="2408870" y="338550"/>
                  <a:pt x="2396690" y="328110"/>
                </a:cubicBezTo>
                <a:cubicBezTo>
                  <a:pt x="2386355" y="319251"/>
                  <a:pt x="2379140" y="306785"/>
                  <a:pt x="2367814" y="299234"/>
                </a:cubicBezTo>
                <a:cubicBezTo>
                  <a:pt x="2359372" y="293606"/>
                  <a:pt x="2348564" y="292817"/>
                  <a:pt x="2338939" y="289609"/>
                </a:cubicBezTo>
                <a:cubicBezTo>
                  <a:pt x="2326105" y="279984"/>
                  <a:pt x="2314042" y="269235"/>
                  <a:pt x="2300438" y="260733"/>
                </a:cubicBezTo>
                <a:cubicBezTo>
                  <a:pt x="2268190" y="240578"/>
                  <a:pt x="2231360" y="230117"/>
                  <a:pt x="2194560" y="222232"/>
                </a:cubicBezTo>
                <a:cubicBezTo>
                  <a:pt x="2162567" y="215376"/>
                  <a:pt x="2098307" y="202982"/>
                  <a:pt x="2098307" y="202982"/>
                </a:cubicBezTo>
                <a:cubicBezTo>
                  <a:pt x="2082265" y="196565"/>
                  <a:pt x="2066572" y="189195"/>
                  <a:pt x="2050181" y="183731"/>
                </a:cubicBezTo>
                <a:cubicBezTo>
                  <a:pt x="1969195" y="156735"/>
                  <a:pt x="2005968" y="172473"/>
                  <a:pt x="1944303" y="154855"/>
                </a:cubicBezTo>
                <a:cubicBezTo>
                  <a:pt x="1934547" y="152068"/>
                  <a:pt x="1925455" y="146773"/>
                  <a:pt x="1915427" y="145230"/>
                </a:cubicBezTo>
                <a:cubicBezTo>
                  <a:pt x="1883558" y="140327"/>
                  <a:pt x="1851258" y="138813"/>
                  <a:pt x="1819174" y="135605"/>
                </a:cubicBezTo>
                <a:cubicBezTo>
                  <a:pt x="1769550" y="125679"/>
                  <a:pt x="1699444" y="111119"/>
                  <a:pt x="1655545" y="106729"/>
                </a:cubicBezTo>
                <a:lnTo>
                  <a:pt x="1559292" y="97104"/>
                </a:lnTo>
                <a:cubicBezTo>
                  <a:pt x="1498810" y="85007"/>
                  <a:pt x="1437983" y="73359"/>
                  <a:pt x="1376412" y="68228"/>
                </a:cubicBezTo>
                <a:cubicBezTo>
                  <a:pt x="1325155" y="63957"/>
                  <a:pt x="1273743" y="61811"/>
                  <a:pt x="1222408" y="58603"/>
                </a:cubicBezTo>
                <a:cubicBezTo>
                  <a:pt x="988015" y="0"/>
                  <a:pt x="1145298" y="35810"/>
                  <a:pt x="567890" y="58603"/>
                </a:cubicBezTo>
                <a:cubicBezTo>
                  <a:pt x="417868" y="64525"/>
                  <a:pt x="495787" y="69408"/>
                  <a:pt x="423511" y="87478"/>
                </a:cubicBezTo>
                <a:lnTo>
                  <a:pt x="346509" y="106729"/>
                </a:lnTo>
                <a:lnTo>
                  <a:pt x="317633" y="135605"/>
                </a:lnTo>
              </a:path>
            </a:pathLst>
          </a:cu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6468177" y="4090737"/>
            <a:ext cx="1841081" cy="1434164"/>
          </a:xfrm>
          <a:custGeom>
            <a:avLst/>
            <a:gdLst>
              <a:gd name="connsiteX0" fmla="*/ 673768 w 1841081"/>
              <a:gd name="connsiteY0" fmla="*/ 48126 h 1434164"/>
              <a:gd name="connsiteX1" fmla="*/ 192505 w 1841081"/>
              <a:gd name="connsiteY1" fmla="*/ 48126 h 1434164"/>
              <a:gd name="connsiteX2" fmla="*/ 163629 w 1841081"/>
              <a:gd name="connsiteY2" fmla="*/ 67377 h 1434164"/>
              <a:gd name="connsiteX3" fmla="*/ 86627 w 1841081"/>
              <a:gd name="connsiteY3" fmla="*/ 105878 h 1434164"/>
              <a:gd name="connsiteX4" fmla="*/ 48126 w 1841081"/>
              <a:gd name="connsiteY4" fmla="*/ 173255 h 1434164"/>
              <a:gd name="connsiteX5" fmla="*/ 28876 w 1841081"/>
              <a:gd name="connsiteY5" fmla="*/ 202130 h 1434164"/>
              <a:gd name="connsiteX6" fmla="*/ 19250 w 1841081"/>
              <a:gd name="connsiteY6" fmla="*/ 240631 h 1434164"/>
              <a:gd name="connsiteX7" fmla="*/ 9625 w 1841081"/>
              <a:gd name="connsiteY7" fmla="*/ 298383 h 1434164"/>
              <a:gd name="connsiteX8" fmla="*/ 0 w 1841081"/>
              <a:gd name="connsiteY8" fmla="*/ 327259 h 1434164"/>
              <a:gd name="connsiteX9" fmla="*/ 9625 w 1841081"/>
              <a:gd name="connsiteY9" fmla="*/ 567890 h 1434164"/>
              <a:gd name="connsiteX10" fmla="*/ 28876 w 1841081"/>
              <a:gd name="connsiteY10" fmla="*/ 635267 h 1434164"/>
              <a:gd name="connsiteX11" fmla="*/ 57751 w 1841081"/>
              <a:gd name="connsiteY11" fmla="*/ 741145 h 1434164"/>
              <a:gd name="connsiteX12" fmla="*/ 77002 w 1841081"/>
              <a:gd name="connsiteY12" fmla="*/ 770021 h 1434164"/>
              <a:gd name="connsiteX13" fmla="*/ 115503 w 1841081"/>
              <a:gd name="connsiteY13" fmla="*/ 847023 h 1434164"/>
              <a:gd name="connsiteX14" fmla="*/ 154004 w 1841081"/>
              <a:gd name="connsiteY14" fmla="*/ 924025 h 1434164"/>
              <a:gd name="connsiteX15" fmla="*/ 211756 w 1841081"/>
              <a:gd name="connsiteY15" fmla="*/ 972151 h 1434164"/>
              <a:gd name="connsiteX16" fmla="*/ 250257 w 1841081"/>
              <a:gd name="connsiteY16" fmla="*/ 1029903 h 1434164"/>
              <a:gd name="connsiteX17" fmla="*/ 375385 w 1841081"/>
              <a:gd name="connsiteY17" fmla="*/ 1126156 h 1434164"/>
              <a:gd name="connsiteX18" fmla="*/ 500514 w 1841081"/>
              <a:gd name="connsiteY18" fmla="*/ 1193532 h 1434164"/>
              <a:gd name="connsiteX19" fmla="*/ 606391 w 1841081"/>
              <a:gd name="connsiteY19" fmla="*/ 1251284 h 1434164"/>
              <a:gd name="connsiteX20" fmla="*/ 664143 w 1841081"/>
              <a:gd name="connsiteY20" fmla="*/ 1270535 h 1434164"/>
              <a:gd name="connsiteX21" fmla="*/ 760396 w 1841081"/>
              <a:gd name="connsiteY21" fmla="*/ 1309036 h 1434164"/>
              <a:gd name="connsiteX22" fmla="*/ 847023 w 1841081"/>
              <a:gd name="connsiteY22" fmla="*/ 1337911 h 1434164"/>
              <a:gd name="connsiteX23" fmla="*/ 895149 w 1841081"/>
              <a:gd name="connsiteY23" fmla="*/ 1366787 h 1434164"/>
              <a:gd name="connsiteX24" fmla="*/ 943276 w 1841081"/>
              <a:gd name="connsiteY24" fmla="*/ 1376412 h 1434164"/>
              <a:gd name="connsiteX25" fmla="*/ 1010652 w 1841081"/>
              <a:gd name="connsiteY25" fmla="*/ 1395663 h 1434164"/>
              <a:gd name="connsiteX26" fmla="*/ 1097280 w 1841081"/>
              <a:gd name="connsiteY26" fmla="*/ 1405288 h 1434164"/>
              <a:gd name="connsiteX27" fmla="*/ 1135781 w 1841081"/>
              <a:gd name="connsiteY27" fmla="*/ 1414914 h 1434164"/>
              <a:gd name="connsiteX28" fmla="*/ 1289785 w 1841081"/>
              <a:gd name="connsiteY28" fmla="*/ 1434164 h 1434164"/>
              <a:gd name="connsiteX29" fmla="*/ 1453415 w 1841081"/>
              <a:gd name="connsiteY29" fmla="*/ 1424539 h 1434164"/>
              <a:gd name="connsiteX30" fmla="*/ 1482290 w 1841081"/>
              <a:gd name="connsiteY30" fmla="*/ 1414914 h 1434164"/>
              <a:gd name="connsiteX31" fmla="*/ 1540042 w 1841081"/>
              <a:gd name="connsiteY31" fmla="*/ 1405288 h 1434164"/>
              <a:gd name="connsiteX32" fmla="*/ 1568918 w 1841081"/>
              <a:gd name="connsiteY32" fmla="*/ 1386038 h 1434164"/>
              <a:gd name="connsiteX33" fmla="*/ 1607419 w 1841081"/>
              <a:gd name="connsiteY33" fmla="*/ 1366787 h 1434164"/>
              <a:gd name="connsiteX34" fmla="*/ 1684421 w 1841081"/>
              <a:gd name="connsiteY34" fmla="*/ 1318661 h 1434164"/>
              <a:gd name="connsiteX35" fmla="*/ 1722922 w 1841081"/>
              <a:gd name="connsiteY35" fmla="*/ 1280160 h 1434164"/>
              <a:gd name="connsiteX36" fmla="*/ 1809549 w 1841081"/>
              <a:gd name="connsiteY36" fmla="*/ 1155031 h 1434164"/>
              <a:gd name="connsiteX37" fmla="*/ 1819175 w 1841081"/>
              <a:gd name="connsiteY37" fmla="*/ 1116530 h 1434164"/>
              <a:gd name="connsiteX38" fmla="*/ 1838425 w 1841081"/>
              <a:gd name="connsiteY38" fmla="*/ 1068404 h 1434164"/>
              <a:gd name="connsiteX39" fmla="*/ 1828800 w 1841081"/>
              <a:gd name="connsiteY39" fmla="*/ 837398 h 1434164"/>
              <a:gd name="connsiteX40" fmla="*/ 1809549 w 1841081"/>
              <a:gd name="connsiteY40" fmla="*/ 789271 h 1434164"/>
              <a:gd name="connsiteX41" fmla="*/ 1742172 w 1841081"/>
              <a:gd name="connsiteY41" fmla="*/ 673768 h 1434164"/>
              <a:gd name="connsiteX42" fmla="*/ 1694046 w 1841081"/>
              <a:gd name="connsiteY42" fmla="*/ 596766 h 1434164"/>
              <a:gd name="connsiteX43" fmla="*/ 1665170 w 1841081"/>
              <a:gd name="connsiteY43" fmla="*/ 567890 h 1434164"/>
              <a:gd name="connsiteX44" fmla="*/ 1626669 w 1841081"/>
              <a:gd name="connsiteY44" fmla="*/ 510139 h 1434164"/>
              <a:gd name="connsiteX45" fmla="*/ 1588168 w 1841081"/>
              <a:gd name="connsiteY45" fmla="*/ 471638 h 1434164"/>
              <a:gd name="connsiteX46" fmla="*/ 1549667 w 1841081"/>
              <a:gd name="connsiteY46" fmla="*/ 413886 h 1434164"/>
              <a:gd name="connsiteX47" fmla="*/ 1520791 w 1841081"/>
              <a:gd name="connsiteY47" fmla="*/ 385010 h 1434164"/>
              <a:gd name="connsiteX48" fmla="*/ 1453415 w 1841081"/>
              <a:gd name="connsiteY48" fmla="*/ 336884 h 1434164"/>
              <a:gd name="connsiteX49" fmla="*/ 1386038 w 1841081"/>
              <a:gd name="connsiteY49" fmla="*/ 298383 h 1434164"/>
              <a:gd name="connsiteX50" fmla="*/ 1309036 w 1841081"/>
              <a:gd name="connsiteY50" fmla="*/ 250257 h 1434164"/>
              <a:gd name="connsiteX51" fmla="*/ 1203158 w 1841081"/>
              <a:gd name="connsiteY51" fmla="*/ 202130 h 1434164"/>
              <a:gd name="connsiteX52" fmla="*/ 1126156 w 1841081"/>
              <a:gd name="connsiteY52" fmla="*/ 144379 h 1434164"/>
              <a:gd name="connsiteX53" fmla="*/ 1097280 w 1841081"/>
              <a:gd name="connsiteY53" fmla="*/ 134754 h 1434164"/>
              <a:gd name="connsiteX54" fmla="*/ 991402 w 1841081"/>
              <a:gd name="connsiteY54" fmla="*/ 77002 h 1434164"/>
              <a:gd name="connsiteX55" fmla="*/ 943276 w 1841081"/>
              <a:gd name="connsiteY55" fmla="*/ 67377 h 1434164"/>
              <a:gd name="connsiteX56" fmla="*/ 904775 w 1841081"/>
              <a:gd name="connsiteY56" fmla="*/ 38501 h 1434164"/>
              <a:gd name="connsiteX57" fmla="*/ 847023 w 1841081"/>
              <a:gd name="connsiteY57" fmla="*/ 28876 h 1434164"/>
              <a:gd name="connsiteX58" fmla="*/ 789271 w 1841081"/>
              <a:gd name="connsiteY58" fmla="*/ 9625 h 1434164"/>
              <a:gd name="connsiteX59" fmla="*/ 750770 w 1841081"/>
              <a:gd name="connsiteY59" fmla="*/ 0 h 1434164"/>
              <a:gd name="connsiteX60" fmla="*/ 606391 w 1841081"/>
              <a:gd name="connsiteY60" fmla="*/ 9625 h 143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841081" h="1434164">
                <a:moveTo>
                  <a:pt x="673768" y="48126"/>
                </a:moveTo>
                <a:cubicBezTo>
                  <a:pt x="497237" y="3994"/>
                  <a:pt x="590638" y="23750"/>
                  <a:pt x="192505" y="48126"/>
                </a:cubicBezTo>
                <a:cubicBezTo>
                  <a:pt x="180958" y="48833"/>
                  <a:pt x="173785" y="61837"/>
                  <a:pt x="163629" y="67377"/>
                </a:cubicBezTo>
                <a:cubicBezTo>
                  <a:pt x="138436" y="81119"/>
                  <a:pt x="86627" y="105878"/>
                  <a:pt x="86627" y="105878"/>
                </a:cubicBezTo>
                <a:cubicBezTo>
                  <a:pt x="39723" y="176236"/>
                  <a:pt x="96979" y="87763"/>
                  <a:pt x="48126" y="173255"/>
                </a:cubicBezTo>
                <a:cubicBezTo>
                  <a:pt x="42387" y="183299"/>
                  <a:pt x="35293" y="192505"/>
                  <a:pt x="28876" y="202130"/>
                </a:cubicBezTo>
                <a:cubicBezTo>
                  <a:pt x="25667" y="214964"/>
                  <a:pt x="21844" y="227659"/>
                  <a:pt x="19250" y="240631"/>
                </a:cubicBezTo>
                <a:cubicBezTo>
                  <a:pt x="15422" y="259768"/>
                  <a:pt x="13859" y="279332"/>
                  <a:pt x="9625" y="298383"/>
                </a:cubicBezTo>
                <a:cubicBezTo>
                  <a:pt x="7424" y="308287"/>
                  <a:pt x="3208" y="317634"/>
                  <a:pt x="0" y="327259"/>
                </a:cubicBezTo>
                <a:cubicBezTo>
                  <a:pt x="3208" y="407469"/>
                  <a:pt x="4102" y="487806"/>
                  <a:pt x="9625" y="567890"/>
                </a:cubicBezTo>
                <a:cubicBezTo>
                  <a:pt x="11340" y="592760"/>
                  <a:pt x="23020" y="611845"/>
                  <a:pt x="28876" y="635267"/>
                </a:cubicBezTo>
                <a:cubicBezTo>
                  <a:pt x="36108" y="664195"/>
                  <a:pt x="41231" y="716366"/>
                  <a:pt x="57751" y="741145"/>
                </a:cubicBezTo>
                <a:lnTo>
                  <a:pt x="77002" y="770021"/>
                </a:lnTo>
                <a:cubicBezTo>
                  <a:pt x="95577" y="844323"/>
                  <a:pt x="72554" y="773397"/>
                  <a:pt x="115503" y="847023"/>
                </a:cubicBezTo>
                <a:cubicBezTo>
                  <a:pt x="129963" y="871811"/>
                  <a:pt x="130127" y="908107"/>
                  <a:pt x="154004" y="924025"/>
                </a:cubicBezTo>
                <a:cubicBezTo>
                  <a:pt x="179669" y="941135"/>
                  <a:pt x="191805" y="946500"/>
                  <a:pt x="211756" y="972151"/>
                </a:cubicBezTo>
                <a:cubicBezTo>
                  <a:pt x="225960" y="990414"/>
                  <a:pt x="233897" y="1013543"/>
                  <a:pt x="250257" y="1029903"/>
                </a:cubicBezTo>
                <a:cubicBezTo>
                  <a:pt x="328096" y="1107743"/>
                  <a:pt x="320050" y="1085912"/>
                  <a:pt x="375385" y="1126156"/>
                </a:cubicBezTo>
                <a:cubicBezTo>
                  <a:pt x="469357" y="1194499"/>
                  <a:pt x="418946" y="1177219"/>
                  <a:pt x="500514" y="1193532"/>
                </a:cubicBezTo>
                <a:cubicBezTo>
                  <a:pt x="535663" y="1216966"/>
                  <a:pt x="562711" y="1236724"/>
                  <a:pt x="606391" y="1251284"/>
                </a:cubicBezTo>
                <a:cubicBezTo>
                  <a:pt x="625642" y="1257701"/>
                  <a:pt x="645412" y="1262730"/>
                  <a:pt x="664143" y="1270535"/>
                </a:cubicBezTo>
                <a:cubicBezTo>
                  <a:pt x="768520" y="1314025"/>
                  <a:pt x="679630" y="1288843"/>
                  <a:pt x="760396" y="1309036"/>
                </a:cubicBezTo>
                <a:cubicBezTo>
                  <a:pt x="832157" y="1356876"/>
                  <a:pt x="732904" y="1296413"/>
                  <a:pt x="847023" y="1337911"/>
                </a:cubicBezTo>
                <a:cubicBezTo>
                  <a:pt x="864605" y="1344304"/>
                  <a:pt x="877779" y="1359839"/>
                  <a:pt x="895149" y="1366787"/>
                </a:cubicBezTo>
                <a:cubicBezTo>
                  <a:pt x="910339" y="1372863"/>
                  <a:pt x="927404" y="1372444"/>
                  <a:pt x="943276" y="1376412"/>
                </a:cubicBezTo>
                <a:cubicBezTo>
                  <a:pt x="983537" y="1386478"/>
                  <a:pt x="963825" y="1388459"/>
                  <a:pt x="1010652" y="1395663"/>
                </a:cubicBezTo>
                <a:cubicBezTo>
                  <a:pt x="1039368" y="1400081"/>
                  <a:pt x="1068404" y="1402080"/>
                  <a:pt x="1097280" y="1405288"/>
                </a:cubicBezTo>
                <a:cubicBezTo>
                  <a:pt x="1110114" y="1408497"/>
                  <a:pt x="1122766" y="1412548"/>
                  <a:pt x="1135781" y="1414914"/>
                </a:cubicBezTo>
                <a:cubicBezTo>
                  <a:pt x="1178939" y="1422761"/>
                  <a:pt x="1248458" y="1429572"/>
                  <a:pt x="1289785" y="1434164"/>
                </a:cubicBezTo>
                <a:cubicBezTo>
                  <a:pt x="1344328" y="1430956"/>
                  <a:pt x="1399049" y="1429976"/>
                  <a:pt x="1453415" y="1424539"/>
                </a:cubicBezTo>
                <a:cubicBezTo>
                  <a:pt x="1463510" y="1423529"/>
                  <a:pt x="1472386" y="1417115"/>
                  <a:pt x="1482290" y="1414914"/>
                </a:cubicBezTo>
                <a:cubicBezTo>
                  <a:pt x="1501341" y="1410680"/>
                  <a:pt x="1520791" y="1408497"/>
                  <a:pt x="1540042" y="1405288"/>
                </a:cubicBezTo>
                <a:cubicBezTo>
                  <a:pt x="1549667" y="1398871"/>
                  <a:pt x="1558874" y="1391777"/>
                  <a:pt x="1568918" y="1386038"/>
                </a:cubicBezTo>
                <a:cubicBezTo>
                  <a:pt x="1581376" y="1378919"/>
                  <a:pt x="1595252" y="1374392"/>
                  <a:pt x="1607419" y="1366787"/>
                </a:cubicBezTo>
                <a:cubicBezTo>
                  <a:pt x="1707368" y="1304318"/>
                  <a:pt x="1586878" y="1367431"/>
                  <a:pt x="1684421" y="1318661"/>
                </a:cubicBezTo>
                <a:cubicBezTo>
                  <a:pt x="1697255" y="1305827"/>
                  <a:pt x="1711303" y="1294103"/>
                  <a:pt x="1722922" y="1280160"/>
                </a:cubicBezTo>
                <a:cubicBezTo>
                  <a:pt x="1772195" y="1221032"/>
                  <a:pt x="1775656" y="1211521"/>
                  <a:pt x="1809549" y="1155031"/>
                </a:cubicBezTo>
                <a:cubicBezTo>
                  <a:pt x="1812758" y="1142197"/>
                  <a:pt x="1814992" y="1129080"/>
                  <a:pt x="1819175" y="1116530"/>
                </a:cubicBezTo>
                <a:cubicBezTo>
                  <a:pt x="1824639" y="1100139"/>
                  <a:pt x="1837830" y="1085671"/>
                  <a:pt x="1838425" y="1068404"/>
                </a:cubicBezTo>
                <a:cubicBezTo>
                  <a:pt x="1841081" y="991381"/>
                  <a:pt x="1836730" y="914058"/>
                  <a:pt x="1828800" y="837398"/>
                </a:cubicBezTo>
                <a:cubicBezTo>
                  <a:pt x="1827022" y="820212"/>
                  <a:pt x="1816790" y="804959"/>
                  <a:pt x="1809549" y="789271"/>
                </a:cubicBezTo>
                <a:cubicBezTo>
                  <a:pt x="1754676" y="670379"/>
                  <a:pt x="1793408" y="750623"/>
                  <a:pt x="1742172" y="673768"/>
                </a:cubicBezTo>
                <a:cubicBezTo>
                  <a:pt x="1735904" y="664366"/>
                  <a:pt x="1706015" y="611128"/>
                  <a:pt x="1694046" y="596766"/>
                </a:cubicBezTo>
                <a:cubicBezTo>
                  <a:pt x="1685332" y="586309"/>
                  <a:pt x="1673527" y="578635"/>
                  <a:pt x="1665170" y="567890"/>
                </a:cubicBezTo>
                <a:cubicBezTo>
                  <a:pt x="1650966" y="549628"/>
                  <a:pt x="1641122" y="528205"/>
                  <a:pt x="1626669" y="510139"/>
                </a:cubicBezTo>
                <a:cubicBezTo>
                  <a:pt x="1615331" y="495967"/>
                  <a:pt x="1599506" y="485810"/>
                  <a:pt x="1588168" y="471638"/>
                </a:cubicBezTo>
                <a:cubicBezTo>
                  <a:pt x="1573715" y="453572"/>
                  <a:pt x="1566027" y="430246"/>
                  <a:pt x="1549667" y="413886"/>
                </a:cubicBezTo>
                <a:cubicBezTo>
                  <a:pt x="1540042" y="404261"/>
                  <a:pt x="1531126" y="393869"/>
                  <a:pt x="1520791" y="385010"/>
                </a:cubicBezTo>
                <a:cubicBezTo>
                  <a:pt x="1489347" y="358059"/>
                  <a:pt x="1483875" y="358642"/>
                  <a:pt x="1453415" y="336884"/>
                </a:cubicBezTo>
                <a:cubicBezTo>
                  <a:pt x="1402429" y="300464"/>
                  <a:pt x="1432896" y="314002"/>
                  <a:pt x="1386038" y="298383"/>
                </a:cubicBezTo>
                <a:cubicBezTo>
                  <a:pt x="1366205" y="285161"/>
                  <a:pt x="1327284" y="258552"/>
                  <a:pt x="1309036" y="250257"/>
                </a:cubicBezTo>
                <a:cubicBezTo>
                  <a:pt x="1222640" y="210986"/>
                  <a:pt x="1278730" y="254449"/>
                  <a:pt x="1203158" y="202130"/>
                </a:cubicBezTo>
                <a:cubicBezTo>
                  <a:pt x="1176779" y="183867"/>
                  <a:pt x="1156594" y="154525"/>
                  <a:pt x="1126156" y="144379"/>
                </a:cubicBezTo>
                <a:cubicBezTo>
                  <a:pt x="1116531" y="141171"/>
                  <a:pt x="1106355" y="139291"/>
                  <a:pt x="1097280" y="134754"/>
                </a:cubicBezTo>
                <a:cubicBezTo>
                  <a:pt x="1094337" y="133283"/>
                  <a:pt x="1010388" y="83331"/>
                  <a:pt x="991402" y="77002"/>
                </a:cubicBezTo>
                <a:cubicBezTo>
                  <a:pt x="975882" y="71829"/>
                  <a:pt x="959318" y="70585"/>
                  <a:pt x="943276" y="67377"/>
                </a:cubicBezTo>
                <a:cubicBezTo>
                  <a:pt x="930442" y="57752"/>
                  <a:pt x="919670" y="44459"/>
                  <a:pt x="904775" y="38501"/>
                </a:cubicBezTo>
                <a:cubicBezTo>
                  <a:pt x="886655" y="31253"/>
                  <a:pt x="865956" y="33609"/>
                  <a:pt x="847023" y="28876"/>
                </a:cubicBezTo>
                <a:cubicBezTo>
                  <a:pt x="827337" y="23954"/>
                  <a:pt x="808957" y="14546"/>
                  <a:pt x="789271" y="9625"/>
                </a:cubicBezTo>
                <a:lnTo>
                  <a:pt x="750770" y="0"/>
                </a:lnTo>
                <a:cubicBezTo>
                  <a:pt x="612816" y="9854"/>
                  <a:pt x="661049" y="9625"/>
                  <a:pt x="606391" y="9625"/>
                </a:cubicBezTo>
              </a:path>
            </a:pathLst>
          </a:cu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03206" y="482225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 smtClean="0"/>
              <a:t>쪽지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2930369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결재관리</a:t>
            </a:r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>
            <a:off x="3099335" y="275213"/>
            <a:ext cx="3349223" cy="1842345"/>
          </a:xfrm>
          <a:custGeom>
            <a:avLst/>
            <a:gdLst>
              <a:gd name="connsiteX0" fmla="*/ 1222408 w 3349223"/>
              <a:gd name="connsiteY0" fmla="*/ 109798 h 1842345"/>
              <a:gd name="connsiteX1" fmla="*/ 1183907 w 3349223"/>
              <a:gd name="connsiteY1" fmla="*/ 119423 h 1842345"/>
              <a:gd name="connsiteX2" fmla="*/ 1155031 w 3349223"/>
              <a:gd name="connsiteY2" fmla="*/ 138673 h 1842345"/>
              <a:gd name="connsiteX3" fmla="*/ 1126156 w 3349223"/>
              <a:gd name="connsiteY3" fmla="*/ 148299 h 1842345"/>
              <a:gd name="connsiteX4" fmla="*/ 1087654 w 3349223"/>
              <a:gd name="connsiteY4" fmla="*/ 167549 h 1842345"/>
              <a:gd name="connsiteX5" fmla="*/ 1039528 w 3349223"/>
              <a:gd name="connsiteY5" fmla="*/ 177174 h 1842345"/>
              <a:gd name="connsiteX6" fmla="*/ 933650 w 3349223"/>
              <a:gd name="connsiteY6" fmla="*/ 206050 h 1842345"/>
              <a:gd name="connsiteX7" fmla="*/ 818147 w 3349223"/>
              <a:gd name="connsiteY7" fmla="*/ 244551 h 1842345"/>
              <a:gd name="connsiteX8" fmla="*/ 779646 w 3349223"/>
              <a:gd name="connsiteY8" fmla="*/ 254176 h 1842345"/>
              <a:gd name="connsiteX9" fmla="*/ 664143 w 3349223"/>
              <a:gd name="connsiteY9" fmla="*/ 292678 h 1842345"/>
              <a:gd name="connsiteX10" fmla="*/ 625642 w 3349223"/>
              <a:gd name="connsiteY10" fmla="*/ 302303 h 1842345"/>
              <a:gd name="connsiteX11" fmla="*/ 539014 w 3349223"/>
              <a:gd name="connsiteY11" fmla="*/ 321553 h 1842345"/>
              <a:gd name="connsiteX12" fmla="*/ 413886 w 3349223"/>
              <a:gd name="connsiteY12" fmla="*/ 379305 h 1842345"/>
              <a:gd name="connsiteX13" fmla="*/ 365760 w 3349223"/>
              <a:gd name="connsiteY13" fmla="*/ 398555 h 1842345"/>
              <a:gd name="connsiteX14" fmla="*/ 336884 w 3349223"/>
              <a:gd name="connsiteY14" fmla="*/ 408181 h 1842345"/>
              <a:gd name="connsiteX15" fmla="*/ 279132 w 3349223"/>
              <a:gd name="connsiteY15" fmla="*/ 437056 h 1842345"/>
              <a:gd name="connsiteX16" fmla="*/ 192505 w 3349223"/>
              <a:gd name="connsiteY16" fmla="*/ 494808 h 1842345"/>
              <a:gd name="connsiteX17" fmla="*/ 105878 w 3349223"/>
              <a:gd name="connsiteY17" fmla="*/ 562185 h 1842345"/>
              <a:gd name="connsiteX18" fmla="*/ 57751 w 3349223"/>
              <a:gd name="connsiteY18" fmla="*/ 658438 h 1842345"/>
              <a:gd name="connsiteX19" fmla="*/ 38501 w 3349223"/>
              <a:gd name="connsiteY19" fmla="*/ 696939 h 1842345"/>
              <a:gd name="connsiteX20" fmla="*/ 19250 w 3349223"/>
              <a:gd name="connsiteY20" fmla="*/ 764315 h 1842345"/>
              <a:gd name="connsiteX21" fmla="*/ 0 w 3349223"/>
              <a:gd name="connsiteY21" fmla="*/ 822067 h 1842345"/>
              <a:gd name="connsiteX22" fmla="*/ 9625 w 3349223"/>
              <a:gd name="connsiteY22" fmla="*/ 995322 h 1842345"/>
              <a:gd name="connsiteX23" fmla="*/ 28876 w 3349223"/>
              <a:gd name="connsiteY23" fmla="*/ 1033823 h 1842345"/>
              <a:gd name="connsiteX24" fmla="*/ 48126 w 3349223"/>
              <a:gd name="connsiteY24" fmla="*/ 1101200 h 1842345"/>
              <a:gd name="connsiteX25" fmla="*/ 96252 w 3349223"/>
              <a:gd name="connsiteY25" fmla="*/ 1158951 h 1842345"/>
              <a:gd name="connsiteX26" fmla="*/ 134753 w 3349223"/>
              <a:gd name="connsiteY26" fmla="*/ 1216703 h 1842345"/>
              <a:gd name="connsiteX27" fmla="*/ 192505 w 3349223"/>
              <a:gd name="connsiteY27" fmla="*/ 1303330 h 1842345"/>
              <a:gd name="connsiteX28" fmla="*/ 211756 w 3349223"/>
              <a:gd name="connsiteY28" fmla="*/ 1332206 h 1842345"/>
              <a:gd name="connsiteX29" fmla="*/ 231006 w 3349223"/>
              <a:gd name="connsiteY29" fmla="*/ 1361082 h 1842345"/>
              <a:gd name="connsiteX30" fmla="*/ 308008 w 3349223"/>
              <a:gd name="connsiteY30" fmla="*/ 1428459 h 1842345"/>
              <a:gd name="connsiteX31" fmla="*/ 375385 w 3349223"/>
              <a:gd name="connsiteY31" fmla="*/ 1495835 h 1842345"/>
              <a:gd name="connsiteX32" fmla="*/ 452387 w 3349223"/>
              <a:gd name="connsiteY32" fmla="*/ 1543962 h 1842345"/>
              <a:gd name="connsiteX33" fmla="*/ 481263 w 3349223"/>
              <a:gd name="connsiteY33" fmla="*/ 1553587 h 1842345"/>
              <a:gd name="connsiteX34" fmla="*/ 519764 w 3349223"/>
              <a:gd name="connsiteY34" fmla="*/ 1572838 h 1842345"/>
              <a:gd name="connsiteX35" fmla="*/ 606391 w 3349223"/>
              <a:gd name="connsiteY35" fmla="*/ 1620964 h 1842345"/>
              <a:gd name="connsiteX36" fmla="*/ 664143 w 3349223"/>
              <a:gd name="connsiteY36" fmla="*/ 1640214 h 1842345"/>
              <a:gd name="connsiteX37" fmla="*/ 693019 w 3349223"/>
              <a:gd name="connsiteY37" fmla="*/ 1659465 h 1842345"/>
              <a:gd name="connsiteX38" fmla="*/ 770021 w 3349223"/>
              <a:gd name="connsiteY38" fmla="*/ 1688341 h 1842345"/>
              <a:gd name="connsiteX39" fmla="*/ 808522 w 3349223"/>
              <a:gd name="connsiteY39" fmla="*/ 1697966 h 1842345"/>
              <a:gd name="connsiteX40" fmla="*/ 875899 w 3349223"/>
              <a:gd name="connsiteY40" fmla="*/ 1717216 h 1842345"/>
              <a:gd name="connsiteX41" fmla="*/ 914400 w 3349223"/>
              <a:gd name="connsiteY41" fmla="*/ 1736467 h 1842345"/>
              <a:gd name="connsiteX42" fmla="*/ 991402 w 3349223"/>
              <a:gd name="connsiteY42" fmla="*/ 1755718 h 1842345"/>
              <a:gd name="connsiteX43" fmla="*/ 1029903 w 3349223"/>
              <a:gd name="connsiteY43" fmla="*/ 1774968 h 1842345"/>
              <a:gd name="connsiteX44" fmla="*/ 1126156 w 3349223"/>
              <a:gd name="connsiteY44" fmla="*/ 1794219 h 1842345"/>
              <a:gd name="connsiteX45" fmla="*/ 1212783 w 3349223"/>
              <a:gd name="connsiteY45" fmla="*/ 1823094 h 1842345"/>
              <a:gd name="connsiteX46" fmla="*/ 1347537 w 3349223"/>
              <a:gd name="connsiteY46" fmla="*/ 1832720 h 1842345"/>
              <a:gd name="connsiteX47" fmla="*/ 1424539 w 3349223"/>
              <a:gd name="connsiteY47" fmla="*/ 1842345 h 1842345"/>
              <a:gd name="connsiteX48" fmla="*/ 2329313 w 3349223"/>
              <a:gd name="connsiteY48" fmla="*/ 1832720 h 1842345"/>
              <a:gd name="connsiteX49" fmla="*/ 2396690 w 3349223"/>
              <a:gd name="connsiteY49" fmla="*/ 1823094 h 1842345"/>
              <a:gd name="connsiteX50" fmla="*/ 2512193 w 3349223"/>
              <a:gd name="connsiteY50" fmla="*/ 1803844 h 1842345"/>
              <a:gd name="connsiteX51" fmla="*/ 2550694 w 3349223"/>
              <a:gd name="connsiteY51" fmla="*/ 1784593 h 1842345"/>
              <a:gd name="connsiteX52" fmla="*/ 2579570 w 3349223"/>
              <a:gd name="connsiteY52" fmla="*/ 1765343 h 1842345"/>
              <a:gd name="connsiteX53" fmla="*/ 2618071 w 3349223"/>
              <a:gd name="connsiteY53" fmla="*/ 1755718 h 1842345"/>
              <a:gd name="connsiteX54" fmla="*/ 2666198 w 3349223"/>
              <a:gd name="connsiteY54" fmla="*/ 1726842 h 1842345"/>
              <a:gd name="connsiteX55" fmla="*/ 2695073 w 3349223"/>
              <a:gd name="connsiteY55" fmla="*/ 1707591 h 1842345"/>
              <a:gd name="connsiteX56" fmla="*/ 2733574 w 3349223"/>
              <a:gd name="connsiteY56" fmla="*/ 1697966 h 1842345"/>
              <a:gd name="connsiteX57" fmla="*/ 2772076 w 3349223"/>
              <a:gd name="connsiteY57" fmla="*/ 1669090 h 1842345"/>
              <a:gd name="connsiteX58" fmla="*/ 2877953 w 3349223"/>
              <a:gd name="connsiteY58" fmla="*/ 1592088 h 1842345"/>
              <a:gd name="connsiteX59" fmla="*/ 2926080 w 3349223"/>
              <a:gd name="connsiteY59" fmla="*/ 1543962 h 1842345"/>
              <a:gd name="connsiteX60" fmla="*/ 2993457 w 3349223"/>
              <a:gd name="connsiteY60" fmla="*/ 1457334 h 1842345"/>
              <a:gd name="connsiteX61" fmla="*/ 3012707 w 3349223"/>
              <a:gd name="connsiteY61" fmla="*/ 1428459 h 1842345"/>
              <a:gd name="connsiteX62" fmla="*/ 3108960 w 3349223"/>
              <a:gd name="connsiteY62" fmla="*/ 1341831 h 1842345"/>
              <a:gd name="connsiteX63" fmla="*/ 3118585 w 3349223"/>
              <a:gd name="connsiteY63" fmla="*/ 1303330 h 1842345"/>
              <a:gd name="connsiteX64" fmla="*/ 3147461 w 3349223"/>
              <a:gd name="connsiteY64" fmla="*/ 1255204 h 1842345"/>
              <a:gd name="connsiteX65" fmla="*/ 3185962 w 3349223"/>
              <a:gd name="connsiteY65" fmla="*/ 1168576 h 1842345"/>
              <a:gd name="connsiteX66" fmla="*/ 3195587 w 3349223"/>
              <a:gd name="connsiteY66" fmla="*/ 1139701 h 1842345"/>
              <a:gd name="connsiteX67" fmla="*/ 3234088 w 3349223"/>
              <a:gd name="connsiteY67" fmla="*/ 1043448 h 1842345"/>
              <a:gd name="connsiteX68" fmla="*/ 3243713 w 3349223"/>
              <a:gd name="connsiteY68" fmla="*/ 1014572 h 1842345"/>
              <a:gd name="connsiteX69" fmla="*/ 3282214 w 3349223"/>
              <a:gd name="connsiteY69" fmla="*/ 937570 h 1842345"/>
              <a:gd name="connsiteX70" fmla="*/ 3291840 w 3349223"/>
              <a:gd name="connsiteY70" fmla="*/ 899069 h 1842345"/>
              <a:gd name="connsiteX71" fmla="*/ 3301465 w 3349223"/>
              <a:gd name="connsiteY71" fmla="*/ 870193 h 1842345"/>
              <a:gd name="connsiteX72" fmla="*/ 3311090 w 3349223"/>
              <a:gd name="connsiteY72" fmla="*/ 812442 h 1842345"/>
              <a:gd name="connsiteX73" fmla="*/ 3339966 w 3349223"/>
              <a:gd name="connsiteY73" fmla="*/ 696939 h 1842345"/>
              <a:gd name="connsiteX74" fmla="*/ 3330341 w 3349223"/>
              <a:gd name="connsiteY74" fmla="*/ 340804 h 1842345"/>
              <a:gd name="connsiteX75" fmla="*/ 3320716 w 3349223"/>
              <a:gd name="connsiteY75" fmla="*/ 311928 h 1842345"/>
              <a:gd name="connsiteX76" fmla="*/ 3291840 w 3349223"/>
              <a:gd name="connsiteY76" fmla="*/ 273427 h 1842345"/>
              <a:gd name="connsiteX77" fmla="*/ 3253339 w 3349223"/>
              <a:gd name="connsiteY77" fmla="*/ 206050 h 1842345"/>
              <a:gd name="connsiteX78" fmla="*/ 3224463 w 3349223"/>
              <a:gd name="connsiteY78" fmla="*/ 196425 h 1842345"/>
              <a:gd name="connsiteX79" fmla="*/ 3195587 w 3349223"/>
              <a:gd name="connsiteY79" fmla="*/ 167549 h 1842345"/>
              <a:gd name="connsiteX80" fmla="*/ 3166711 w 3349223"/>
              <a:gd name="connsiteY80" fmla="*/ 157924 h 1842345"/>
              <a:gd name="connsiteX81" fmla="*/ 3080084 w 3349223"/>
              <a:gd name="connsiteY81" fmla="*/ 129048 h 1842345"/>
              <a:gd name="connsiteX82" fmla="*/ 2974206 w 3349223"/>
              <a:gd name="connsiteY82" fmla="*/ 100172 h 1842345"/>
              <a:gd name="connsiteX83" fmla="*/ 2945330 w 3349223"/>
              <a:gd name="connsiteY83" fmla="*/ 90547 h 1842345"/>
              <a:gd name="connsiteX84" fmla="*/ 2868328 w 3349223"/>
              <a:gd name="connsiteY84" fmla="*/ 80922 h 1842345"/>
              <a:gd name="connsiteX85" fmla="*/ 2589196 w 3349223"/>
              <a:gd name="connsiteY85" fmla="*/ 61671 h 1842345"/>
              <a:gd name="connsiteX86" fmla="*/ 1289785 w 3349223"/>
              <a:gd name="connsiteY86" fmla="*/ 71296 h 1842345"/>
              <a:gd name="connsiteX87" fmla="*/ 1260909 w 3349223"/>
              <a:gd name="connsiteY87" fmla="*/ 80922 h 1842345"/>
              <a:gd name="connsiteX88" fmla="*/ 1222408 w 3349223"/>
              <a:gd name="connsiteY88" fmla="*/ 109798 h 1842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349223" h="1842345">
                <a:moveTo>
                  <a:pt x="1222408" y="109798"/>
                </a:moveTo>
                <a:cubicBezTo>
                  <a:pt x="1209574" y="116215"/>
                  <a:pt x="1196066" y="114212"/>
                  <a:pt x="1183907" y="119423"/>
                </a:cubicBezTo>
                <a:cubicBezTo>
                  <a:pt x="1173274" y="123980"/>
                  <a:pt x="1165378" y="133500"/>
                  <a:pt x="1155031" y="138673"/>
                </a:cubicBezTo>
                <a:cubicBezTo>
                  <a:pt x="1145956" y="143210"/>
                  <a:pt x="1135481" y="144302"/>
                  <a:pt x="1126156" y="148299"/>
                </a:cubicBezTo>
                <a:cubicBezTo>
                  <a:pt x="1112967" y="153951"/>
                  <a:pt x="1101266" y="163012"/>
                  <a:pt x="1087654" y="167549"/>
                </a:cubicBezTo>
                <a:cubicBezTo>
                  <a:pt x="1072134" y="172722"/>
                  <a:pt x="1055570" y="173966"/>
                  <a:pt x="1039528" y="177174"/>
                </a:cubicBezTo>
                <a:cubicBezTo>
                  <a:pt x="913090" y="227751"/>
                  <a:pt x="1076434" y="166388"/>
                  <a:pt x="933650" y="206050"/>
                </a:cubicBezTo>
                <a:cubicBezTo>
                  <a:pt x="894547" y="216912"/>
                  <a:pt x="857519" y="234708"/>
                  <a:pt x="818147" y="244551"/>
                </a:cubicBezTo>
                <a:cubicBezTo>
                  <a:pt x="805313" y="247759"/>
                  <a:pt x="792272" y="250230"/>
                  <a:pt x="779646" y="254176"/>
                </a:cubicBezTo>
                <a:cubicBezTo>
                  <a:pt x="740910" y="266281"/>
                  <a:pt x="703515" y="282835"/>
                  <a:pt x="664143" y="292678"/>
                </a:cubicBezTo>
                <a:lnTo>
                  <a:pt x="625642" y="302303"/>
                </a:lnTo>
                <a:cubicBezTo>
                  <a:pt x="596819" y="308954"/>
                  <a:pt x="567221" y="312646"/>
                  <a:pt x="539014" y="321553"/>
                </a:cubicBezTo>
                <a:cubicBezTo>
                  <a:pt x="325181" y="389079"/>
                  <a:pt x="507281" y="332607"/>
                  <a:pt x="413886" y="379305"/>
                </a:cubicBezTo>
                <a:cubicBezTo>
                  <a:pt x="398432" y="387032"/>
                  <a:pt x="381938" y="392488"/>
                  <a:pt x="365760" y="398555"/>
                </a:cubicBezTo>
                <a:cubicBezTo>
                  <a:pt x="356260" y="402118"/>
                  <a:pt x="345959" y="403644"/>
                  <a:pt x="336884" y="408181"/>
                </a:cubicBezTo>
                <a:cubicBezTo>
                  <a:pt x="262256" y="445495"/>
                  <a:pt x="351706" y="412866"/>
                  <a:pt x="279132" y="437056"/>
                </a:cubicBezTo>
                <a:cubicBezTo>
                  <a:pt x="208689" y="489889"/>
                  <a:pt x="274184" y="442830"/>
                  <a:pt x="192505" y="494808"/>
                </a:cubicBezTo>
                <a:cubicBezTo>
                  <a:pt x="174147" y="506490"/>
                  <a:pt x="121272" y="537170"/>
                  <a:pt x="105878" y="562185"/>
                </a:cubicBezTo>
                <a:cubicBezTo>
                  <a:pt x="87078" y="592735"/>
                  <a:pt x="73793" y="626354"/>
                  <a:pt x="57751" y="658438"/>
                </a:cubicBezTo>
                <a:cubicBezTo>
                  <a:pt x="51334" y="671272"/>
                  <a:pt x="43038" y="683327"/>
                  <a:pt x="38501" y="696939"/>
                </a:cubicBezTo>
                <a:cubicBezTo>
                  <a:pt x="6161" y="793960"/>
                  <a:pt x="55501" y="643480"/>
                  <a:pt x="19250" y="764315"/>
                </a:cubicBezTo>
                <a:cubicBezTo>
                  <a:pt x="13419" y="783751"/>
                  <a:pt x="0" y="822067"/>
                  <a:pt x="0" y="822067"/>
                </a:cubicBezTo>
                <a:cubicBezTo>
                  <a:pt x="3208" y="879819"/>
                  <a:pt x="1810" y="938012"/>
                  <a:pt x="9625" y="995322"/>
                </a:cubicBezTo>
                <a:cubicBezTo>
                  <a:pt x="11564" y="1009539"/>
                  <a:pt x="23972" y="1020338"/>
                  <a:pt x="28876" y="1033823"/>
                </a:cubicBezTo>
                <a:cubicBezTo>
                  <a:pt x="36858" y="1055774"/>
                  <a:pt x="39451" y="1079513"/>
                  <a:pt x="48126" y="1101200"/>
                </a:cubicBezTo>
                <a:cubicBezTo>
                  <a:pt x="60263" y="1131543"/>
                  <a:pt x="76453" y="1133495"/>
                  <a:pt x="96252" y="1158951"/>
                </a:cubicBezTo>
                <a:cubicBezTo>
                  <a:pt x="110456" y="1177214"/>
                  <a:pt x="121919" y="1197452"/>
                  <a:pt x="134753" y="1216703"/>
                </a:cubicBezTo>
                <a:lnTo>
                  <a:pt x="192505" y="1303330"/>
                </a:lnTo>
                <a:lnTo>
                  <a:pt x="211756" y="1332206"/>
                </a:lnTo>
                <a:cubicBezTo>
                  <a:pt x="218173" y="1341831"/>
                  <a:pt x="221752" y="1354141"/>
                  <a:pt x="231006" y="1361082"/>
                </a:cubicBezTo>
                <a:cubicBezTo>
                  <a:pt x="266405" y="1387632"/>
                  <a:pt x="278100" y="1393567"/>
                  <a:pt x="308008" y="1428459"/>
                </a:cubicBezTo>
                <a:cubicBezTo>
                  <a:pt x="359308" y="1488308"/>
                  <a:pt x="281548" y="1425457"/>
                  <a:pt x="375385" y="1495835"/>
                </a:cubicBezTo>
                <a:cubicBezTo>
                  <a:pt x="390656" y="1507289"/>
                  <a:pt x="441516" y="1538526"/>
                  <a:pt x="452387" y="1543962"/>
                </a:cubicBezTo>
                <a:cubicBezTo>
                  <a:pt x="461462" y="1548499"/>
                  <a:pt x="471937" y="1549590"/>
                  <a:pt x="481263" y="1553587"/>
                </a:cubicBezTo>
                <a:cubicBezTo>
                  <a:pt x="494451" y="1559239"/>
                  <a:pt x="507221" y="1565870"/>
                  <a:pt x="519764" y="1572838"/>
                </a:cubicBezTo>
                <a:cubicBezTo>
                  <a:pt x="551153" y="1590276"/>
                  <a:pt x="573431" y="1607780"/>
                  <a:pt x="606391" y="1620964"/>
                </a:cubicBezTo>
                <a:cubicBezTo>
                  <a:pt x="625232" y="1628500"/>
                  <a:pt x="644892" y="1633797"/>
                  <a:pt x="664143" y="1640214"/>
                </a:cubicBezTo>
                <a:cubicBezTo>
                  <a:pt x="673768" y="1646631"/>
                  <a:pt x="682672" y="1654292"/>
                  <a:pt x="693019" y="1659465"/>
                </a:cubicBezTo>
                <a:cubicBezTo>
                  <a:pt x="706571" y="1666241"/>
                  <a:pt x="750589" y="1682789"/>
                  <a:pt x="770021" y="1688341"/>
                </a:cubicBezTo>
                <a:cubicBezTo>
                  <a:pt x="782741" y="1691975"/>
                  <a:pt x="795802" y="1694332"/>
                  <a:pt x="808522" y="1697966"/>
                </a:cubicBezTo>
                <a:cubicBezTo>
                  <a:pt x="905182" y="1725582"/>
                  <a:pt x="755539" y="1687127"/>
                  <a:pt x="875899" y="1717216"/>
                </a:cubicBezTo>
                <a:cubicBezTo>
                  <a:pt x="888733" y="1723633"/>
                  <a:pt x="900788" y="1731930"/>
                  <a:pt x="914400" y="1736467"/>
                </a:cubicBezTo>
                <a:cubicBezTo>
                  <a:pt x="982216" y="1759073"/>
                  <a:pt x="940965" y="1734102"/>
                  <a:pt x="991402" y="1755718"/>
                </a:cubicBezTo>
                <a:cubicBezTo>
                  <a:pt x="1004590" y="1761370"/>
                  <a:pt x="1016107" y="1771026"/>
                  <a:pt x="1029903" y="1774968"/>
                </a:cubicBezTo>
                <a:cubicBezTo>
                  <a:pt x="1061364" y="1783957"/>
                  <a:pt x="1095776" y="1782067"/>
                  <a:pt x="1126156" y="1794219"/>
                </a:cubicBezTo>
                <a:cubicBezTo>
                  <a:pt x="1151864" y="1804502"/>
                  <a:pt x="1184088" y="1819906"/>
                  <a:pt x="1212783" y="1823094"/>
                </a:cubicBezTo>
                <a:cubicBezTo>
                  <a:pt x="1257540" y="1828067"/>
                  <a:pt x="1302689" y="1828643"/>
                  <a:pt x="1347537" y="1832720"/>
                </a:cubicBezTo>
                <a:cubicBezTo>
                  <a:pt x="1373298" y="1835062"/>
                  <a:pt x="1398872" y="1839137"/>
                  <a:pt x="1424539" y="1842345"/>
                </a:cubicBezTo>
                <a:lnTo>
                  <a:pt x="2329313" y="1832720"/>
                </a:lnTo>
                <a:cubicBezTo>
                  <a:pt x="2351996" y="1832271"/>
                  <a:pt x="2374281" y="1826632"/>
                  <a:pt x="2396690" y="1823094"/>
                </a:cubicBezTo>
                <a:lnTo>
                  <a:pt x="2512193" y="1803844"/>
                </a:lnTo>
                <a:cubicBezTo>
                  <a:pt x="2525027" y="1797427"/>
                  <a:pt x="2538236" y="1791712"/>
                  <a:pt x="2550694" y="1784593"/>
                </a:cubicBezTo>
                <a:cubicBezTo>
                  <a:pt x="2560738" y="1778854"/>
                  <a:pt x="2568937" y="1769900"/>
                  <a:pt x="2579570" y="1765343"/>
                </a:cubicBezTo>
                <a:cubicBezTo>
                  <a:pt x="2591729" y="1760132"/>
                  <a:pt x="2605237" y="1758926"/>
                  <a:pt x="2618071" y="1755718"/>
                </a:cubicBezTo>
                <a:cubicBezTo>
                  <a:pt x="2634113" y="1746093"/>
                  <a:pt x="2650333" y="1736758"/>
                  <a:pt x="2666198" y="1726842"/>
                </a:cubicBezTo>
                <a:cubicBezTo>
                  <a:pt x="2676008" y="1720711"/>
                  <a:pt x="2684440" y="1712148"/>
                  <a:pt x="2695073" y="1707591"/>
                </a:cubicBezTo>
                <a:cubicBezTo>
                  <a:pt x="2707232" y="1702380"/>
                  <a:pt x="2720740" y="1701174"/>
                  <a:pt x="2733574" y="1697966"/>
                </a:cubicBezTo>
                <a:cubicBezTo>
                  <a:pt x="2746408" y="1688341"/>
                  <a:pt x="2758934" y="1678290"/>
                  <a:pt x="2772076" y="1669090"/>
                </a:cubicBezTo>
                <a:cubicBezTo>
                  <a:pt x="2805540" y="1645665"/>
                  <a:pt x="2848505" y="1621536"/>
                  <a:pt x="2877953" y="1592088"/>
                </a:cubicBezTo>
                <a:cubicBezTo>
                  <a:pt x="2942118" y="1527923"/>
                  <a:pt x="2849082" y="1595292"/>
                  <a:pt x="2926080" y="1543962"/>
                </a:cubicBezTo>
                <a:cubicBezTo>
                  <a:pt x="2961618" y="1472885"/>
                  <a:pt x="2925473" y="1535030"/>
                  <a:pt x="2993457" y="1457334"/>
                </a:cubicBezTo>
                <a:cubicBezTo>
                  <a:pt x="3001074" y="1448628"/>
                  <a:pt x="3005022" y="1437105"/>
                  <a:pt x="3012707" y="1428459"/>
                </a:cubicBezTo>
                <a:cubicBezTo>
                  <a:pt x="3058771" y="1376638"/>
                  <a:pt x="3062251" y="1376863"/>
                  <a:pt x="3108960" y="1341831"/>
                </a:cubicBezTo>
                <a:cubicBezTo>
                  <a:pt x="3112168" y="1328997"/>
                  <a:pt x="3113212" y="1315418"/>
                  <a:pt x="3118585" y="1303330"/>
                </a:cubicBezTo>
                <a:cubicBezTo>
                  <a:pt x="3126183" y="1286234"/>
                  <a:pt x="3138376" y="1271558"/>
                  <a:pt x="3147461" y="1255204"/>
                </a:cubicBezTo>
                <a:cubicBezTo>
                  <a:pt x="3164285" y="1224920"/>
                  <a:pt x="3173608" y="1201520"/>
                  <a:pt x="3185962" y="1168576"/>
                </a:cubicBezTo>
                <a:cubicBezTo>
                  <a:pt x="3189524" y="1159076"/>
                  <a:pt x="3191945" y="1149170"/>
                  <a:pt x="3195587" y="1139701"/>
                </a:cubicBezTo>
                <a:cubicBezTo>
                  <a:pt x="3207992" y="1107448"/>
                  <a:pt x="3223161" y="1076231"/>
                  <a:pt x="3234088" y="1043448"/>
                </a:cubicBezTo>
                <a:cubicBezTo>
                  <a:pt x="3237296" y="1033823"/>
                  <a:pt x="3239176" y="1023647"/>
                  <a:pt x="3243713" y="1014572"/>
                </a:cubicBezTo>
                <a:cubicBezTo>
                  <a:pt x="3279085" y="943828"/>
                  <a:pt x="3248904" y="1037498"/>
                  <a:pt x="3282214" y="937570"/>
                </a:cubicBezTo>
                <a:cubicBezTo>
                  <a:pt x="3286397" y="925020"/>
                  <a:pt x="3288206" y="911789"/>
                  <a:pt x="3291840" y="899069"/>
                </a:cubicBezTo>
                <a:cubicBezTo>
                  <a:pt x="3294627" y="889313"/>
                  <a:pt x="3299264" y="880097"/>
                  <a:pt x="3301465" y="870193"/>
                </a:cubicBezTo>
                <a:cubicBezTo>
                  <a:pt x="3305698" y="851142"/>
                  <a:pt x="3306357" y="831375"/>
                  <a:pt x="3311090" y="812442"/>
                </a:cubicBezTo>
                <a:cubicBezTo>
                  <a:pt x="3349223" y="659911"/>
                  <a:pt x="3314781" y="848054"/>
                  <a:pt x="3339966" y="696939"/>
                </a:cubicBezTo>
                <a:cubicBezTo>
                  <a:pt x="3336758" y="578227"/>
                  <a:pt x="3336271" y="459411"/>
                  <a:pt x="3330341" y="340804"/>
                </a:cubicBezTo>
                <a:cubicBezTo>
                  <a:pt x="3329834" y="330671"/>
                  <a:pt x="3325750" y="320737"/>
                  <a:pt x="3320716" y="311928"/>
                </a:cubicBezTo>
                <a:cubicBezTo>
                  <a:pt x="3312757" y="298000"/>
                  <a:pt x="3301465" y="286261"/>
                  <a:pt x="3291840" y="273427"/>
                </a:cubicBezTo>
                <a:cubicBezTo>
                  <a:pt x="3282245" y="244643"/>
                  <a:pt x="3280232" y="228461"/>
                  <a:pt x="3253339" y="206050"/>
                </a:cubicBezTo>
                <a:cubicBezTo>
                  <a:pt x="3245545" y="199555"/>
                  <a:pt x="3234088" y="199633"/>
                  <a:pt x="3224463" y="196425"/>
                </a:cubicBezTo>
                <a:cubicBezTo>
                  <a:pt x="3214838" y="186800"/>
                  <a:pt x="3206913" y="175100"/>
                  <a:pt x="3195587" y="167549"/>
                </a:cubicBezTo>
                <a:cubicBezTo>
                  <a:pt x="3187145" y="161921"/>
                  <a:pt x="3176037" y="161921"/>
                  <a:pt x="3166711" y="157924"/>
                </a:cubicBezTo>
                <a:cubicBezTo>
                  <a:pt x="3096971" y="128035"/>
                  <a:pt x="3161214" y="145274"/>
                  <a:pt x="3080084" y="129048"/>
                </a:cubicBezTo>
                <a:cubicBezTo>
                  <a:pt x="3025048" y="92359"/>
                  <a:pt x="3073055" y="118145"/>
                  <a:pt x="2974206" y="100172"/>
                </a:cubicBezTo>
                <a:cubicBezTo>
                  <a:pt x="2964224" y="98357"/>
                  <a:pt x="2955312" y="92362"/>
                  <a:pt x="2945330" y="90547"/>
                </a:cubicBezTo>
                <a:cubicBezTo>
                  <a:pt x="2919880" y="85920"/>
                  <a:pt x="2894053" y="83630"/>
                  <a:pt x="2868328" y="80922"/>
                </a:cubicBezTo>
                <a:cubicBezTo>
                  <a:pt x="2752038" y="68681"/>
                  <a:pt x="2720812" y="68983"/>
                  <a:pt x="2589196" y="61671"/>
                </a:cubicBezTo>
                <a:cubicBezTo>
                  <a:pt x="2159211" y="7925"/>
                  <a:pt x="1717575" y="0"/>
                  <a:pt x="1289785" y="71296"/>
                </a:cubicBezTo>
                <a:cubicBezTo>
                  <a:pt x="1280160" y="74505"/>
                  <a:pt x="1270665" y="78135"/>
                  <a:pt x="1260909" y="80922"/>
                </a:cubicBezTo>
                <a:cubicBezTo>
                  <a:pt x="1248189" y="84556"/>
                  <a:pt x="1235242" y="103381"/>
                  <a:pt x="1222408" y="109798"/>
                </a:cubicBezTo>
                <a:close/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37006" y="175178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mtClean="0"/>
              <a:t>부서별업무관리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771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" y="132546"/>
            <a:ext cx="8356326" cy="631205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noAutofit/>
          </a:bodyPr>
          <a:lstStyle/>
          <a:p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■ </a:t>
            </a:r>
            <a:r>
              <a:rPr lang="en-US" altLang="ko-KR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쪽지 </a:t>
            </a:r>
            <a:r>
              <a:rPr lang="en-US" altLang="ko-KR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ERD</a:t>
            </a:r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71617" y="6474036"/>
            <a:ext cx="373971" cy="365125"/>
          </a:xfrm>
        </p:spPr>
        <p:txBody>
          <a:bodyPr/>
          <a:lstStyle/>
          <a:p>
            <a:fld id="{A25AF90B-E53C-487C-AB11-B8D57AB0CC0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38" y="819150"/>
            <a:ext cx="74771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771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" y="132546"/>
            <a:ext cx="8356326" cy="631205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noAutofit/>
          </a:bodyPr>
          <a:lstStyle/>
          <a:p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■ </a:t>
            </a:r>
            <a:r>
              <a:rPr lang="en-US" altLang="ko-KR" sz="28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sz="28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쪽지 소스코드</a:t>
            </a:r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71617" y="6474036"/>
            <a:ext cx="373971" cy="365125"/>
          </a:xfrm>
        </p:spPr>
        <p:txBody>
          <a:bodyPr/>
          <a:lstStyle/>
          <a:p>
            <a:fld id="{A25AF90B-E53C-487C-AB11-B8D57AB0CC0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360" y="673769"/>
            <a:ext cx="8693603" cy="410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804034" y="1097280"/>
            <a:ext cx="2926080" cy="2983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09549" y="3616943"/>
            <a:ext cx="3015404" cy="2983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5043" y="1600317"/>
            <a:ext cx="2526657" cy="453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1172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" y="132546"/>
            <a:ext cx="8356326" cy="631205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noAutofit/>
          </a:bodyPr>
          <a:lstStyle/>
          <a:p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■ </a:t>
            </a:r>
            <a:r>
              <a:rPr lang="en-US" altLang="ko-KR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쪽지 소스코드</a:t>
            </a:r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71617" y="6474036"/>
            <a:ext cx="373971" cy="365125"/>
          </a:xfrm>
        </p:spPr>
        <p:txBody>
          <a:bodyPr/>
          <a:lstStyle/>
          <a:p>
            <a:fld id="{A25AF90B-E53C-487C-AB11-B8D57AB0CC0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4030" y="119063"/>
            <a:ext cx="4556459" cy="630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32071" y="122890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http://localhost:8095/Project/message/popupview.do?</a:t>
            </a:r>
            <a:r>
              <a:rPr lang="en-US" altLang="ko-KR" dirty="0" smtClean="0">
                <a:solidFill>
                  <a:srgbClr val="FF0000"/>
                </a:solidFill>
              </a:rPr>
              <a:t>sseq=1&amp;rseq=1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" y="2849077"/>
            <a:ext cx="7064943" cy="326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020288" y="4822258"/>
            <a:ext cx="1911353" cy="2287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1172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" y="132546"/>
            <a:ext cx="8356326" cy="631205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noAutofit/>
          </a:bodyPr>
          <a:lstStyle/>
          <a:p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■ </a:t>
            </a:r>
            <a:r>
              <a:rPr lang="en-US" altLang="ko-KR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설문조사 </a:t>
            </a:r>
            <a:r>
              <a:rPr lang="en-US" altLang="ko-KR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ERD</a:t>
            </a:r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73405" y="5251977"/>
            <a:ext cx="30556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설문 관련 </a:t>
            </a:r>
            <a:r>
              <a:rPr lang="en-US" altLang="ko-KR" sz="1600" dirty="0" err="1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erd</a:t>
            </a:r>
            <a:r>
              <a:rPr lang="ko-KR" altLang="en-US" sz="16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6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6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설문 기본 정보와 질문</a:t>
            </a:r>
            <a:r>
              <a:rPr lang="en-US" altLang="ko-KR" sz="16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sz="1600" dirty="0" err="1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선택형이라면</a:t>
            </a:r>
            <a:r>
              <a:rPr lang="ko-KR" altLang="en-US" sz="16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답 유형</a:t>
            </a:r>
            <a:r>
              <a:rPr lang="en-US" altLang="ko-KR" sz="16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sz="16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응답으로 테이블을 나누었습니다</a:t>
            </a:r>
            <a:r>
              <a:rPr lang="en-US" altLang="ko-KR" sz="1600" dirty="0" smtClean="0">
                <a:ln w="3175">
                  <a:solidFill>
                    <a:prstClr val="white">
                      <a:lumMod val="50000"/>
                      <a:alpha val="29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 smtClean="0">
              <a:ln w="3175">
                <a:solidFill>
                  <a:prstClr val="white">
                    <a:lumMod val="50000"/>
                    <a:alpha val="29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48820"/>
            <a:ext cx="3419872" cy="170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1152128" y="2244964"/>
            <a:ext cx="792088" cy="7200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032" y="27490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기본정보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l="30970" b="26431"/>
          <a:stretch>
            <a:fillRect/>
          </a:stretch>
        </p:blipFill>
        <p:spPr bwMode="auto">
          <a:xfrm>
            <a:off x="1728192" y="1812916"/>
            <a:ext cx="449391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240360" y="1164844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선택형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서술형 등 카테고리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536504" y="1596892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/>
          <a:srcRect l="33791" t="55720" r="34328" b="14678"/>
          <a:stretch>
            <a:fillRect/>
          </a:stretch>
        </p:blipFill>
        <p:spPr bwMode="auto">
          <a:xfrm>
            <a:off x="5832648" y="1020828"/>
            <a:ext cx="3168352" cy="1654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직선 화살표 연결선 12"/>
          <p:cNvCxnSpPr/>
          <p:nvPr/>
        </p:nvCxnSpPr>
        <p:spPr>
          <a:xfrm flipV="1">
            <a:off x="6192688" y="2893036"/>
            <a:ext cx="36004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4736" y="2965044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질문 테이블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528392" y="5341308"/>
            <a:ext cx="144016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04256" y="584536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응답자의 답변 저장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6264696" y="4621228"/>
            <a:ext cx="360040" cy="144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80720" y="418918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선택형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질문의 문항들</a:t>
            </a:r>
            <a:endParaRPr lang="ko-KR" altLang="en-US" sz="1400" dirty="0"/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71617" y="6474036"/>
            <a:ext cx="373971" cy="365125"/>
          </a:xfrm>
        </p:spPr>
        <p:txBody>
          <a:bodyPr/>
          <a:lstStyle/>
          <a:p>
            <a:fld id="{A25AF90B-E53C-487C-AB11-B8D57AB0CC0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132546"/>
            <a:ext cx="8356326" cy="631205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noAutofit/>
          </a:bodyPr>
          <a:lstStyle/>
          <a:p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■ </a:t>
            </a:r>
            <a:r>
              <a:rPr lang="en-US" altLang="ko-KR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부서별 업무관리 </a:t>
            </a:r>
            <a:r>
              <a:rPr lang="ko-KR" altLang="en-US" sz="2800" dirty="0" smtClean="0">
                <a:ln w="3175">
                  <a:solidFill>
                    <a:schemeClr val="bg1">
                      <a:lumMod val="50000"/>
                      <a:alpha val="29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소스코드</a:t>
            </a:r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n w="3175">
                <a:solidFill>
                  <a:schemeClr val="bg1">
                    <a:lumMod val="50000"/>
                    <a:alpha val="29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 descr="E:\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125" y="1519238"/>
            <a:ext cx="8161338" cy="3819525"/>
          </a:xfrm>
          <a:prstGeom prst="rect">
            <a:avLst/>
          </a:prstGeom>
          <a:noFill/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71617" y="6474036"/>
            <a:ext cx="373971" cy="365125"/>
          </a:xfrm>
        </p:spPr>
        <p:txBody>
          <a:bodyPr/>
          <a:lstStyle/>
          <a:p>
            <a:fld id="{A25AF90B-E53C-487C-AB11-B8D57AB0CC0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150</Words>
  <Application>Microsoft Office PowerPoint</Application>
  <PresentationFormat>사용자 지정</PresentationFormat>
  <Paragraphs>59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나눔고딕</vt:lpstr>
      <vt:lpstr>맑은 고딕</vt:lpstr>
      <vt:lpstr>-윤고딕330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Shim</dc:creator>
  <cp:lastModifiedBy>user</cp:lastModifiedBy>
  <cp:revision>376</cp:revision>
  <dcterms:created xsi:type="dcterms:W3CDTF">2016-03-16T14:18:38Z</dcterms:created>
  <dcterms:modified xsi:type="dcterms:W3CDTF">2017-09-29T06:22:50Z</dcterms:modified>
</cp:coreProperties>
</file>