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77" r:id="rId4"/>
    <p:sldId id="258" r:id="rId5"/>
    <p:sldId id="259" r:id="rId6"/>
    <p:sldId id="260" r:id="rId7"/>
    <p:sldId id="280" r:id="rId8"/>
    <p:sldId id="279" r:id="rId9"/>
    <p:sldId id="261" r:id="rId10"/>
    <p:sldId id="282" r:id="rId11"/>
    <p:sldId id="283" r:id="rId12"/>
    <p:sldId id="285" r:id="rId13"/>
    <p:sldId id="286" r:id="rId14"/>
    <p:sldId id="287" r:id="rId15"/>
    <p:sldId id="284" r:id="rId16"/>
    <p:sldId id="289" r:id="rId17"/>
    <p:sldId id="288" r:id="rId18"/>
    <p:sldId id="291" r:id="rId19"/>
    <p:sldId id="295" r:id="rId20"/>
    <p:sldId id="292" r:id="rId21"/>
    <p:sldId id="293" r:id="rId22"/>
    <p:sldId id="294" r:id="rId23"/>
    <p:sldId id="290" r:id="rId24"/>
    <p:sldId id="297" r:id="rId25"/>
    <p:sldId id="296" r:id="rId26"/>
    <p:sldId id="278" r:id="rId27"/>
    <p:sldId id="298" r:id="rId28"/>
    <p:sldId id="303" r:id="rId29"/>
    <p:sldId id="304" r:id="rId30"/>
    <p:sldId id="302" r:id="rId31"/>
    <p:sldId id="306" r:id="rId32"/>
    <p:sldId id="308" r:id="rId33"/>
    <p:sldId id="307" r:id="rId34"/>
    <p:sldId id="309" r:id="rId35"/>
    <p:sldId id="316" r:id="rId36"/>
    <p:sldId id="310" r:id="rId37"/>
    <p:sldId id="311" r:id="rId38"/>
    <p:sldId id="312" r:id="rId39"/>
    <p:sldId id="317" r:id="rId40"/>
    <p:sldId id="313" r:id="rId41"/>
    <p:sldId id="314" r:id="rId42"/>
    <p:sldId id="315" r:id="rId43"/>
    <p:sldId id="318" r:id="rId44"/>
    <p:sldId id="319" r:id="rId45"/>
    <p:sldId id="305" r:id="rId46"/>
    <p:sldId id="320" r:id="rId47"/>
    <p:sldId id="321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ko-KR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sz="44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화면설계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ko-KR" sz="3200" b="0" i="0" u="none" strike="noStrike" cap="none" dirty="0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rPr>
              <a:t>4조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67543" y="1196751"/>
            <a:ext cx="8208912" cy="55446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</a:t>
            </a:r>
            <a:r>
              <a:rPr lang="en-US" altLang="ko-KR" sz="1800" dirty="0" smtClean="0">
                <a:latin typeface="+mj-ea"/>
                <a:ea typeface="+mj-ea"/>
              </a:rPr>
              <a:t>			</a:t>
            </a:r>
            <a:r>
              <a:rPr lang="ko-KR" altLang="en-US" sz="1800" dirty="0" smtClean="0">
                <a:latin typeface="+mj-ea"/>
                <a:ea typeface="+mj-ea"/>
              </a:rPr>
              <a:t>배우 상세정보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/>
              <a:t>0. </a:t>
            </a:r>
            <a:r>
              <a:rPr lang="ko-KR" altLang="en-US" sz="1800" dirty="0" smtClean="0"/>
              <a:t>상위메뉴로</a:t>
            </a:r>
          </a:p>
          <a:p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</a:t>
            </a:r>
            <a:r>
              <a:rPr lang="en-US" altLang="ko-KR" sz="1800" dirty="0" smtClean="0">
                <a:latin typeface="+mj-ea"/>
              </a:rPr>
              <a:t>-</a:t>
            </a:r>
            <a:endParaRPr lang="en-US" altLang="ko-KR" sz="1800" dirty="0" smtClean="0">
              <a:latin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err="1" smtClean="0">
                <a:latin typeface="+mj-ea"/>
                <a:ea typeface="+mj-ea"/>
              </a:rPr>
              <a:t>박보검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★ 생일 </a:t>
            </a:r>
            <a:r>
              <a:rPr lang="en-US" altLang="ko-KR" dirty="0" smtClean="0">
                <a:latin typeface="+mj-ea"/>
                <a:ea typeface="+mj-ea"/>
              </a:rPr>
              <a:t>: 1993</a:t>
            </a:r>
            <a:r>
              <a:rPr lang="ko-KR" altLang="en-US" dirty="0" smtClean="0">
                <a:latin typeface="+mj-ea"/>
                <a:ea typeface="+mj-ea"/>
              </a:rPr>
              <a:t>년 </a:t>
            </a:r>
            <a:r>
              <a:rPr lang="en-US" altLang="ko-KR" dirty="0" smtClean="0">
                <a:latin typeface="+mj-ea"/>
                <a:ea typeface="+mj-ea"/>
              </a:rPr>
              <a:t>06</a:t>
            </a:r>
            <a:r>
              <a:rPr lang="ko-KR" altLang="en-US" dirty="0" smtClean="0">
                <a:latin typeface="+mj-ea"/>
                <a:ea typeface="+mj-ea"/>
              </a:rPr>
              <a:t>월 </a:t>
            </a:r>
            <a:r>
              <a:rPr lang="en-US" altLang="ko-KR" dirty="0" smtClean="0">
                <a:latin typeface="+mj-ea"/>
                <a:ea typeface="+mj-ea"/>
              </a:rPr>
              <a:t>16</a:t>
            </a:r>
            <a:r>
              <a:rPr lang="ko-KR" altLang="en-US" dirty="0" smtClean="0">
                <a:latin typeface="+mj-ea"/>
                <a:ea typeface="+mj-ea"/>
              </a:rPr>
              <a:t>일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★ 국적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대한민국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★ 필모그래피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  차이나타운 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조연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  </a:t>
            </a:r>
            <a:r>
              <a:rPr lang="ko-KR" altLang="en-US" dirty="0" err="1" smtClean="0">
                <a:latin typeface="+mj-ea"/>
                <a:ea typeface="+mj-ea"/>
              </a:rPr>
              <a:t>명량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조연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  끝까지 간다 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조연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★ 소개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2016</a:t>
            </a:r>
            <a:r>
              <a:rPr lang="ko-KR" altLang="en-US" dirty="0" smtClean="0">
                <a:latin typeface="+mj-ea"/>
                <a:ea typeface="+mj-ea"/>
              </a:rPr>
              <a:t>년에 한국에서 가장 높은 주목을 받은 배우 중 한 명인 </a:t>
            </a:r>
            <a:r>
              <a:rPr lang="ko-KR" altLang="en-US" dirty="0" err="1" smtClean="0">
                <a:latin typeface="+mj-ea"/>
                <a:ea typeface="+mj-ea"/>
              </a:rPr>
              <a:t>박보검은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2016</a:t>
            </a:r>
            <a:r>
              <a:rPr lang="ko-KR" altLang="en-US" dirty="0" smtClean="0">
                <a:latin typeface="+mj-ea"/>
                <a:ea typeface="+mj-ea"/>
              </a:rPr>
              <a:t>년 </a:t>
            </a:r>
            <a:r>
              <a:rPr lang="en-US" altLang="ko-KR" dirty="0" smtClean="0">
                <a:latin typeface="+mj-ea"/>
                <a:ea typeface="+mj-ea"/>
              </a:rPr>
              <a:t>12</a:t>
            </a:r>
            <a:r>
              <a:rPr lang="ko-KR" altLang="en-US" dirty="0" smtClean="0">
                <a:latin typeface="+mj-ea"/>
                <a:ea typeface="+mj-ea"/>
              </a:rPr>
              <a:t>월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역대 최연소로 한국갤럽 ‘올해를 빛낸 탤런트’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위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2017</a:t>
            </a:r>
            <a:r>
              <a:rPr lang="ko-KR" altLang="en-US" dirty="0" smtClean="0">
                <a:latin typeface="+mj-ea"/>
                <a:ea typeface="+mj-ea"/>
              </a:rPr>
              <a:t>년 </a:t>
            </a:r>
            <a:r>
              <a:rPr lang="en-US" altLang="ko-KR" dirty="0" smtClean="0">
                <a:latin typeface="+mj-ea"/>
                <a:ea typeface="+mj-ea"/>
              </a:rPr>
              <a:t>2</a:t>
            </a:r>
            <a:r>
              <a:rPr lang="ko-KR" altLang="en-US" dirty="0" smtClean="0">
                <a:latin typeface="+mj-ea"/>
                <a:ea typeface="+mj-ea"/>
              </a:rPr>
              <a:t>월 </a:t>
            </a:r>
            <a:r>
              <a:rPr lang="ko-KR" altLang="en-US" dirty="0" err="1" smtClean="0">
                <a:latin typeface="+mj-ea"/>
                <a:ea typeface="+mj-ea"/>
              </a:rPr>
              <a:t>포브스코리아가</a:t>
            </a:r>
            <a:r>
              <a:rPr lang="ko-KR" altLang="en-US" dirty="0" smtClean="0">
                <a:latin typeface="+mj-ea"/>
                <a:ea typeface="+mj-ea"/>
              </a:rPr>
              <a:t> 발표한 ‘</a:t>
            </a:r>
            <a:r>
              <a:rPr lang="en-US" altLang="ko-KR" dirty="0" smtClean="0">
                <a:latin typeface="+mj-ea"/>
                <a:ea typeface="+mj-ea"/>
              </a:rPr>
              <a:t>2017 </a:t>
            </a:r>
            <a:r>
              <a:rPr lang="ko-KR" altLang="en-US" dirty="0" smtClean="0">
                <a:latin typeface="+mj-ea"/>
                <a:ea typeface="+mj-ea"/>
              </a:rPr>
              <a:t>파워 </a:t>
            </a:r>
            <a:r>
              <a:rPr lang="ko-KR" altLang="en-US" dirty="0" err="1" smtClean="0">
                <a:latin typeface="+mj-ea"/>
                <a:ea typeface="+mj-ea"/>
              </a:rPr>
              <a:t>셀레브리티</a:t>
            </a:r>
            <a:r>
              <a:rPr lang="ko-KR" altLang="en-US" dirty="0" smtClean="0">
                <a:latin typeface="+mj-ea"/>
                <a:ea typeface="+mj-ea"/>
              </a:rPr>
              <a:t>’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위</a:t>
            </a:r>
          </a:p>
          <a:p>
            <a:r>
              <a:rPr lang="ko-KR" altLang="en-US" dirty="0" err="1" smtClean="0">
                <a:latin typeface="+mj-ea"/>
                <a:ea typeface="+mj-ea"/>
              </a:rPr>
              <a:t>를</a:t>
            </a:r>
            <a:r>
              <a:rPr lang="ko-KR" altLang="en-US" dirty="0" smtClean="0">
                <a:latin typeface="+mj-ea"/>
                <a:ea typeface="+mj-ea"/>
              </a:rPr>
              <a:t> 차지했다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입력 </a:t>
            </a:r>
            <a:r>
              <a:rPr lang="en-US" altLang="ko-KR" dirty="0" smtClean="0">
                <a:latin typeface="+mj-ea"/>
                <a:ea typeface="+mj-ea"/>
              </a:rPr>
              <a:t>&gt; </a:t>
            </a:r>
            <a:endParaRPr lang="ko-KR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1-2-2.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배우상세정보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3"/>
          <p:cNvSpPr txBox="1"/>
          <p:nvPr/>
        </p:nvSpPr>
        <p:spPr>
          <a:xfrm>
            <a:off x="467543" y="1052736"/>
            <a:ext cx="8208912" cy="42484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	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</a:t>
            </a: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        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장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르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검색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>
              <a:buSzPct val="25000"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0. </a:t>
            </a:r>
            <a:r>
              <a:rPr lang="ko-KR" altLang="en-US" sz="1800" dirty="0" smtClean="0">
                <a:latin typeface="+mj-ea"/>
                <a:ea typeface="+mj-ea"/>
              </a:rPr>
              <a:t>상위메뉴로</a:t>
            </a:r>
          </a:p>
          <a:p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</a:rPr>
              <a:t>-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1</a:t>
            </a:r>
            <a:r>
              <a:rPr lang="en-US" altLang="ko-KR" sz="1800" dirty="0" smtClean="0">
                <a:latin typeface="+mj-ea"/>
                <a:ea typeface="+mj-ea"/>
              </a:rPr>
              <a:t>. SF </a:t>
            </a:r>
            <a:r>
              <a:rPr lang="en-US" altLang="ko-KR" sz="1800" dirty="0" smtClean="0">
                <a:latin typeface="+mj-ea"/>
                <a:ea typeface="+mj-ea"/>
              </a:rPr>
              <a:t>	  	2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가족   </a:t>
            </a:r>
            <a:r>
              <a:rPr lang="en-US" altLang="ko-KR" sz="1800" dirty="0" smtClean="0">
                <a:latin typeface="+mj-ea"/>
                <a:ea typeface="+mj-ea"/>
              </a:rPr>
              <a:t>	3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공연    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4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공포 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  </a:t>
            </a:r>
            <a:r>
              <a:rPr lang="en-US" altLang="ko-KR" sz="1800" dirty="0" smtClean="0">
                <a:latin typeface="+mj-ea"/>
                <a:ea typeface="+mj-ea"/>
              </a:rPr>
              <a:t>	5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다큐멘터리  </a:t>
            </a:r>
            <a:r>
              <a:rPr lang="en-US" altLang="ko-KR" sz="1800" dirty="0" smtClean="0">
                <a:latin typeface="+mj-ea"/>
                <a:ea typeface="+mj-ea"/>
              </a:rPr>
              <a:t>	6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드라마   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7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로맨스</a:t>
            </a:r>
            <a:r>
              <a:rPr lang="en-US" altLang="ko-KR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 	8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뮤지컬   </a:t>
            </a:r>
            <a:r>
              <a:rPr lang="en-US" altLang="ko-KR" sz="1800" dirty="0" smtClean="0">
                <a:latin typeface="+mj-ea"/>
                <a:ea typeface="+mj-ea"/>
              </a:rPr>
              <a:t>	9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미스터리  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10. </a:t>
            </a:r>
            <a:r>
              <a:rPr lang="ko-KR" altLang="en-US" sz="1800" dirty="0" smtClean="0">
                <a:latin typeface="+mj-ea"/>
                <a:ea typeface="+mj-ea"/>
              </a:rPr>
              <a:t>범죄    </a:t>
            </a:r>
            <a:r>
              <a:rPr lang="en-US" altLang="ko-KR" sz="1800" dirty="0" smtClean="0">
                <a:latin typeface="+mj-ea"/>
                <a:ea typeface="+mj-ea"/>
              </a:rPr>
              <a:t>	11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사극    </a:t>
            </a:r>
            <a:r>
              <a:rPr lang="en-US" altLang="ko-KR" sz="1800" dirty="0" smtClean="0">
                <a:latin typeface="+mj-ea"/>
                <a:ea typeface="+mj-ea"/>
              </a:rPr>
              <a:t>	12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서부극   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13. </a:t>
            </a:r>
            <a:r>
              <a:rPr lang="ko-KR" altLang="en-US" sz="1800" dirty="0" smtClean="0">
                <a:latin typeface="+mj-ea"/>
                <a:ea typeface="+mj-ea"/>
              </a:rPr>
              <a:t>스릴러 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	14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애니메이션</a:t>
            </a:r>
            <a:r>
              <a:rPr lang="en-US" altLang="ko-KR" sz="1800" dirty="0" smtClean="0">
                <a:latin typeface="+mj-ea"/>
                <a:ea typeface="+mj-ea"/>
              </a:rPr>
              <a:t>	15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액션    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16. </a:t>
            </a:r>
            <a:r>
              <a:rPr lang="ko-KR" altLang="en-US" sz="1800" dirty="0" smtClean="0">
                <a:latin typeface="+mj-ea"/>
                <a:ea typeface="+mj-ea"/>
              </a:rPr>
              <a:t>어드벤처</a:t>
            </a:r>
            <a:r>
              <a:rPr lang="en-US" altLang="ko-KR" sz="1800" dirty="0" smtClean="0">
                <a:latin typeface="+mj-ea"/>
                <a:ea typeface="+mj-ea"/>
              </a:rPr>
              <a:t>	17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전쟁    </a:t>
            </a:r>
            <a:r>
              <a:rPr lang="en-US" altLang="ko-KR" sz="1800" dirty="0" smtClean="0">
                <a:latin typeface="+mj-ea"/>
                <a:ea typeface="+mj-ea"/>
              </a:rPr>
              <a:t>	18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코미디   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19. </a:t>
            </a:r>
            <a:r>
              <a:rPr lang="ko-KR" altLang="en-US" sz="1800" dirty="0" smtClean="0">
                <a:latin typeface="+mj-ea"/>
                <a:ea typeface="+mj-ea"/>
              </a:rPr>
              <a:t>판타지  </a:t>
            </a:r>
            <a:r>
              <a:rPr lang="en-US" altLang="ko-KR" sz="1800" dirty="0" smtClean="0">
                <a:latin typeface="+mj-ea"/>
                <a:ea typeface="+mj-ea"/>
              </a:rPr>
              <a:t>	20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기타    </a:t>
            </a: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검색할 장르 번호를 입력하세요 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1-3.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장르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검색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39552" y="1124744"/>
            <a:ext cx="8435279" cy="44644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[</a:t>
            </a:r>
            <a:r>
              <a:rPr lang="ko-KR" altLang="en-US" sz="1800" dirty="0" smtClean="0">
                <a:latin typeface="+mj-ea"/>
                <a:ea typeface="+mj-ea"/>
              </a:rPr>
              <a:t>번호</a:t>
            </a:r>
            <a:r>
              <a:rPr lang="en-US" altLang="ko-KR" sz="1800" dirty="0" smtClean="0">
                <a:latin typeface="+mj-ea"/>
                <a:ea typeface="+mj-ea"/>
              </a:rPr>
              <a:t>]	[</a:t>
            </a:r>
            <a:r>
              <a:rPr lang="ko-KR" altLang="en-US" sz="1800" dirty="0" smtClean="0">
                <a:latin typeface="+mj-ea"/>
                <a:ea typeface="+mj-ea"/>
              </a:rPr>
              <a:t>제목</a:t>
            </a:r>
            <a:r>
              <a:rPr lang="en-US" altLang="ko-KR" sz="1800" dirty="0" smtClean="0">
                <a:latin typeface="+mj-ea"/>
                <a:ea typeface="+mj-ea"/>
              </a:rPr>
              <a:t>]		    [</a:t>
            </a:r>
            <a:r>
              <a:rPr lang="ko-KR" altLang="en-US" sz="1800" dirty="0" smtClean="0">
                <a:latin typeface="+mj-ea"/>
                <a:ea typeface="+mj-ea"/>
              </a:rPr>
              <a:t>연도</a:t>
            </a:r>
            <a:r>
              <a:rPr lang="en-US" altLang="ko-KR" sz="1800" dirty="0" smtClean="0">
                <a:latin typeface="+mj-ea"/>
                <a:ea typeface="+mj-ea"/>
              </a:rPr>
              <a:t>]    [</a:t>
            </a:r>
            <a:r>
              <a:rPr lang="ko-KR" altLang="en-US" sz="1800" dirty="0" smtClean="0">
                <a:latin typeface="+mj-ea"/>
                <a:ea typeface="+mj-ea"/>
              </a:rPr>
              <a:t>장르</a:t>
            </a:r>
            <a:r>
              <a:rPr lang="en-US" altLang="ko-KR" sz="1800" dirty="0" smtClean="0">
                <a:latin typeface="+mj-ea"/>
                <a:ea typeface="+mj-ea"/>
              </a:rPr>
              <a:t>]  [</a:t>
            </a:r>
            <a:r>
              <a:rPr lang="ko-KR" altLang="en-US" sz="1800" dirty="0" smtClean="0">
                <a:latin typeface="+mj-ea"/>
                <a:ea typeface="+mj-ea"/>
              </a:rPr>
              <a:t>감독</a:t>
            </a:r>
            <a:r>
              <a:rPr lang="en-US" altLang="ko-KR" sz="1800" dirty="0" smtClean="0">
                <a:latin typeface="+mj-ea"/>
                <a:ea typeface="+mj-ea"/>
              </a:rPr>
              <a:t>] </a:t>
            </a:r>
            <a:r>
              <a:rPr lang="en-US" altLang="ko-KR" sz="1800" dirty="0" smtClean="0">
                <a:latin typeface="+mj-ea"/>
                <a:ea typeface="+mj-ea"/>
              </a:rPr>
              <a:t>		   </a:t>
            </a:r>
            <a:r>
              <a:rPr lang="en-US" altLang="ko-KR" sz="1800" dirty="0" smtClean="0">
                <a:latin typeface="+mj-ea"/>
                <a:ea typeface="+mj-ea"/>
              </a:rPr>
              <a:t>[</a:t>
            </a:r>
            <a:r>
              <a:rPr lang="ko-KR" altLang="en-US" sz="1800" dirty="0" err="1" smtClean="0">
                <a:latin typeface="+mj-ea"/>
                <a:ea typeface="+mj-ea"/>
              </a:rPr>
              <a:t>별점</a:t>
            </a:r>
            <a:r>
              <a:rPr lang="en-US" altLang="ko-KR" sz="1800" dirty="0" smtClean="0">
                <a:latin typeface="+mj-ea"/>
                <a:ea typeface="+mj-ea"/>
              </a:rPr>
              <a:t>]</a:t>
            </a:r>
          </a:p>
          <a:p>
            <a:pPr lvl="0">
              <a:buSzPct val="25000"/>
              <a:buNone/>
            </a:pPr>
            <a:r>
              <a:rPr lang="ko-KR" altLang="ko-KR" sz="1800" dirty="0" smtClean="0"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latin typeface="+mj-ea"/>
            </a:endParaRPr>
          </a:p>
          <a:p>
            <a:pPr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21	</a:t>
            </a:r>
            <a:r>
              <a:rPr lang="ko-KR" altLang="en-US" sz="1800" dirty="0" err="1" smtClean="0">
                <a:latin typeface="+mj-ea"/>
                <a:ea typeface="+mj-ea"/>
              </a:rPr>
              <a:t>갤로워커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err="1" smtClean="0">
                <a:latin typeface="+mj-ea"/>
                <a:ea typeface="+mj-ea"/>
              </a:rPr>
              <a:t>블레이드</a:t>
            </a:r>
            <a:r>
              <a:rPr lang="ko-KR" altLang="en-US" sz="1800" dirty="0" smtClean="0">
                <a:latin typeface="+mj-ea"/>
                <a:ea typeface="+mj-ea"/>
              </a:rPr>
              <a:t>   </a:t>
            </a:r>
            <a:r>
              <a:rPr lang="en-US" altLang="ko-KR" sz="1800" dirty="0" smtClean="0">
                <a:latin typeface="+mj-ea"/>
                <a:ea typeface="+mj-ea"/>
              </a:rPr>
              <a:t>2015	     SF     </a:t>
            </a:r>
            <a:r>
              <a:rPr lang="ko-KR" altLang="en-US" sz="1800" dirty="0" err="1" smtClean="0">
                <a:latin typeface="+mj-ea"/>
                <a:ea typeface="+mj-ea"/>
              </a:rPr>
              <a:t>레베카</a:t>
            </a:r>
            <a:r>
              <a:rPr lang="ko-KR" altLang="en-US" sz="1800" dirty="0" smtClean="0">
                <a:latin typeface="+mj-ea"/>
                <a:ea typeface="+mj-ea"/>
              </a:rPr>
              <a:t> 밀러      </a:t>
            </a:r>
            <a:r>
              <a:rPr lang="ko-KR" altLang="en-US" sz="1800" dirty="0" smtClean="0">
                <a:latin typeface="+mj-ea"/>
                <a:ea typeface="+mj-ea"/>
              </a:rPr>
              <a:t>★☆☆☆☆</a:t>
            </a:r>
            <a:endParaRPr lang="ko-KR" altLang="en-US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25	</a:t>
            </a:r>
            <a:r>
              <a:rPr lang="ko-KR" altLang="en-US" sz="1800" dirty="0" smtClean="0">
                <a:latin typeface="+mj-ea"/>
                <a:ea typeface="+mj-ea"/>
              </a:rPr>
              <a:t>마녀사냥꾼        </a:t>
            </a:r>
            <a:r>
              <a:rPr lang="en-US" altLang="ko-KR" sz="1800" dirty="0" smtClean="0">
                <a:latin typeface="+mj-ea"/>
                <a:ea typeface="+mj-ea"/>
              </a:rPr>
              <a:t>	    2010      SF     </a:t>
            </a:r>
            <a:r>
              <a:rPr lang="ko-KR" altLang="en-US" sz="1800" dirty="0" smtClean="0">
                <a:latin typeface="+mj-ea"/>
                <a:ea typeface="+mj-ea"/>
              </a:rPr>
              <a:t>미상          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★☆☆☆☆</a:t>
            </a:r>
            <a:endParaRPr lang="ko-KR" altLang="en-US" sz="1800" dirty="0" smtClean="0">
              <a:latin typeface="+mj-ea"/>
              <a:ea typeface="+mj-ea"/>
            </a:endParaRPr>
          </a:p>
          <a:p>
            <a:pPr marL="546100" indent="-342900"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40		</a:t>
            </a:r>
            <a:r>
              <a:rPr lang="ko-KR" altLang="en-US" sz="1800" dirty="0" err="1" smtClean="0">
                <a:latin typeface="+mj-ea"/>
                <a:ea typeface="+mj-ea"/>
              </a:rPr>
              <a:t>다이버전트</a:t>
            </a:r>
            <a:r>
              <a:rPr lang="ko-KR" altLang="en-US" sz="1800" dirty="0" smtClean="0">
                <a:latin typeface="+mj-ea"/>
                <a:ea typeface="+mj-ea"/>
              </a:rPr>
              <a:t>       </a:t>
            </a:r>
            <a:r>
              <a:rPr lang="en-US" altLang="ko-KR" sz="1800" dirty="0" smtClean="0">
                <a:latin typeface="+mj-ea"/>
                <a:ea typeface="+mj-ea"/>
              </a:rPr>
              <a:t>	   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2011      SF     </a:t>
            </a:r>
            <a:r>
              <a:rPr lang="ko-KR" altLang="en-US" sz="1800" dirty="0" err="1" smtClean="0">
                <a:latin typeface="+mj-ea"/>
                <a:ea typeface="+mj-ea"/>
              </a:rPr>
              <a:t>곽회중</a:t>
            </a:r>
            <a:r>
              <a:rPr lang="ko-KR" altLang="en-US" sz="1800" dirty="0" smtClean="0">
                <a:latin typeface="+mj-ea"/>
                <a:ea typeface="+mj-ea"/>
              </a:rPr>
              <a:t>         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★☆☆☆☆</a:t>
            </a:r>
            <a:endParaRPr lang="ko-KR" altLang="en-US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….</a:t>
            </a:r>
          </a:p>
          <a:p>
            <a:pPr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3645	</a:t>
            </a:r>
            <a:r>
              <a:rPr lang="ko-KR" altLang="en-US" sz="1800" dirty="0" smtClean="0">
                <a:latin typeface="+mj-ea"/>
                <a:ea typeface="+mj-ea"/>
              </a:rPr>
              <a:t>라이프   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    </a:t>
            </a:r>
            <a:r>
              <a:rPr lang="en-US" altLang="ko-KR" sz="1800" dirty="0" smtClean="0">
                <a:latin typeface="+mj-ea"/>
                <a:ea typeface="+mj-ea"/>
              </a:rPr>
              <a:t>2017	     SF     </a:t>
            </a:r>
            <a:r>
              <a:rPr lang="ko-KR" altLang="en-US" sz="1800" dirty="0" smtClean="0">
                <a:latin typeface="+mj-ea"/>
                <a:ea typeface="+mj-ea"/>
              </a:rPr>
              <a:t>미상          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★★★★★</a:t>
            </a:r>
            <a:endParaRPr lang="ko-KR" altLang="en-US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3651	</a:t>
            </a:r>
            <a:r>
              <a:rPr lang="ko-KR" altLang="en-US" sz="1800" dirty="0" smtClean="0">
                <a:latin typeface="+mj-ea"/>
                <a:ea typeface="+mj-ea"/>
              </a:rPr>
              <a:t>소스코드        </a:t>
            </a:r>
            <a:r>
              <a:rPr lang="en-US" altLang="ko-KR" sz="1800" dirty="0" smtClean="0">
                <a:latin typeface="+mj-ea"/>
                <a:ea typeface="+mj-ea"/>
              </a:rPr>
              <a:t>	   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2011      SF     </a:t>
            </a:r>
            <a:r>
              <a:rPr lang="ko-KR" altLang="en-US" sz="1800" dirty="0" smtClean="0">
                <a:latin typeface="+mj-ea"/>
                <a:ea typeface="+mj-ea"/>
              </a:rPr>
              <a:t>미상         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★★★★☆</a:t>
            </a:r>
            <a:endParaRPr lang="ko-KR" altLang="en-US" sz="1800" dirty="0" smtClean="0">
              <a:latin typeface="+mj-ea"/>
              <a:ea typeface="+mj-ea"/>
            </a:endParaRPr>
          </a:p>
          <a:p>
            <a:pPr>
              <a:buNone/>
            </a:pPr>
            <a:endParaRPr lang="en-US" altLang="ko-KR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ko-KR" altLang="en-US" sz="1800" dirty="0" smtClean="0">
                <a:latin typeface="+mj-ea"/>
                <a:ea typeface="+mj-ea"/>
              </a:rPr>
              <a:t>영화 </a:t>
            </a:r>
            <a:r>
              <a:rPr lang="ko-KR" altLang="en-US" sz="1800" dirty="0" smtClean="0">
                <a:latin typeface="+mj-ea"/>
                <a:ea typeface="+mj-ea"/>
              </a:rPr>
              <a:t>상세보기</a:t>
            </a:r>
            <a:r>
              <a:rPr lang="en-US" altLang="ko-KR" sz="1800" dirty="0" smtClean="0">
                <a:latin typeface="+mj-ea"/>
                <a:ea typeface="+mj-ea"/>
              </a:rPr>
              <a:t>(</a:t>
            </a:r>
            <a:r>
              <a:rPr lang="ko-KR" altLang="en-US" sz="1800" dirty="0" smtClean="0">
                <a:latin typeface="+mj-ea"/>
                <a:ea typeface="+mj-ea"/>
              </a:rPr>
              <a:t>번호입력</a:t>
            </a:r>
            <a:r>
              <a:rPr lang="en-US" altLang="ko-KR" sz="1800" dirty="0" smtClean="0">
                <a:latin typeface="+mj-ea"/>
                <a:ea typeface="+mj-ea"/>
              </a:rPr>
              <a:t>) : 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1-3-1. </a:t>
            </a:r>
            <a:r>
              <a:rPr lang="ko-KR" altLang="en-US" sz="3200" noProof="0" dirty="0" smtClean="0">
                <a:solidFill>
                  <a:schemeClr val="dk1"/>
                </a:solidFill>
                <a:latin typeface="+mj-ea"/>
                <a:ea typeface="+mj-ea"/>
              </a:rPr>
              <a:t>장르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검색 결과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3"/>
          <p:cNvSpPr txBox="1"/>
          <p:nvPr/>
        </p:nvSpPr>
        <p:spPr>
          <a:xfrm>
            <a:off x="467543" y="1052736"/>
            <a:ext cx="8208912" cy="46805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	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</a:t>
            </a: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        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연도별 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검색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>
              <a:buSzPct val="25000"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0. </a:t>
            </a:r>
            <a:r>
              <a:rPr lang="ko-KR" altLang="en-US" sz="1800" dirty="0" smtClean="0">
                <a:latin typeface="+mj-ea"/>
                <a:ea typeface="+mj-ea"/>
              </a:rPr>
              <a:t>상위메뉴로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  <a:r>
              <a:rPr lang="en-US" altLang="ko-KR" sz="1800" dirty="0" smtClean="0">
                <a:latin typeface="+mj-ea"/>
              </a:rPr>
              <a:t>----------------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1. 1980</a:t>
            </a:r>
            <a:r>
              <a:rPr lang="ko-KR" altLang="en-US" sz="1800" dirty="0" smtClean="0">
                <a:latin typeface="+mj-ea"/>
                <a:ea typeface="+mj-ea"/>
              </a:rPr>
              <a:t>년대</a:t>
            </a: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2. 1990</a:t>
            </a:r>
            <a:r>
              <a:rPr lang="ko-KR" altLang="en-US" sz="1800" dirty="0" smtClean="0">
                <a:latin typeface="+mj-ea"/>
                <a:ea typeface="+mj-ea"/>
              </a:rPr>
              <a:t>년대</a:t>
            </a: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3. 2000</a:t>
            </a:r>
            <a:r>
              <a:rPr lang="ko-KR" altLang="en-US" sz="1800" dirty="0" smtClean="0">
                <a:latin typeface="+mj-ea"/>
                <a:ea typeface="+mj-ea"/>
              </a:rPr>
              <a:t>년대</a:t>
            </a: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4. 2010</a:t>
            </a:r>
            <a:r>
              <a:rPr lang="ko-KR" altLang="en-US" sz="1800" dirty="0" smtClean="0">
                <a:latin typeface="+mj-ea"/>
                <a:ea typeface="+mj-ea"/>
              </a:rPr>
              <a:t>년대</a:t>
            </a: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5. </a:t>
            </a:r>
            <a:r>
              <a:rPr lang="ko-KR" altLang="en-US" sz="1800" dirty="0" smtClean="0">
                <a:latin typeface="+mj-ea"/>
                <a:ea typeface="+mj-ea"/>
              </a:rPr>
              <a:t>올해의 영화</a:t>
            </a: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번호를 입력하세요 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1-4.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연도별 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검색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39552" y="1124744"/>
            <a:ext cx="8435279" cy="44644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[</a:t>
            </a:r>
            <a:r>
              <a:rPr lang="ko-KR" altLang="en-US" sz="1800" dirty="0" smtClean="0">
                <a:latin typeface="+mj-ea"/>
                <a:ea typeface="+mj-ea"/>
              </a:rPr>
              <a:t>번호</a:t>
            </a:r>
            <a:r>
              <a:rPr lang="en-US" altLang="ko-KR" sz="1800" dirty="0" smtClean="0">
                <a:latin typeface="+mj-ea"/>
                <a:ea typeface="+mj-ea"/>
              </a:rPr>
              <a:t>]	[</a:t>
            </a:r>
            <a:r>
              <a:rPr lang="ko-KR" altLang="en-US" sz="1800" dirty="0" smtClean="0">
                <a:latin typeface="+mj-ea"/>
                <a:ea typeface="+mj-ea"/>
              </a:rPr>
              <a:t>제목</a:t>
            </a:r>
            <a:r>
              <a:rPr lang="en-US" altLang="ko-KR" sz="1800" dirty="0" smtClean="0">
                <a:latin typeface="+mj-ea"/>
                <a:ea typeface="+mj-ea"/>
              </a:rPr>
              <a:t>]		    [</a:t>
            </a:r>
            <a:r>
              <a:rPr lang="ko-KR" altLang="en-US" sz="1800" dirty="0" smtClean="0">
                <a:latin typeface="+mj-ea"/>
                <a:ea typeface="+mj-ea"/>
              </a:rPr>
              <a:t>연도</a:t>
            </a:r>
            <a:r>
              <a:rPr lang="en-US" altLang="ko-KR" sz="1800" dirty="0" smtClean="0">
                <a:latin typeface="+mj-ea"/>
                <a:ea typeface="+mj-ea"/>
              </a:rPr>
              <a:t>]    [</a:t>
            </a:r>
            <a:r>
              <a:rPr lang="ko-KR" altLang="en-US" sz="1800" dirty="0" smtClean="0">
                <a:latin typeface="+mj-ea"/>
                <a:ea typeface="+mj-ea"/>
              </a:rPr>
              <a:t>장르</a:t>
            </a:r>
            <a:r>
              <a:rPr lang="en-US" altLang="ko-KR" sz="1800" dirty="0" smtClean="0">
                <a:latin typeface="+mj-ea"/>
                <a:ea typeface="+mj-ea"/>
              </a:rPr>
              <a:t>]  [</a:t>
            </a:r>
            <a:r>
              <a:rPr lang="ko-KR" altLang="en-US" sz="1800" dirty="0" smtClean="0">
                <a:latin typeface="+mj-ea"/>
                <a:ea typeface="+mj-ea"/>
              </a:rPr>
              <a:t>감독</a:t>
            </a:r>
            <a:r>
              <a:rPr lang="en-US" altLang="ko-KR" sz="1800" dirty="0" smtClean="0">
                <a:latin typeface="+mj-ea"/>
                <a:ea typeface="+mj-ea"/>
              </a:rPr>
              <a:t>] </a:t>
            </a:r>
            <a:r>
              <a:rPr lang="en-US" altLang="ko-KR" sz="1800" dirty="0" smtClean="0">
                <a:latin typeface="+mj-ea"/>
                <a:ea typeface="+mj-ea"/>
              </a:rPr>
              <a:t>		   </a:t>
            </a:r>
            <a:r>
              <a:rPr lang="en-US" altLang="ko-KR" sz="1800" dirty="0" smtClean="0">
                <a:latin typeface="+mj-ea"/>
                <a:ea typeface="+mj-ea"/>
              </a:rPr>
              <a:t>[</a:t>
            </a:r>
            <a:r>
              <a:rPr lang="ko-KR" altLang="en-US" sz="1800" dirty="0" err="1" smtClean="0">
                <a:latin typeface="+mj-ea"/>
                <a:ea typeface="+mj-ea"/>
              </a:rPr>
              <a:t>별점</a:t>
            </a:r>
            <a:r>
              <a:rPr lang="en-US" altLang="ko-KR" sz="1800" dirty="0" smtClean="0">
                <a:latin typeface="+mj-ea"/>
                <a:ea typeface="+mj-ea"/>
              </a:rPr>
              <a:t>]</a:t>
            </a:r>
          </a:p>
          <a:p>
            <a:pPr lvl="0">
              <a:buSzPct val="25000"/>
              <a:buNone/>
            </a:pPr>
            <a:r>
              <a:rPr lang="ko-KR" altLang="ko-KR" sz="1800" dirty="0" smtClean="0"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3616	</a:t>
            </a:r>
            <a:r>
              <a:rPr lang="ko-KR" altLang="en-US" sz="1800" dirty="0" err="1" smtClean="0">
                <a:latin typeface="+mj-ea"/>
                <a:ea typeface="+mj-ea"/>
              </a:rPr>
              <a:t>미이라</a:t>
            </a:r>
            <a:r>
              <a:rPr lang="ko-KR" altLang="en-US" sz="1800" dirty="0" smtClean="0">
                <a:latin typeface="+mj-ea"/>
                <a:ea typeface="+mj-ea"/>
              </a:rPr>
              <a:t>          </a:t>
            </a:r>
            <a:r>
              <a:rPr lang="en-US" altLang="ko-KR" sz="1800" dirty="0" smtClean="0">
                <a:latin typeface="+mj-ea"/>
                <a:ea typeface="+mj-ea"/>
              </a:rPr>
              <a:t>	    2017	    </a:t>
            </a:r>
            <a:r>
              <a:rPr lang="ko-KR" altLang="en-US" sz="1800" dirty="0" smtClean="0">
                <a:latin typeface="+mj-ea"/>
                <a:ea typeface="+mj-ea"/>
              </a:rPr>
              <a:t>액션    </a:t>
            </a:r>
            <a:r>
              <a:rPr lang="ko-KR" altLang="en-US" sz="1800" dirty="0" err="1" smtClean="0">
                <a:latin typeface="+mj-ea"/>
                <a:ea typeface="+mj-ea"/>
              </a:rPr>
              <a:t>알렉스</a:t>
            </a:r>
            <a:r>
              <a:rPr lang="ko-KR" altLang="en-US" sz="1800" dirty="0" smtClean="0">
                <a:latin typeface="+mj-ea"/>
                <a:ea typeface="+mj-ea"/>
              </a:rPr>
              <a:t> 커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★★★★☆</a:t>
            </a:r>
            <a:endParaRPr lang="ko-KR" altLang="en-US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3626	</a:t>
            </a:r>
            <a:r>
              <a:rPr lang="ko-KR" altLang="en-US" sz="1800" dirty="0" smtClean="0">
                <a:latin typeface="+mj-ea"/>
                <a:ea typeface="+mj-ea"/>
              </a:rPr>
              <a:t>옥자            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    </a:t>
            </a:r>
            <a:r>
              <a:rPr lang="en-US" altLang="ko-KR" sz="1800" dirty="0" smtClean="0">
                <a:latin typeface="+mj-ea"/>
                <a:ea typeface="+mj-ea"/>
              </a:rPr>
              <a:t>2017     </a:t>
            </a:r>
            <a:r>
              <a:rPr lang="ko-KR" altLang="en-US" sz="1800" dirty="0" smtClean="0">
                <a:latin typeface="+mj-ea"/>
                <a:ea typeface="+mj-ea"/>
              </a:rPr>
              <a:t>액션    </a:t>
            </a:r>
            <a:r>
              <a:rPr lang="ko-KR" altLang="en-US" sz="1800" dirty="0" smtClean="0">
                <a:latin typeface="+mj-ea"/>
                <a:ea typeface="+mj-ea"/>
              </a:rPr>
              <a:t>봉준호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★★★☆☆</a:t>
            </a:r>
            <a:endParaRPr lang="ko-KR" altLang="en-US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3646	</a:t>
            </a:r>
            <a:r>
              <a:rPr lang="ko-KR" altLang="en-US" sz="1800" dirty="0" err="1" smtClean="0">
                <a:latin typeface="+mj-ea"/>
                <a:ea typeface="+mj-ea"/>
              </a:rPr>
              <a:t>녹터널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err="1" smtClean="0">
                <a:latin typeface="+mj-ea"/>
                <a:ea typeface="+mj-ea"/>
              </a:rPr>
              <a:t>애니멀</a:t>
            </a:r>
            <a:r>
              <a:rPr lang="ko-KR" altLang="en-US" sz="1800" dirty="0" smtClean="0">
                <a:latin typeface="+mj-ea"/>
                <a:ea typeface="+mj-ea"/>
              </a:rPr>
              <a:t>      </a:t>
            </a:r>
            <a:r>
              <a:rPr lang="ko-KR" altLang="en-US" sz="1800" dirty="0" smtClean="0">
                <a:latin typeface="+mj-ea"/>
                <a:ea typeface="+mj-ea"/>
              </a:rPr>
              <a:t>   </a:t>
            </a:r>
            <a:r>
              <a:rPr lang="en-US" altLang="ko-KR" sz="1800" dirty="0" smtClean="0">
                <a:latin typeface="+mj-ea"/>
                <a:ea typeface="+mj-ea"/>
              </a:rPr>
              <a:t>2017     </a:t>
            </a:r>
            <a:r>
              <a:rPr lang="ko-KR" altLang="en-US" sz="1800" dirty="0" smtClean="0">
                <a:latin typeface="+mj-ea"/>
                <a:ea typeface="+mj-ea"/>
              </a:rPr>
              <a:t>스릴러 </a:t>
            </a:r>
            <a:r>
              <a:rPr lang="ko-KR" altLang="en-US" sz="1800" dirty="0" smtClean="0">
                <a:latin typeface="+mj-ea"/>
                <a:ea typeface="+mj-ea"/>
              </a:rPr>
              <a:t>미상 </a:t>
            </a:r>
            <a:r>
              <a:rPr lang="en-US" altLang="ko-KR" sz="1800" dirty="0" smtClean="0">
                <a:latin typeface="+mj-ea"/>
                <a:ea typeface="+mj-ea"/>
              </a:rPr>
              <a:t>		</a:t>
            </a:r>
            <a:r>
              <a:rPr lang="ko-KR" altLang="en-US" sz="1800" dirty="0" smtClean="0">
                <a:latin typeface="+mj-ea"/>
                <a:ea typeface="+mj-ea"/>
              </a:rPr>
              <a:t>★☆☆☆☆</a:t>
            </a:r>
            <a:endParaRPr lang="ko-KR" altLang="en-US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ko-KR" sz="1800" dirty="0" smtClean="0">
                <a:latin typeface="+mj-ea"/>
                <a:ea typeface="+mj-ea"/>
              </a:rPr>
              <a:t>3652	</a:t>
            </a:r>
            <a:r>
              <a:rPr lang="ko-KR" altLang="en-US" sz="1800" dirty="0" err="1" smtClean="0">
                <a:latin typeface="+mj-ea"/>
                <a:ea typeface="+mj-ea"/>
              </a:rPr>
              <a:t>캐리비안의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smtClean="0">
                <a:latin typeface="+mj-ea"/>
                <a:ea typeface="+mj-ea"/>
              </a:rPr>
              <a:t>해      </a:t>
            </a:r>
            <a:r>
              <a:rPr lang="ko-KR" altLang="en-US" sz="1800" dirty="0" smtClean="0">
                <a:latin typeface="+mj-ea"/>
                <a:ea typeface="+mj-ea"/>
              </a:rPr>
              <a:t>   </a:t>
            </a:r>
            <a:r>
              <a:rPr lang="en-US" altLang="ko-KR" sz="1800" dirty="0" smtClean="0">
                <a:latin typeface="+mj-ea"/>
                <a:ea typeface="+mj-ea"/>
              </a:rPr>
              <a:t>2017     </a:t>
            </a:r>
            <a:r>
              <a:rPr lang="ko-KR" altLang="en-US" sz="1800" dirty="0" smtClean="0">
                <a:latin typeface="+mj-ea"/>
                <a:ea typeface="+mj-ea"/>
              </a:rPr>
              <a:t>액션    </a:t>
            </a:r>
            <a:r>
              <a:rPr lang="ko-KR" altLang="en-US" sz="1800" dirty="0" err="1" smtClean="0">
                <a:latin typeface="+mj-ea"/>
                <a:ea typeface="+mj-ea"/>
              </a:rPr>
              <a:t>요아킴</a:t>
            </a:r>
            <a:r>
              <a:rPr lang="ko-KR" altLang="en-US" sz="1800" dirty="0" smtClean="0">
                <a:latin typeface="+mj-ea"/>
                <a:ea typeface="+mj-ea"/>
              </a:rPr>
              <a:t> 뇌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★★★★☆</a:t>
            </a:r>
            <a:endParaRPr lang="ko-KR" altLang="en-US" sz="1800" dirty="0" smtClean="0">
              <a:latin typeface="+mj-ea"/>
              <a:ea typeface="+mj-ea"/>
            </a:endParaRPr>
          </a:p>
          <a:p>
            <a:pPr>
              <a:buNone/>
            </a:pPr>
            <a:endParaRPr lang="en-US" altLang="ko-KR" sz="18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ko-KR" altLang="en-US" sz="1800" dirty="0" smtClean="0">
                <a:latin typeface="+mj-ea"/>
                <a:ea typeface="+mj-ea"/>
              </a:rPr>
              <a:t>다음 </a:t>
            </a:r>
            <a:r>
              <a:rPr lang="ko-KR" altLang="en-US" sz="1800" dirty="0" smtClean="0">
                <a:latin typeface="+mj-ea"/>
                <a:ea typeface="+mj-ea"/>
              </a:rPr>
              <a:t>목록은 </a:t>
            </a:r>
            <a:r>
              <a:rPr lang="ko-KR" altLang="en-US" sz="1800" dirty="0" err="1" smtClean="0">
                <a:latin typeface="+mj-ea"/>
                <a:ea typeface="+mj-ea"/>
              </a:rPr>
              <a:t>엔터</a:t>
            </a:r>
            <a:r>
              <a:rPr lang="en-US" altLang="ko-KR" sz="1800" dirty="0" smtClean="0"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latin typeface="+mj-ea"/>
                <a:ea typeface="+mj-ea"/>
              </a:rPr>
              <a:t>영화 상세보기는 영화 번호를 입력하세요</a:t>
            </a:r>
            <a:r>
              <a:rPr lang="en-US" altLang="ko-KR" sz="1800" dirty="0" smtClean="0">
                <a:latin typeface="+mj-ea"/>
                <a:ea typeface="+mj-ea"/>
              </a:rPr>
              <a:t>.</a:t>
            </a:r>
          </a:p>
          <a:p>
            <a:pPr>
              <a:buNone/>
            </a:pPr>
            <a:r>
              <a:rPr lang="ko-KR" altLang="en-US" sz="1800" dirty="0" smtClean="0">
                <a:latin typeface="+mj-ea"/>
                <a:ea typeface="+mj-ea"/>
              </a:rPr>
              <a:t>입력 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sz="18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1-4-1. 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연도별 검색 결과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3"/>
          <p:cNvSpPr txBox="1"/>
          <p:nvPr/>
        </p:nvSpPr>
        <p:spPr>
          <a:xfrm>
            <a:off x="467543" y="1052736"/>
            <a:ext cx="8208912" cy="41764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	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</a:t>
            </a: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        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상영 영화 추천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º </a:t>
            </a:r>
            <a:r>
              <a:rPr lang="ko-KR" altLang="en-US" sz="1800" dirty="0" smtClean="0">
                <a:latin typeface="+mj-ea"/>
                <a:ea typeface="+mj-ea"/>
              </a:rPr>
              <a:t>영화제목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노무현입니다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º </a:t>
            </a:r>
            <a:r>
              <a:rPr lang="ko-KR" altLang="en-US" sz="1800" dirty="0" smtClean="0">
                <a:latin typeface="+mj-ea"/>
                <a:ea typeface="+mj-ea"/>
              </a:rPr>
              <a:t>장르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다큐멘터리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º </a:t>
            </a:r>
            <a:r>
              <a:rPr lang="ko-KR" altLang="en-US" sz="1800" dirty="0" smtClean="0">
                <a:latin typeface="+mj-ea"/>
                <a:ea typeface="+mj-ea"/>
              </a:rPr>
              <a:t>관람 </a:t>
            </a:r>
            <a:r>
              <a:rPr lang="ko-KR" altLang="en-US" sz="1800" dirty="0" smtClean="0">
                <a:latin typeface="+mj-ea"/>
                <a:ea typeface="+mj-ea"/>
              </a:rPr>
              <a:t>등급</a:t>
            </a:r>
            <a:r>
              <a:rPr lang="en-US" altLang="ko-KR" sz="1800" dirty="0" smtClean="0">
                <a:latin typeface="+mj-ea"/>
                <a:ea typeface="+mj-ea"/>
              </a:rPr>
              <a:t>: 12</a:t>
            </a:r>
            <a:r>
              <a:rPr lang="ko-KR" altLang="en-US" sz="1800" dirty="0" err="1" smtClean="0">
                <a:latin typeface="+mj-ea"/>
                <a:ea typeface="+mj-ea"/>
              </a:rPr>
              <a:t>세관람가</a:t>
            </a:r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º </a:t>
            </a:r>
            <a:r>
              <a:rPr lang="ko-KR" altLang="en-US" sz="1800" dirty="0" err="1" smtClean="0">
                <a:latin typeface="+mj-ea"/>
                <a:ea typeface="+mj-ea"/>
              </a:rPr>
              <a:t>별점</a:t>
            </a:r>
            <a:r>
              <a:rPr lang="en-US" altLang="ko-KR" sz="1800" dirty="0" smtClean="0">
                <a:latin typeface="+mj-ea"/>
                <a:ea typeface="+mj-ea"/>
              </a:rPr>
              <a:t>: ☆☆☆☆☆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º </a:t>
            </a:r>
            <a:r>
              <a:rPr lang="ko-KR" altLang="en-US" sz="1800" dirty="0" smtClean="0">
                <a:latin typeface="+mj-ea"/>
                <a:ea typeface="+mj-ea"/>
              </a:rPr>
              <a:t>줄거리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  지지율 </a:t>
            </a:r>
            <a:r>
              <a:rPr lang="en-US" altLang="ko-KR" sz="1800" dirty="0" smtClean="0">
                <a:latin typeface="+mj-ea"/>
                <a:ea typeface="+mj-ea"/>
              </a:rPr>
              <a:t>2%</a:t>
            </a:r>
            <a:r>
              <a:rPr lang="ko-KR" altLang="en-US" sz="1800" dirty="0" smtClean="0">
                <a:latin typeface="+mj-ea"/>
                <a:ea typeface="+mj-ea"/>
              </a:rPr>
              <a:t>의 꼴찌 후보에서 대선후보 </a:t>
            </a:r>
            <a:r>
              <a:rPr lang="en-US" altLang="ko-KR" sz="1800" dirty="0" smtClean="0">
                <a:latin typeface="+mj-ea"/>
                <a:ea typeface="+mj-ea"/>
              </a:rPr>
              <a:t>1</a:t>
            </a:r>
            <a:r>
              <a:rPr lang="ko-KR" altLang="en-US" sz="1800" dirty="0" smtClean="0">
                <a:latin typeface="+mj-ea"/>
                <a:ea typeface="+mj-ea"/>
              </a:rPr>
              <a:t>위</a:t>
            </a:r>
            <a:r>
              <a:rPr lang="en-US" altLang="ko-KR" sz="1800" dirty="0" smtClean="0"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latin typeface="+mj-ea"/>
                <a:ea typeface="+mj-ea"/>
              </a:rPr>
              <a:t>국민의 대통령이 되기까지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2002</a:t>
            </a:r>
            <a:r>
              <a:rPr lang="ko-KR" altLang="en-US" sz="1800" dirty="0" smtClean="0">
                <a:latin typeface="+mj-ea"/>
                <a:ea typeface="+mj-ea"/>
              </a:rPr>
              <a:t>년 전국을 뒤흔들었던 노무현</a:t>
            </a:r>
            <a:r>
              <a:rPr lang="en-US" altLang="ko-KR" sz="1800" dirty="0" smtClean="0"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latin typeface="+mj-ea"/>
                <a:ea typeface="+mj-ea"/>
              </a:rPr>
              <a:t>그 기적의 역전 드라마</a:t>
            </a:r>
            <a:r>
              <a:rPr lang="en-US" altLang="ko-KR" sz="1800" dirty="0" smtClean="0">
                <a:latin typeface="+mj-ea"/>
                <a:ea typeface="+mj-ea"/>
              </a:rPr>
              <a:t>!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1</a:t>
            </a:r>
            <a:r>
              <a:rPr lang="en-US" altLang="ko-KR" sz="1800" dirty="0" smtClean="0">
                <a:latin typeface="+mj-ea"/>
                <a:ea typeface="+mj-ea"/>
              </a:rPr>
              <a:t>.</a:t>
            </a:r>
            <a:r>
              <a:rPr lang="ko-KR" altLang="en-US" sz="1800" dirty="0" smtClean="0">
                <a:latin typeface="+mj-ea"/>
                <a:ea typeface="+mj-ea"/>
              </a:rPr>
              <a:t>영화 상세 정보  </a:t>
            </a:r>
            <a:r>
              <a:rPr lang="en-US" altLang="ko-KR" sz="1800" dirty="0" smtClean="0">
                <a:latin typeface="+mj-ea"/>
                <a:ea typeface="+mj-ea"/>
              </a:rPr>
              <a:t>2.</a:t>
            </a:r>
            <a:r>
              <a:rPr lang="ko-KR" altLang="en-US" sz="1800" dirty="0" smtClean="0">
                <a:latin typeface="+mj-ea"/>
                <a:ea typeface="+mj-ea"/>
              </a:rPr>
              <a:t>다른 상영 영화  </a:t>
            </a:r>
            <a:r>
              <a:rPr lang="en-US" altLang="ko-KR" sz="1800" dirty="0" smtClean="0">
                <a:latin typeface="+mj-ea"/>
                <a:ea typeface="+mj-ea"/>
              </a:rPr>
              <a:t>3.</a:t>
            </a:r>
            <a:r>
              <a:rPr lang="ko-KR" altLang="en-US" sz="1800" dirty="0" smtClean="0">
                <a:latin typeface="+mj-ea"/>
                <a:ea typeface="+mj-ea"/>
              </a:rPr>
              <a:t>상영 종료 영화 추천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</a:t>
            </a: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입력 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2.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영화추천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3"/>
          <p:cNvSpPr txBox="1"/>
          <p:nvPr/>
        </p:nvSpPr>
        <p:spPr>
          <a:xfrm>
            <a:off x="467543" y="1052736"/>
            <a:ext cx="8208912" cy="5040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	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</a:t>
            </a: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  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상영 종료 영화 추천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</a:t>
            </a: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추천 </a:t>
            </a:r>
            <a:r>
              <a:rPr lang="ko-KR" altLang="en-US" sz="1800" dirty="0" smtClean="0">
                <a:latin typeface="+mj-ea"/>
                <a:ea typeface="+mj-ea"/>
              </a:rPr>
              <a:t>기준을 선택해주세요</a:t>
            </a:r>
            <a:r>
              <a:rPr lang="en-US" altLang="ko-KR" sz="1800" dirty="0" smtClean="0">
                <a:latin typeface="+mj-ea"/>
                <a:ea typeface="+mj-ea"/>
              </a:rPr>
              <a:t>^^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1.</a:t>
            </a:r>
            <a:r>
              <a:rPr lang="ko-KR" altLang="en-US" sz="1800" dirty="0" smtClean="0">
                <a:latin typeface="+mj-ea"/>
                <a:ea typeface="+mj-ea"/>
              </a:rPr>
              <a:t>감독</a:t>
            </a:r>
            <a:r>
              <a:rPr lang="en-US" altLang="ko-KR" sz="1800" dirty="0" smtClean="0">
                <a:latin typeface="+mj-ea"/>
                <a:ea typeface="+mj-ea"/>
              </a:rPr>
              <a:t>	2</a:t>
            </a:r>
            <a:r>
              <a:rPr lang="en-US" altLang="ko-KR" sz="1800" dirty="0" smtClean="0">
                <a:latin typeface="+mj-ea"/>
                <a:ea typeface="+mj-ea"/>
              </a:rPr>
              <a:t>.</a:t>
            </a:r>
            <a:r>
              <a:rPr lang="ko-KR" altLang="en-US" sz="1800" dirty="0" smtClean="0">
                <a:latin typeface="+mj-ea"/>
                <a:ea typeface="+mj-ea"/>
              </a:rPr>
              <a:t>배우</a:t>
            </a:r>
            <a:r>
              <a:rPr lang="en-US" altLang="ko-KR" sz="1800" dirty="0" smtClean="0">
                <a:latin typeface="+mj-ea"/>
                <a:ea typeface="+mj-ea"/>
              </a:rPr>
              <a:t>	3</a:t>
            </a:r>
            <a:r>
              <a:rPr lang="en-US" altLang="ko-KR" sz="1800" dirty="0" smtClean="0">
                <a:latin typeface="+mj-ea"/>
                <a:ea typeface="+mj-ea"/>
              </a:rPr>
              <a:t>.</a:t>
            </a:r>
            <a:r>
              <a:rPr lang="ko-KR" altLang="en-US" sz="1800" dirty="0" smtClean="0">
                <a:latin typeface="+mj-ea"/>
                <a:ea typeface="+mj-ea"/>
              </a:rPr>
              <a:t>년도</a:t>
            </a:r>
            <a:r>
              <a:rPr lang="en-US" altLang="ko-KR" sz="1800" dirty="0" smtClean="0">
                <a:latin typeface="+mj-ea"/>
                <a:ea typeface="+mj-ea"/>
              </a:rPr>
              <a:t>	4</a:t>
            </a:r>
            <a:r>
              <a:rPr lang="en-US" altLang="ko-KR" sz="1800" dirty="0" smtClean="0">
                <a:latin typeface="+mj-ea"/>
                <a:ea typeface="+mj-ea"/>
              </a:rPr>
              <a:t>.</a:t>
            </a:r>
            <a:r>
              <a:rPr lang="ko-KR" altLang="en-US" sz="1800" dirty="0" smtClean="0">
                <a:latin typeface="+mj-ea"/>
                <a:ea typeface="+mj-ea"/>
              </a:rPr>
              <a:t>장르</a:t>
            </a:r>
            <a:r>
              <a:rPr lang="en-US" altLang="ko-KR" sz="1800" dirty="0" smtClean="0">
                <a:latin typeface="+mj-ea"/>
                <a:ea typeface="+mj-ea"/>
              </a:rPr>
              <a:t>	5</a:t>
            </a:r>
            <a:r>
              <a:rPr lang="en-US" altLang="ko-KR" sz="1800" dirty="0" smtClean="0">
                <a:latin typeface="+mj-ea"/>
                <a:ea typeface="+mj-ea"/>
              </a:rPr>
              <a:t>.</a:t>
            </a:r>
            <a:r>
              <a:rPr lang="ko-KR" altLang="en-US" sz="1800" dirty="0" smtClean="0">
                <a:latin typeface="+mj-ea"/>
                <a:ea typeface="+mj-ea"/>
              </a:rPr>
              <a:t>위시리스트</a:t>
            </a:r>
            <a:r>
              <a:rPr lang="en-US" altLang="ko-KR" sz="1800" dirty="0" smtClean="0">
                <a:latin typeface="+mj-ea"/>
                <a:ea typeface="+mj-ea"/>
              </a:rPr>
              <a:t>	0</a:t>
            </a:r>
            <a:r>
              <a:rPr lang="en-US" altLang="ko-KR" sz="1800" dirty="0" smtClean="0">
                <a:latin typeface="+mj-ea"/>
                <a:ea typeface="+mj-ea"/>
              </a:rPr>
              <a:t>.</a:t>
            </a:r>
            <a:r>
              <a:rPr lang="ko-KR" altLang="en-US" sz="1800" dirty="0" smtClean="0">
                <a:latin typeface="+mj-ea"/>
                <a:ea typeface="+mj-ea"/>
              </a:rPr>
              <a:t>상위 메뉴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입력 </a:t>
            </a:r>
            <a:r>
              <a:rPr lang="en-US" altLang="ko-KR" sz="1800" dirty="0" smtClean="0">
                <a:latin typeface="+mj-ea"/>
                <a:ea typeface="+mj-ea"/>
              </a:rPr>
              <a:t>&gt; 1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추천 받고 싶은 감독을 검색해 주세요</a:t>
            </a:r>
            <a:r>
              <a:rPr lang="en-US" altLang="ko-KR" sz="18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감독 이름 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r>
              <a:rPr lang="ko-KR" altLang="en-US" sz="1800" dirty="0" smtClean="0">
                <a:latin typeface="+mj-ea"/>
                <a:ea typeface="+mj-ea"/>
              </a:rPr>
              <a:t>봉준호</a:t>
            </a: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3636. </a:t>
            </a:r>
            <a:r>
              <a:rPr lang="ko-KR" altLang="en-US" sz="1800" dirty="0" smtClean="0">
                <a:latin typeface="+mj-ea"/>
                <a:ea typeface="+mj-ea"/>
              </a:rPr>
              <a:t>설국열차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3637. </a:t>
            </a:r>
            <a:r>
              <a:rPr lang="ko-KR" altLang="en-US" sz="1800" dirty="0" err="1" smtClean="0">
                <a:latin typeface="+mj-ea"/>
                <a:ea typeface="+mj-ea"/>
              </a:rPr>
              <a:t>마더</a:t>
            </a:r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3638. </a:t>
            </a:r>
            <a:r>
              <a:rPr lang="ko-KR" altLang="en-US" sz="1800" dirty="0" smtClean="0">
                <a:latin typeface="+mj-ea"/>
                <a:ea typeface="+mj-ea"/>
              </a:rPr>
              <a:t>괴물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3639. </a:t>
            </a:r>
            <a:r>
              <a:rPr lang="ko-KR" altLang="en-US" sz="1800" dirty="0" smtClean="0">
                <a:latin typeface="+mj-ea"/>
                <a:ea typeface="+mj-ea"/>
              </a:rPr>
              <a:t>살인의 추억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3626. </a:t>
            </a:r>
            <a:r>
              <a:rPr lang="ko-KR" altLang="en-US" sz="1800" dirty="0" smtClean="0">
                <a:latin typeface="+mj-ea"/>
                <a:ea typeface="+mj-ea"/>
              </a:rPr>
              <a:t>옥자</a:t>
            </a: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상세보기 </a:t>
            </a:r>
            <a:r>
              <a:rPr lang="en-US" altLang="ko-KR" sz="1800" dirty="0" smtClean="0">
                <a:latin typeface="+mj-ea"/>
                <a:ea typeface="+mj-ea"/>
              </a:rPr>
              <a:t>(</a:t>
            </a:r>
            <a:r>
              <a:rPr lang="ko-KR" altLang="en-US" sz="1800" dirty="0" smtClean="0">
                <a:latin typeface="+mj-ea"/>
                <a:ea typeface="+mj-ea"/>
              </a:rPr>
              <a:t>번호입력</a:t>
            </a:r>
            <a:r>
              <a:rPr lang="en-US" altLang="ko-KR" sz="1800" dirty="0" smtClean="0">
                <a:latin typeface="+mj-ea"/>
                <a:ea typeface="+mj-ea"/>
              </a:rPr>
              <a:t>) 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2-1.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상영 종료 영화 추천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3"/>
          <p:cNvSpPr txBox="1"/>
          <p:nvPr/>
        </p:nvSpPr>
        <p:spPr>
          <a:xfrm>
            <a:off x="467543" y="1052736"/>
            <a:ext cx="8208912" cy="5256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	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</a:t>
            </a: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        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영화 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예매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>
              <a:buSzPct val="25000"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1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지역별 </a:t>
            </a:r>
            <a:r>
              <a:rPr lang="ko-KR" altLang="en-US" sz="1800" dirty="0" smtClean="0">
                <a:latin typeface="+mj-ea"/>
                <a:ea typeface="+mj-ea"/>
              </a:rPr>
              <a:t>예매</a:t>
            </a:r>
            <a:r>
              <a:rPr lang="en-US" altLang="ko-KR" sz="1800" dirty="0" smtClean="0">
                <a:latin typeface="+mj-ea"/>
                <a:ea typeface="+mj-ea"/>
              </a:rPr>
              <a:t>	2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err="1" smtClean="0">
                <a:latin typeface="+mj-ea"/>
                <a:ea typeface="+mj-ea"/>
              </a:rPr>
              <a:t>영화별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smtClean="0">
                <a:latin typeface="+mj-ea"/>
                <a:ea typeface="+mj-ea"/>
              </a:rPr>
              <a:t>예매</a:t>
            </a:r>
            <a:r>
              <a:rPr lang="en-US" altLang="ko-KR" sz="1800" dirty="0" smtClean="0">
                <a:latin typeface="+mj-ea"/>
                <a:ea typeface="+mj-ea"/>
              </a:rPr>
              <a:t>	0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상위메뉴로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원하는 예매를 입력하세요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입력 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ko-KR" sz="3200" dirty="0" smtClean="0">
                <a:solidFill>
                  <a:schemeClr val="dk1"/>
                </a:solidFill>
                <a:latin typeface="+mj-ea"/>
                <a:ea typeface="+mj-ea"/>
              </a:rPr>
              <a:t>3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. </a:t>
            </a:r>
            <a:r>
              <a:rPr lang="ko-KR" altLang="en-US" sz="3200" noProof="0" dirty="0" smtClean="0">
                <a:solidFill>
                  <a:schemeClr val="dk1"/>
                </a:solidFill>
                <a:latin typeface="+mj-ea"/>
                <a:ea typeface="+mj-ea"/>
              </a:rPr>
              <a:t>예</a:t>
            </a:r>
            <a:r>
              <a:rPr lang="ko-KR" altLang="en-US" sz="3200" noProof="0" dirty="0" smtClean="0">
                <a:solidFill>
                  <a:schemeClr val="dk1"/>
                </a:solidFill>
                <a:latin typeface="+mj-ea"/>
                <a:ea typeface="+mj-ea"/>
              </a:rPr>
              <a:t>매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3"/>
          <p:cNvSpPr txBox="1"/>
          <p:nvPr/>
        </p:nvSpPr>
        <p:spPr>
          <a:xfrm>
            <a:off x="467543" y="1052736"/>
            <a:ext cx="8208912" cy="5616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입력 </a:t>
            </a:r>
            <a:r>
              <a:rPr lang="en-US" altLang="ko-KR" dirty="0" smtClean="0">
                <a:latin typeface="+mj-ea"/>
                <a:ea typeface="+mj-ea"/>
              </a:rPr>
              <a:t>&gt; 1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latin typeface="+mj-ea"/>
                <a:ea typeface="+mj-ea"/>
              </a:rPr>
              <a:t>1. </a:t>
            </a:r>
            <a:r>
              <a:rPr lang="ko-KR" altLang="en-US" dirty="0" smtClean="0">
                <a:latin typeface="+mj-ea"/>
                <a:ea typeface="+mj-ea"/>
              </a:rPr>
              <a:t>서울     </a:t>
            </a:r>
            <a:r>
              <a:rPr lang="en-US" altLang="ko-KR" dirty="0" smtClean="0">
                <a:latin typeface="+mj-ea"/>
                <a:ea typeface="+mj-ea"/>
              </a:rPr>
              <a:t>2. </a:t>
            </a:r>
            <a:r>
              <a:rPr lang="ko-KR" altLang="en-US" dirty="0" smtClean="0">
                <a:latin typeface="+mj-ea"/>
                <a:ea typeface="+mj-ea"/>
              </a:rPr>
              <a:t>경기     </a:t>
            </a:r>
            <a:r>
              <a:rPr lang="en-US" altLang="ko-KR" dirty="0" smtClean="0">
                <a:latin typeface="+mj-ea"/>
                <a:ea typeface="+mj-ea"/>
              </a:rPr>
              <a:t>3. </a:t>
            </a:r>
            <a:r>
              <a:rPr lang="ko-KR" altLang="en-US" dirty="0" smtClean="0">
                <a:latin typeface="+mj-ea"/>
                <a:ea typeface="+mj-ea"/>
              </a:rPr>
              <a:t>인천   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latin typeface="+mj-ea"/>
                <a:ea typeface="+mj-ea"/>
              </a:rPr>
              <a:t>4. </a:t>
            </a:r>
            <a:r>
              <a:rPr lang="ko-KR" altLang="en-US" dirty="0" smtClean="0">
                <a:latin typeface="+mj-ea"/>
                <a:ea typeface="+mj-ea"/>
              </a:rPr>
              <a:t>강원     </a:t>
            </a:r>
            <a:r>
              <a:rPr lang="en-US" altLang="ko-KR" dirty="0" smtClean="0">
                <a:latin typeface="+mj-ea"/>
                <a:ea typeface="+mj-ea"/>
              </a:rPr>
              <a:t>5. </a:t>
            </a:r>
            <a:r>
              <a:rPr lang="ko-KR" altLang="en-US" dirty="0" smtClean="0">
                <a:latin typeface="+mj-ea"/>
                <a:ea typeface="+mj-ea"/>
              </a:rPr>
              <a:t>충남     </a:t>
            </a:r>
            <a:r>
              <a:rPr lang="en-US" altLang="ko-KR" dirty="0" smtClean="0">
                <a:latin typeface="+mj-ea"/>
                <a:ea typeface="+mj-ea"/>
              </a:rPr>
              <a:t>6. </a:t>
            </a:r>
            <a:r>
              <a:rPr lang="ko-KR" altLang="en-US" dirty="0" smtClean="0">
                <a:latin typeface="+mj-ea"/>
                <a:ea typeface="+mj-ea"/>
              </a:rPr>
              <a:t>대전   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latin typeface="+mj-ea"/>
                <a:ea typeface="+mj-ea"/>
              </a:rPr>
              <a:t>7. </a:t>
            </a:r>
            <a:r>
              <a:rPr lang="ko-KR" altLang="en-US" dirty="0" smtClean="0">
                <a:latin typeface="+mj-ea"/>
                <a:ea typeface="+mj-ea"/>
              </a:rPr>
              <a:t>충북     </a:t>
            </a:r>
            <a:r>
              <a:rPr lang="en-US" altLang="ko-KR" dirty="0" smtClean="0">
                <a:latin typeface="+mj-ea"/>
                <a:ea typeface="+mj-ea"/>
              </a:rPr>
              <a:t>8. </a:t>
            </a:r>
            <a:r>
              <a:rPr lang="ko-KR" altLang="en-US" dirty="0" smtClean="0">
                <a:latin typeface="+mj-ea"/>
                <a:ea typeface="+mj-ea"/>
              </a:rPr>
              <a:t>세종     </a:t>
            </a:r>
            <a:r>
              <a:rPr lang="en-US" altLang="ko-KR" dirty="0" smtClean="0">
                <a:latin typeface="+mj-ea"/>
                <a:ea typeface="+mj-ea"/>
              </a:rPr>
              <a:t>9. </a:t>
            </a:r>
            <a:r>
              <a:rPr lang="ko-KR" altLang="en-US" dirty="0" smtClean="0">
                <a:latin typeface="+mj-ea"/>
                <a:ea typeface="+mj-ea"/>
              </a:rPr>
              <a:t>부산   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10. </a:t>
            </a:r>
            <a:r>
              <a:rPr lang="ko-KR" altLang="en-US" dirty="0" smtClean="0">
                <a:latin typeface="+mj-ea"/>
                <a:ea typeface="+mj-ea"/>
              </a:rPr>
              <a:t>울산    </a:t>
            </a:r>
            <a:r>
              <a:rPr lang="en-US" altLang="ko-KR" dirty="0" smtClean="0">
                <a:latin typeface="+mj-ea"/>
                <a:ea typeface="+mj-ea"/>
              </a:rPr>
              <a:t>11. </a:t>
            </a:r>
            <a:r>
              <a:rPr lang="ko-KR" altLang="en-US" dirty="0" smtClean="0">
                <a:latin typeface="+mj-ea"/>
                <a:ea typeface="+mj-ea"/>
              </a:rPr>
              <a:t>대구    </a:t>
            </a:r>
            <a:r>
              <a:rPr lang="en-US" altLang="ko-KR" dirty="0" smtClean="0">
                <a:latin typeface="+mj-ea"/>
                <a:ea typeface="+mj-ea"/>
              </a:rPr>
              <a:t>12. </a:t>
            </a:r>
            <a:r>
              <a:rPr lang="ko-KR" altLang="en-US" dirty="0" smtClean="0">
                <a:latin typeface="+mj-ea"/>
                <a:ea typeface="+mj-ea"/>
              </a:rPr>
              <a:t>경북   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13. </a:t>
            </a:r>
            <a:r>
              <a:rPr lang="ko-KR" altLang="en-US" dirty="0" smtClean="0">
                <a:latin typeface="+mj-ea"/>
                <a:ea typeface="+mj-ea"/>
              </a:rPr>
              <a:t>경남    </a:t>
            </a:r>
            <a:r>
              <a:rPr lang="en-US" altLang="ko-KR" dirty="0" smtClean="0">
                <a:latin typeface="+mj-ea"/>
                <a:ea typeface="+mj-ea"/>
              </a:rPr>
              <a:t>14. </a:t>
            </a:r>
            <a:r>
              <a:rPr lang="ko-KR" altLang="en-US" dirty="0" smtClean="0">
                <a:latin typeface="+mj-ea"/>
                <a:ea typeface="+mj-ea"/>
              </a:rPr>
              <a:t>전남    </a:t>
            </a:r>
            <a:r>
              <a:rPr lang="en-US" altLang="ko-KR" dirty="0" smtClean="0">
                <a:latin typeface="+mj-ea"/>
                <a:ea typeface="+mj-ea"/>
              </a:rPr>
              <a:t>15. </a:t>
            </a:r>
            <a:r>
              <a:rPr lang="ko-KR" altLang="en-US" dirty="0" smtClean="0">
                <a:latin typeface="+mj-ea"/>
                <a:ea typeface="+mj-ea"/>
              </a:rPr>
              <a:t>광주   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16. </a:t>
            </a:r>
            <a:r>
              <a:rPr lang="ko-KR" altLang="en-US" dirty="0" smtClean="0">
                <a:latin typeface="+mj-ea"/>
                <a:ea typeface="+mj-ea"/>
              </a:rPr>
              <a:t>전북    </a:t>
            </a:r>
            <a:r>
              <a:rPr lang="en-US" altLang="ko-KR" dirty="0" smtClean="0">
                <a:latin typeface="+mj-ea"/>
                <a:ea typeface="+mj-ea"/>
              </a:rPr>
              <a:t>17. </a:t>
            </a:r>
            <a:r>
              <a:rPr lang="ko-KR" altLang="en-US" dirty="0" smtClean="0">
                <a:latin typeface="+mj-ea"/>
                <a:ea typeface="+mj-ea"/>
              </a:rPr>
              <a:t>제주   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지역 번호 </a:t>
            </a:r>
            <a:r>
              <a:rPr lang="en-US" altLang="ko-KR" dirty="0" smtClean="0">
                <a:latin typeface="+mj-ea"/>
                <a:ea typeface="+mj-ea"/>
              </a:rPr>
              <a:t>&gt; 1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1. CGV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2. </a:t>
            </a:r>
            <a:r>
              <a:rPr lang="en-US" altLang="ko-KR" dirty="0" err="1" smtClean="0">
                <a:latin typeface="+mj-ea"/>
                <a:ea typeface="+mj-ea"/>
              </a:rPr>
              <a:t>Megabox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3. </a:t>
            </a:r>
            <a:r>
              <a:rPr lang="en-US" altLang="ko-KR" dirty="0" err="1" smtClean="0">
                <a:latin typeface="+mj-ea"/>
                <a:ea typeface="+mj-ea"/>
              </a:rPr>
              <a:t>LotteCinema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4. </a:t>
            </a:r>
            <a:r>
              <a:rPr lang="en-US" altLang="ko-KR" dirty="0" err="1" smtClean="0">
                <a:latin typeface="+mj-ea"/>
                <a:ea typeface="+mj-ea"/>
              </a:rPr>
              <a:t>ForeverYoung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5. </a:t>
            </a:r>
            <a:r>
              <a:rPr lang="en-US" altLang="ko-KR" dirty="0" err="1" smtClean="0">
                <a:latin typeface="+mj-ea"/>
                <a:ea typeface="+mj-ea"/>
              </a:rPr>
              <a:t>SunnyCinema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극장 번호 </a:t>
            </a:r>
            <a:r>
              <a:rPr lang="en-US" altLang="ko-KR" dirty="0" smtClean="0">
                <a:latin typeface="+mj-ea"/>
                <a:ea typeface="+mj-ea"/>
              </a:rPr>
              <a:t>&gt;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3616. </a:t>
            </a:r>
            <a:r>
              <a:rPr lang="ko-KR" altLang="en-US" dirty="0" err="1" smtClean="0">
                <a:latin typeface="+mj-ea"/>
                <a:ea typeface="+mj-ea"/>
              </a:rPr>
              <a:t>미이라</a:t>
            </a:r>
            <a:endParaRPr lang="ko-KR" altLang="en-US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3652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err="1" smtClean="0">
                <a:latin typeface="+mj-ea"/>
                <a:ea typeface="+mj-ea"/>
              </a:rPr>
              <a:t>캐리비안의</a:t>
            </a:r>
            <a:r>
              <a:rPr lang="ko-KR" altLang="en-US" dirty="0" smtClean="0">
                <a:latin typeface="+mj-ea"/>
                <a:ea typeface="+mj-ea"/>
              </a:rPr>
              <a:t> 해적</a:t>
            </a:r>
            <a:r>
              <a:rPr lang="en-US" altLang="ko-KR" dirty="0" smtClean="0">
                <a:latin typeface="+mj-ea"/>
                <a:ea typeface="+mj-ea"/>
              </a:rPr>
              <a:t>:</a:t>
            </a:r>
            <a:r>
              <a:rPr lang="ko-KR" altLang="en-US" dirty="0" smtClean="0">
                <a:latin typeface="+mj-ea"/>
                <a:ea typeface="+mj-ea"/>
              </a:rPr>
              <a:t>죽은 자는 말이 없다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3653. </a:t>
            </a:r>
            <a:r>
              <a:rPr lang="ko-KR" altLang="en-US" dirty="0" err="1" smtClean="0">
                <a:latin typeface="+mj-ea"/>
                <a:ea typeface="+mj-ea"/>
              </a:rPr>
              <a:t>원더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우먼</a:t>
            </a:r>
            <a:endParaRPr lang="ko-KR" altLang="en-US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3655. </a:t>
            </a:r>
            <a:r>
              <a:rPr lang="ko-KR" altLang="en-US" dirty="0" err="1" smtClean="0">
                <a:latin typeface="+mj-ea"/>
                <a:ea typeface="+mj-ea"/>
              </a:rPr>
              <a:t>대립군</a:t>
            </a:r>
            <a:endParaRPr lang="ko-KR" altLang="en-US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3656. </a:t>
            </a:r>
            <a:r>
              <a:rPr lang="ko-KR" altLang="en-US" dirty="0" smtClean="0">
                <a:latin typeface="+mj-ea"/>
                <a:ea typeface="+mj-ea"/>
              </a:rPr>
              <a:t>악녀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예매할 영화 번호 </a:t>
            </a:r>
            <a:r>
              <a:rPr lang="en-US" altLang="ko-KR" dirty="0" smtClean="0">
                <a:latin typeface="+mj-ea"/>
                <a:ea typeface="+mj-ea"/>
              </a:rPr>
              <a:t>&gt; 3656</a:t>
            </a:r>
            <a:endParaRPr lang="ko-KR" altLang="en-US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ko-KR" sz="3200" dirty="0" smtClean="0">
                <a:solidFill>
                  <a:schemeClr val="dk1"/>
                </a:solidFill>
                <a:latin typeface="+mj-ea"/>
                <a:ea typeface="+mj-ea"/>
              </a:rPr>
              <a:t>3-1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.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지</a:t>
            </a:r>
            <a:r>
              <a:rPr lang="ko-KR" altLang="en-US" sz="3200" dirty="0" err="1" smtClean="0">
                <a:solidFill>
                  <a:schemeClr val="dk1"/>
                </a:solidFill>
                <a:latin typeface="+mj-ea"/>
                <a:ea typeface="+mj-ea"/>
              </a:rPr>
              <a:t>역별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3200" noProof="0" dirty="0" smtClean="0">
                <a:solidFill>
                  <a:schemeClr val="dk1"/>
                </a:solidFill>
                <a:latin typeface="+mj-ea"/>
                <a:ea typeface="+mj-ea"/>
              </a:rPr>
              <a:t>예매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3"/>
          <p:cNvSpPr txBox="1"/>
          <p:nvPr/>
        </p:nvSpPr>
        <p:spPr>
          <a:xfrm>
            <a:off x="467543" y="1052736"/>
            <a:ext cx="8208912" cy="5616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입력 </a:t>
            </a:r>
            <a:r>
              <a:rPr lang="en-US" altLang="ko-KR" dirty="0" smtClean="0">
                <a:latin typeface="+mj-ea"/>
                <a:ea typeface="+mj-ea"/>
              </a:rPr>
              <a:t>&gt; 2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[</a:t>
            </a:r>
            <a:r>
              <a:rPr lang="ko-KR" altLang="en-US" dirty="0" smtClean="0">
                <a:latin typeface="+mj-ea"/>
                <a:ea typeface="+mj-ea"/>
              </a:rPr>
              <a:t>번호</a:t>
            </a:r>
            <a:r>
              <a:rPr lang="en-US" altLang="ko-KR" dirty="0" smtClean="0">
                <a:latin typeface="+mj-ea"/>
                <a:ea typeface="+mj-ea"/>
              </a:rPr>
              <a:t>]	[</a:t>
            </a:r>
            <a:r>
              <a:rPr lang="ko-KR" altLang="en-US" dirty="0" smtClean="0">
                <a:latin typeface="+mj-ea"/>
                <a:ea typeface="+mj-ea"/>
              </a:rPr>
              <a:t>제목</a:t>
            </a:r>
            <a:r>
              <a:rPr lang="en-US" altLang="ko-KR" dirty="0" smtClean="0">
                <a:latin typeface="+mj-ea"/>
                <a:ea typeface="+mj-ea"/>
              </a:rPr>
              <a:t>]		[</a:t>
            </a:r>
            <a:r>
              <a:rPr lang="ko-KR" altLang="en-US" dirty="0" smtClean="0">
                <a:latin typeface="+mj-ea"/>
                <a:ea typeface="+mj-ea"/>
              </a:rPr>
              <a:t>장르</a:t>
            </a:r>
            <a:r>
              <a:rPr lang="en-US" altLang="ko-KR" dirty="0" smtClean="0">
                <a:latin typeface="+mj-ea"/>
                <a:ea typeface="+mj-ea"/>
              </a:rPr>
              <a:t>]	[</a:t>
            </a:r>
            <a:r>
              <a:rPr lang="ko-KR" altLang="en-US" dirty="0" smtClean="0">
                <a:latin typeface="+mj-ea"/>
                <a:ea typeface="+mj-ea"/>
              </a:rPr>
              <a:t>감독</a:t>
            </a:r>
            <a:r>
              <a:rPr lang="en-US" altLang="ko-KR" dirty="0" smtClean="0">
                <a:latin typeface="+mj-ea"/>
                <a:ea typeface="+mj-ea"/>
              </a:rPr>
              <a:t>]		[</a:t>
            </a:r>
            <a:r>
              <a:rPr lang="ko-KR" altLang="en-US" dirty="0" err="1" smtClean="0">
                <a:latin typeface="+mj-ea"/>
                <a:ea typeface="+mj-ea"/>
              </a:rPr>
              <a:t>별점</a:t>
            </a:r>
            <a:r>
              <a:rPr lang="en-US" altLang="ko-KR" dirty="0" smtClean="0">
                <a:latin typeface="+mj-ea"/>
                <a:ea typeface="+mj-ea"/>
              </a:rPr>
              <a:t>]	[</a:t>
            </a:r>
            <a:r>
              <a:rPr lang="ko-KR" altLang="en-US" dirty="0" err="1" smtClean="0">
                <a:latin typeface="+mj-ea"/>
                <a:ea typeface="+mj-ea"/>
              </a:rPr>
              <a:t>예매율</a:t>
            </a:r>
            <a:r>
              <a:rPr lang="en-US" altLang="ko-KR" dirty="0" smtClean="0">
                <a:latin typeface="+mj-ea"/>
                <a:ea typeface="+mj-ea"/>
              </a:rPr>
              <a:t>]</a:t>
            </a:r>
          </a:p>
          <a:p>
            <a:pPr lvl="0">
              <a:buSzPct val="25000"/>
            </a:pPr>
            <a:r>
              <a:rPr lang="ko-KR" altLang="ko-KR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</a:rPr>
              <a:t>--------------</a:t>
            </a:r>
            <a:endParaRPr lang="en-US" altLang="ko-KR" dirty="0" smtClean="0">
              <a:solidFill>
                <a:schemeClr val="dk1"/>
              </a:solidFill>
              <a:latin typeface="+mj-ea"/>
            </a:endParaRPr>
          </a:p>
          <a:p>
            <a:endParaRPr lang="ko-KR" altLang="en-US" dirty="0" smtClean="0">
              <a:latin typeface="+mj-ea"/>
              <a:ea typeface="+mj-ea"/>
            </a:endParaRPr>
          </a:p>
          <a:p>
            <a:pPr marL="342900" lvl="8" indent="-342900">
              <a:buAutoNum type="arabicPlain" startAt="3616"/>
            </a:pP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dirty="0" err="1" smtClean="0">
                <a:latin typeface="+mj-ea"/>
                <a:ea typeface="+mj-ea"/>
              </a:rPr>
              <a:t>미이라</a:t>
            </a:r>
            <a:r>
              <a:rPr lang="ko-KR" altLang="en-US" dirty="0" smtClean="0">
                <a:latin typeface="+mj-ea"/>
                <a:ea typeface="+mj-ea"/>
              </a:rPr>
              <a:t>            </a:t>
            </a: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dirty="0" smtClean="0">
                <a:latin typeface="+mj-ea"/>
                <a:ea typeface="+mj-ea"/>
              </a:rPr>
              <a:t>액션        </a:t>
            </a:r>
            <a:r>
              <a:rPr lang="ko-KR" altLang="en-US" dirty="0" err="1" smtClean="0">
                <a:latin typeface="+mj-ea"/>
                <a:ea typeface="+mj-ea"/>
              </a:rPr>
              <a:t>알렉스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커츠만</a:t>
            </a: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dirty="0" smtClean="0">
                <a:latin typeface="+mj-ea"/>
                <a:ea typeface="+mj-ea"/>
              </a:rPr>
              <a:t>★★★★☆</a:t>
            </a:r>
            <a:r>
              <a:rPr lang="en-US" altLang="ko-KR" dirty="0" smtClean="0">
                <a:latin typeface="+mj-ea"/>
                <a:ea typeface="+mj-ea"/>
              </a:rPr>
              <a:t>	4.61%</a:t>
            </a:r>
          </a:p>
          <a:p>
            <a:pPr marL="342900" lvl="8" indent="-342900"/>
            <a:r>
              <a:rPr lang="en-US" altLang="ko-KR" dirty="0" smtClean="0">
                <a:latin typeface="+mj-ea"/>
                <a:ea typeface="+mj-ea"/>
              </a:rPr>
              <a:t>3652	</a:t>
            </a:r>
            <a:r>
              <a:rPr lang="ko-KR" altLang="en-US" dirty="0" err="1" smtClean="0">
                <a:latin typeface="+mj-ea"/>
                <a:ea typeface="+mj-ea"/>
              </a:rPr>
              <a:t>캐리비안의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해적</a:t>
            </a:r>
            <a:r>
              <a:rPr lang="en-US" altLang="ko-KR" dirty="0" smtClean="0">
                <a:latin typeface="+mj-ea"/>
                <a:ea typeface="+mj-ea"/>
              </a:rPr>
              <a:t>:</a:t>
            </a:r>
            <a:r>
              <a:rPr lang="ko-KR" altLang="en-US" dirty="0" smtClean="0">
                <a:latin typeface="+mj-ea"/>
                <a:ea typeface="+mj-ea"/>
              </a:rPr>
              <a:t>죽     액션        </a:t>
            </a:r>
            <a:r>
              <a:rPr lang="ko-KR" altLang="en-US" dirty="0" err="1" smtClean="0">
                <a:latin typeface="+mj-ea"/>
                <a:ea typeface="+mj-ea"/>
              </a:rPr>
              <a:t>요아킴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뇌링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dirty="0" smtClean="0">
                <a:latin typeface="+mj-ea"/>
                <a:ea typeface="+mj-ea"/>
              </a:rPr>
              <a:t>★★★★☆</a:t>
            </a:r>
            <a:r>
              <a:rPr lang="en-US" altLang="ko-KR" dirty="0" smtClean="0">
                <a:latin typeface="+mj-ea"/>
                <a:ea typeface="+mj-ea"/>
              </a:rPr>
              <a:t>	9.12</a:t>
            </a:r>
            <a:r>
              <a:rPr lang="en-US" altLang="ko-KR" dirty="0" smtClean="0">
                <a:latin typeface="+mj-ea"/>
                <a:ea typeface="+mj-ea"/>
              </a:rPr>
              <a:t>%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3653	</a:t>
            </a:r>
            <a:r>
              <a:rPr lang="ko-KR" altLang="en-US" dirty="0" err="1" smtClean="0">
                <a:latin typeface="+mj-ea"/>
                <a:ea typeface="+mj-ea"/>
              </a:rPr>
              <a:t>원더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우먼</a:t>
            </a:r>
            <a:r>
              <a:rPr lang="ko-KR" altLang="en-US" dirty="0" smtClean="0">
                <a:latin typeface="+mj-ea"/>
                <a:ea typeface="+mj-ea"/>
              </a:rPr>
              <a:t>          </a:t>
            </a: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dirty="0" smtClean="0">
                <a:latin typeface="+mj-ea"/>
                <a:ea typeface="+mj-ea"/>
              </a:rPr>
              <a:t>액션        </a:t>
            </a:r>
            <a:r>
              <a:rPr lang="ko-KR" altLang="en-US" dirty="0" err="1" smtClean="0">
                <a:latin typeface="+mj-ea"/>
                <a:ea typeface="+mj-ea"/>
              </a:rPr>
              <a:t>패티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젠킨스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dirty="0" smtClean="0">
                <a:latin typeface="+mj-ea"/>
                <a:ea typeface="+mj-ea"/>
              </a:rPr>
              <a:t>★★★☆☆</a:t>
            </a:r>
            <a:r>
              <a:rPr lang="en-US" altLang="ko-KR" dirty="0" smtClean="0">
                <a:latin typeface="+mj-ea"/>
                <a:ea typeface="+mj-ea"/>
              </a:rPr>
              <a:t>	8.16</a:t>
            </a:r>
            <a:r>
              <a:rPr lang="en-US" altLang="ko-KR" dirty="0" smtClean="0">
                <a:latin typeface="+mj-ea"/>
                <a:ea typeface="+mj-ea"/>
              </a:rPr>
              <a:t>%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3655	</a:t>
            </a:r>
            <a:r>
              <a:rPr lang="ko-KR" altLang="en-US" dirty="0" err="1" smtClean="0">
                <a:latin typeface="+mj-ea"/>
                <a:ea typeface="+mj-ea"/>
              </a:rPr>
              <a:t>대립군</a:t>
            </a:r>
            <a:r>
              <a:rPr lang="ko-KR" altLang="en-US" dirty="0" smtClean="0">
                <a:latin typeface="+mj-ea"/>
                <a:ea typeface="+mj-ea"/>
              </a:rPr>
              <a:t>            </a:t>
            </a: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dirty="0" smtClean="0">
                <a:latin typeface="+mj-ea"/>
                <a:ea typeface="+mj-ea"/>
              </a:rPr>
              <a:t>드라마      정윤철    </a:t>
            </a:r>
            <a:r>
              <a:rPr lang="en-US" altLang="ko-KR" dirty="0" smtClean="0">
                <a:latin typeface="+mj-ea"/>
                <a:ea typeface="+mj-ea"/>
              </a:rPr>
              <a:t>		</a:t>
            </a:r>
            <a:r>
              <a:rPr lang="ko-KR" altLang="en-US" dirty="0" smtClean="0">
                <a:latin typeface="+mj-ea"/>
                <a:ea typeface="+mj-ea"/>
              </a:rPr>
              <a:t>★★★☆☆</a:t>
            </a:r>
            <a:r>
              <a:rPr lang="en-US" altLang="ko-KR" dirty="0" smtClean="0">
                <a:latin typeface="+mj-ea"/>
                <a:ea typeface="+mj-ea"/>
              </a:rPr>
              <a:t>	8.83</a:t>
            </a:r>
            <a:r>
              <a:rPr lang="en-US" altLang="ko-KR" dirty="0" smtClean="0">
                <a:latin typeface="+mj-ea"/>
                <a:ea typeface="+mj-ea"/>
              </a:rPr>
              <a:t>%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3656	</a:t>
            </a:r>
            <a:r>
              <a:rPr lang="ko-KR" altLang="en-US" dirty="0" smtClean="0">
                <a:latin typeface="+mj-ea"/>
                <a:ea typeface="+mj-ea"/>
              </a:rPr>
              <a:t>악녀             </a:t>
            </a:r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ko-KR" altLang="en-US" dirty="0" smtClean="0">
                <a:latin typeface="+mj-ea"/>
                <a:ea typeface="+mj-ea"/>
              </a:rPr>
              <a:t>액션        </a:t>
            </a:r>
            <a:r>
              <a:rPr lang="ko-KR" altLang="en-US" dirty="0" err="1" smtClean="0">
                <a:latin typeface="+mj-ea"/>
                <a:ea typeface="+mj-ea"/>
              </a:rPr>
              <a:t>정별길</a:t>
            </a:r>
            <a:r>
              <a:rPr lang="ko-KR" altLang="en-US" dirty="0" smtClean="0">
                <a:latin typeface="+mj-ea"/>
                <a:ea typeface="+mj-ea"/>
              </a:rPr>
              <a:t>    </a:t>
            </a:r>
            <a:r>
              <a:rPr lang="en-US" altLang="ko-KR" dirty="0" smtClean="0">
                <a:latin typeface="+mj-ea"/>
                <a:ea typeface="+mj-ea"/>
              </a:rPr>
              <a:t>		</a:t>
            </a:r>
            <a:r>
              <a:rPr lang="ko-KR" altLang="en-US" dirty="0" smtClean="0">
                <a:latin typeface="+mj-ea"/>
                <a:ea typeface="+mj-ea"/>
              </a:rPr>
              <a:t>★★☆☆☆</a:t>
            </a:r>
            <a:r>
              <a:rPr lang="en-US" altLang="ko-KR" dirty="0" smtClean="0">
                <a:latin typeface="+mj-ea"/>
                <a:ea typeface="+mj-ea"/>
              </a:rPr>
              <a:t>	10.65</a:t>
            </a:r>
            <a:r>
              <a:rPr lang="en-US" altLang="ko-KR" dirty="0" smtClean="0">
                <a:latin typeface="+mj-ea"/>
                <a:ea typeface="+mj-ea"/>
              </a:rPr>
              <a:t>%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예매할 영화 번호 입력 </a:t>
            </a:r>
            <a:r>
              <a:rPr lang="en-US" altLang="ko-KR" dirty="0" smtClean="0">
                <a:latin typeface="+mj-ea"/>
                <a:ea typeface="+mj-ea"/>
              </a:rPr>
              <a:t>&gt; 3616</a:t>
            </a:r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ko-KR" sz="3200" dirty="0" smtClean="0">
                <a:solidFill>
                  <a:schemeClr val="dk1"/>
                </a:solidFill>
                <a:latin typeface="+mj-ea"/>
                <a:ea typeface="+mj-ea"/>
              </a:rPr>
              <a:t>3-2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.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영화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별 </a:t>
            </a:r>
            <a:r>
              <a:rPr lang="ko-KR" altLang="en-US" sz="3200" noProof="0" dirty="0" smtClean="0">
                <a:solidFill>
                  <a:schemeClr val="dk1"/>
                </a:solidFill>
                <a:latin typeface="+mj-ea"/>
                <a:ea typeface="+mj-ea"/>
              </a:rPr>
              <a:t>예매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비회원 </a:t>
            </a:r>
            <a:r>
              <a:rPr lang="ko-KR" sz="3200" b="0" i="0" u="none" strike="noStrike" cap="none" dirty="0" err="1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메인</a:t>
            </a:r>
            <a:r>
              <a:rPr lang="ko-KR" altLang="en-US" sz="3200" b="0" i="0" u="none" strike="noStrike" cap="none" dirty="0" err="1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화면</a:t>
            </a: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초기화면</a:t>
            </a: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)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67543" y="2636912"/>
            <a:ext cx="8064896" cy="35612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&lt;&lt;</a:t>
            </a:r>
            <a:r>
              <a:rPr 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영화제목</a:t>
            </a:r>
            <a:r>
              <a:rPr lang="en-US" altLang="ko-KR" sz="1800" dirty="0" smtClean="0">
                <a:latin typeface="+mj-ea"/>
                <a:ea typeface="+mj-ea"/>
              </a:rPr>
              <a:t>&gt;&gt;</a:t>
            </a:r>
            <a:endParaRPr lang="ko-KR" sz="1800" dirty="0">
              <a:latin typeface="+mj-ea"/>
              <a:ea typeface="+mj-ea"/>
            </a:endParaRPr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장르</a:t>
            </a:r>
            <a:r>
              <a:rPr lang="en-US" altLang="ko-KR" sz="1800" dirty="0" smtClean="0">
                <a:latin typeface="+mj-ea"/>
                <a:ea typeface="+mj-ea"/>
              </a:rPr>
              <a:t> : @@@@</a:t>
            </a:r>
            <a:endParaRPr lang="ko-KR" sz="18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514350" lvl="0" indent="-514350">
              <a:spcBef>
                <a:spcPts val="360"/>
              </a:spcBef>
              <a:buSzPct val="25000"/>
              <a:buNone/>
            </a:pPr>
            <a:r>
              <a:rPr lang="ko-KR" sz="1800" dirty="0" err="1" smtClean="0">
                <a:latin typeface="+mj-ea"/>
                <a:ea typeface="+mj-ea"/>
              </a:rPr>
              <a:t>별점</a:t>
            </a:r>
            <a:r>
              <a:rPr lang="en-US" altLang="ko-KR" sz="1800" dirty="0" smtClean="0">
                <a:latin typeface="+mj-ea"/>
                <a:ea typeface="+mj-ea"/>
              </a:rPr>
              <a:t> : </a:t>
            </a:r>
            <a:r>
              <a:rPr lang="ko-KR" altLang="en-US" sz="1800" dirty="0" smtClean="0">
                <a:latin typeface="+mj-ea"/>
                <a:ea typeface="+mj-ea"/>
              </a:rPr>
              <a:t>★ ★ ★ ★ ★</a:t>
            </a:r>
            <a:endParaRPr lang="ko-KR" sz="1800" dirty="0">
              <a:latin typeface="+mj-ea"/>
              <a:ea typeface="+mj-ea"/>
            </a:endParaRPr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줄거리</a:t>
            </a:r>
            <a:endParaRPr lang="en-US" altLang="ko-KR" sz="1800" dirty="0" smtClean="0">
              <a:latin typeface="+mj-ea"/>
              <a:ea typeface="+mj-ea"/>
            </a:endParaRPr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1800" dirty="0" smtClean="0">
                <a:latin typeface="+mj-ea"/>
                <a:ea typeface="+mj-ea"/>
              </a:rPr>
              <a:t>줄거리입니다</a:t>
            </a:r>
            <a:endParaRPr lang="en-US" altLang="ko-KR" sz="1800" dirty="0" smtClean="0">
              <a:latin typeface="+mj-ea"/>
              <a:ea typeface="+mj-ea"/>
            </a:endParaRPr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[Enter] </a:t>
            </a: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이 영화의 상세정보 보기</a:t>
            </a:r>
            <a:endParaRPr lang="en-US" altLang="ko-KR" sz="1800" b="0" i="0" u="none" strike="noStrike" cap="none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514350" indent="-514350">
              <a:spcBef>
                <a:spcPts val="360"/>
              </a:spcBef>
              <a:buSzPct val="25000"/>
              <a:buNone/>
            </a:pPr>
            <a:r>
              <a:rPr lang="ko-KR" altLang="ko-KR" sz="1800" dirty="0" smtClean="0">
                <a:latin typeface="+mj-ea"/>
                <a:ea typeface="+mj-ea"/>
              </a:rPr>
              <a:t>------------------------------------------------------------------------------------</a:t>
            </a:r>
            <a:endParaRPr lang="en-US" altLang="ko-KR" sz="1800" b="0" i="0" u="none" strike="noStrike" cap="none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514350" indent="-514350">
              <a:spcBef>
                <a:spcPts val="360"/>
              </a:spcBef>
              <a:buSzPct val="25000"/>
              <a:buNone/>
            </a:pPr>
            <a:r>
              <a:rPr lang="ko-KR" altLang="ko-KR" sz="1800" dirty="0" smtClean="0">
                <a:latin typeface="+mj-ea"/>
                <a:ea typeface="+mj-ea"/>
              </a:rPr>
              <a:t>입력&gt; </a:t>
            </a:r>
            <a:endParaRPr lang="ko-KR" sz="18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514350" marR="0" lvl="0" indent="-5143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 marL="514350" marR="0" lvl="0" indent="-51435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467544" y="1052736"/>
            <a:ext cx="8208912" cy="15841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>
              <a:buSzPct val="25000"/>
            </a:pPr>
            <a:r>
              <a:rPr lang="ko-KR" altLang="en-US" sz="1800" dirty="0" err="1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무빙의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모든 기능을 이용하시려면 로그인해주세요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!</a:t>
            </a:r>
          </a:p>
          <a:p>
            <a:pPr lvl="0">
              <a:buSzPct val="25000"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1.영화검색 2.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로그인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3.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회원가입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종료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buSzPct val="25000"/>
            </a:pPr>
            <a:endParaRPr lang="ko-KR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3"/>
          <p:cNvSpPr txBox="1"/>
          <p:nvPr/>
        </p:nvSpPr>
        <p:spPr>
          <a:xfrm>
            <a:off x="467543" y="1052736"/>
            <a:ext cx="8208912" cy="5256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서울 </a:t>
            </a:r>
            <a:r>
              <a:rPr lang="en-US" altLang="ko-KR" dirty="0" smtClean="0">
                <a:latin typeface="+mj-ea"/>
                <a:ea typeface="+mj-ea"/>
              </a:rPr>
              <a:t>CGV &lt; </a:t>
            </a:r>
            <a:r>
              <a:rPr lang="ko-KR" altLang="en-US" dirty="0" smtClean="0">
                <a:latin typeface="+mj-ea"/>
                <a:ea typeface="+mj-ea"/>
              </a:rPr>
              <a:t>악녀 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r>
              <a:rPr lang="ko-KR" altLang="en-US" dirty="0" smtClean="0">
                <a:latin typeface="+mj-ea"/>
                <a:ea typeface="+mj-ea"/>
              </a:rPr>
              <a:t>의 상영 날짜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1. 04</a:t>
            </a:r>
            <a:r>
              <a:rPr lang="ko-KR" altLang="en-US" dirty="0" smtClean="0">
                <a:latin typeface="+mj-ea"/>
                <a:ea typeface="+mj-ea"/>
              </a:rPr>
              <a:t>월 </a:t>
            </a:r>
            <a:r>
              <a:rPr lang="en-US" altLang="ko-KR" dirty="0" smtClean="0">
                <a:latin typeface="+mj-ea"/>
                <a:ea typeface="+mj-ea"/>
              </a:rPr>
              <a:t>14</a:t>
            </a:r>
            <a:r>
              <a:rPr lang="ko-KR" altLang="en-US" dirty="0" smtClean="0">
                <a:latin typeface="+mj-ea"/>
                <a:ea typeface="+mj-ea"/>
              </a:rPr>
              <a:t>일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2. 04</a:t>
            </a:r>
            <a:r>
              <a:rPr lang="ko-KR" altLang="en-US" dirty="0" smtClean="0">
                <a:latin typeface="+mj-ea"/>
                <a:ea typeface="+mj-ea"/>
              </a:rPr>
              <a:t>월 </a:t>
            </a:r>
            <a:r>
              <a:rPr lang="en-US" altLang="ko-KR" dirty="0" smtClean="0">
                <a:latin typeface="+mj-ea"/>
                <a:ea typeface="+mj-ea"/>
              </a:rPr>
              <a:t>15</a:t>
            </a:r>
            <a:r>
              <a:rPr lang="ko-KR" altLang="en-US" dirty="0" smtClean="0">
                <a:latin typeface="+mj-ea"/>
                <a:ea typeface="+mj-ea"/>
              </a:rPr>
              <a:t>일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3. 04</a:t>
            </a:r>
            <a:r>
              <a:rPr lang="ko-KR" altLang="en-US" dirty="0" smtClean="0">
                <a:latin typeface="+mj-ea"/>
                <a:ea typeface="+mj-ea"/>
              </a:rPr>
              <a:t>월 </a:t>
            </a:r>
            <a:r>
              <a:rPr lang="en-US" altLang="ko-KR" dirty="0" smtClean="0">
                <a:latin typeface="+mj-ea"/>
                <a:ea typeface="+mj-ea"/>
              </a:rPr>
              <a:t>16</a:t>
            </a:r>
            <a:r>
              <a:rPr lang="ko-KR" altLang="en-US" dirty="0" smtClean="0">
                <a:latin typeface="+mj-ea"/>
                <a:ea typeface="+mj-ea"/>
              </a:rPr>
              <a:t>일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4. 04</a:t>
            </a:r>
            <a:r>
              <a:rPr lang="ko-KR" altLang="en-US" dirty="0" smtClean="0">
                <a:latin typeface="+mj-ea"/>
                <a:ea typeface="+mj-ea"/>
              </a:rPr>
              <a:t>월 </a:t>
            </a:r>
            <a:r>
              <a:rPr lang="en-US" altLang="ko-KR" dirty="0" smtClean="0">
                <a:latin typeface="+mj-ea"/>
                <a:ea typeface="+mj-ea"/>
              </a:rPr>
              <a:t>17</a:t>
            </a:r>
            <a:r>
              <a:rPr lang="ko-KR" altLang="en-US" dirty="0" smtClean="0">
                <a:latin typeface="+mj-ea"/>
                <a:ea typeface="+mj-ea"/>
              </a:rPr>
              <a:t>일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5. 04</a:t>
            </a:r>
            <a:r>
              <a:rPr lang="ko-KR" altLang="en-US" dirty="0" smtClean="0">
                <a:latin typeface="+mj-ea"/>
                <a:ea typeface="+mj-ea"/>
              </a:rPr>
              <a:t>월 </a:t>
            </a:r>
            <a:r>
              <a:rPr lang="en-US" altLang="ko-KR" dirty="0" smtClean="0">
                <a:latin typeface="+mj-ea"/>
                <a:ea typeface="+mj-ea"/>
              </a:rPr>
              <a:t>18</a:t>
            </a:r>
            <a:r>
              <a:rPr lang="ko-KR" altLang="en-US" dirty="0" smtClean="0">
                <a:latin typeface="+mj-ea"/>
                <a:ea typeface="+mj-ea"/>
              </a:rPr>
              <a:t>일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원하는 날짜의 번호를 입력하세요 </a:t>
            </a:r>
            <a:r>
              <a:rPr lang="en-US" altLang="ko-KR" dirty="0" smtClean="0">
                <a:latin typeface="+mj-ea"/>
                <a:ea typeface="+mj-ea"/>
              </a:rPr>
              <a:t>&gt; 1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서울 </a:t>
            </a:r>
            <a:r>
              <a:rPr lang="en-US" altLang="ko-KR" dirty="0" smtClean="0">
                <a:latin typeface="+mj-ea"/>
                <a:ea typeface="+mj-ea"/>
              </a:rPr>
              <a:t>CGV  &lt; </a:t>
            </a:r>
            <a:r>
              <a:rPr lang="ko-KR" altLang="en-US" dirty="0" smtClean="0">
                <a:latin typeface="+mj-ea"/>
                <a:ea typeface="+mj-ea"/>
              </a:rPr>
              <a:t>악녀 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r>
              <a:rPr lang="ko-KR" altLang="en-US" dirty="0" smtClean="0">
                <a:latin typeface="+mj-ea"/>
                <a:ea typeface="+mj-ea"/>
              </a:rPr>
              <a:t>의 상영 시간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1. 18:10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2. 20:00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3. 19:30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4. 22:00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5. 23:00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6. 21:00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원하는 시간의 번호를 입력하세요 </a:t>
            </a:r>
            <a:r>
              <a:rPr lang="en-US" altLang="ko-KR" dirty="0" smtClean="0">
                <a:latin typeface="+mj-ea"/>
                <a:ea typeface="+mj-ea"/>
              </a:rPr>
              <a:t>&gt;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ko-KR" sz="3200" dirty="0" smtClean="0">
                <a:solidFill>
                  <a:schemeClr val="dk1"/>
                </a:solidFill>
                <a:latin typeface="+mj-ea"/>
                <a:ea typeface="+mj-ea"/>
              </a:rPr>
              <a:t>3-3-1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. </a:t>
            </a:r>
            <a:r>
              <a:rPr lang="ko-KR" altLang="en-US" sz="3200" noProof="0" dirty="0" smtClean="0">
                <a:solidFill>
                  <a:schemeClr val="dk1"/>
                </a:solidFill>
                <a:latin typeface="+mj-ea"/>
                <a:ea typeface="+mj-ea"/>
              </a:rPr>
              <a:t>예매 진행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3"/>
          <p:cNvSpPr txBox="1"/>
          <p:nvPr/>
        </p:nvSpPr>
        <p:spPr>
          <a:xfrm>
            <a:off x="467543" y="1052736"/>
            <a:ext cx="8208912" cy="5256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                           </a:t>
            </a:r>
            <a:r>
              <a:rPr lang="en-US" altLang="ko-KR" dirty="0" smtClean="0">
                <a:latin typeface="+mj-ea"/>
                <a:ea typeface="+mj-ea"/>
              </a:rPr>
              <a:t>SCREEN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   □   □   ■   □   □   □   □   □   □   □   □   □   □   □   □    A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□   □   □   □   □   □   □   □   □   □   □   □   □   □   □    B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□   □   □   □   □   □   □   □   □   □   □   □   □   □   □    C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□   □   □   □   □   □   □   □   □   □   □   □   □   □   □    D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□   □   □   □   □   □   □   □   □   □   □   □   □   □   □    E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□   □   □   □   □   □   □   □   □   □   □   □   □   □   □    F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□   □   □   □   □   □   □   □   □   □   □   □   □   □   □    G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□   □   □   □   □   □   □   □   □   □   □   □   □   □   □    H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□   □   □   □   □   □   □   □   □   □   □   □   □   □   □    I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   □   □   □   □   □   □   □   □   □   □   □   □   □   □   □    J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    </a:t>
            </a:r>
            <a:r>
              <a:rPr lang="en-US" altLang="ko-KR" dirty="0" smtClean="0">
                <a:latin typeface="+mj-ea"/>
                <a:ea typeface="+mj-ea"/>
              </a:rPr>
              <a:t>1    2    3    4    5    6    7    8    9   10   11   12   13   14   15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예매할 좌석 수 </a:t>
            </a:r>
            <a:r>
              <a:rPr lang="en-US" altLang="ko-KR" dirty="0" smtClean="0">
                <a:latin typeface="+mj-ea"/>
                <a:ea typeface="+mj-ea"/>
              </a:rPr>
              <a:t>&gt; 1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좌석입력 </a:t>
            </a:r>
            <a:r>
              <a:rPr lang="en-US" altLang="ko-KR" dirty="0" smtClean="0">
                <a:latin typeface="+mj-ea"/>
                <a:ea typeface="+mj-ea"/>
              </a:rPr>
              <a:t>(ex. A3) &gt; I6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1. </a:t>
            </a:r>
            <a:r>
              <a:rPr lang="ko-KR" altLang="en-US" dirty="0" smtClean="0">
                <a:latin typeface="+mj-ea"/>
                <a:ea typeface="+mj-ea"/>
              </a:rPr>
              <a:t>어린이    </a:t>
            </a:r>
            <a:r>
              <a:rPr lang="en-US" altLang="ko-KR" dirty="0" smtClean="0">
                <a:latin typeface="+mj-ea"/>
                <a:ea typeface="+mj-ea"/>
              </a:rPr>
              <a:t>2. </a:t>
            </a:r>
            <a:r>
              <a:rPr lang="ko-KR" altLang="en-US" dirty="0" smtClean="0">
                <a:latin typeface="+mj-ea"/>
                <a:ea typeface="+mj-ea"/>
              </a:rPr>
              <a:t>청소년    </a:t>
            </a:r>
            <a:r>
              <a:rPr lang="en-US" altLang="ko-KR" dirty="0" smtClean="0">
                <a:latin typeface="+mj-ea"/>
                <a:ea typeface="+mj-ea"/>
              </a:rPr>
              <a:t>3. </a:t>
            </a:r>
            <a:r>
              <a:rPr lang="ko-KR" altLang="en-US" dirty="0" smtClean="0">
                <a:latin typeface="+mj-ea"/>
                <a:ea typeface="+mj-ea"/>
              </a:rPr>
              <a:t>어른    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종류 입력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번호</a:t>
            </a:r>
            <a:r>
              <a:rPr lang="en-US" altLang="ko-KR" dirty="0" smtClean="0">
                <a:latin typeface="+mj-ea"/>
                <a:ea typeface="+mj-ea"/>
              </a:rPr>
              <a:t>) &gt; 3</a:t>
            </a:r>
          </a:p>
          <a:p>
            <a:endParaRPr lang="ko-KR" altLang="en-US" dirty="0" smtClean="0"/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ko-KR" sz="3200" dirty="0" smtClean="0">
                <a:solidFill>
                  <a:schemeClr val="dk1"/>
                </a:solidFill>
                <a:latin typeface="+mj-ea"/>
                <a:ea typeface="+mj-ea"/>
              </a:rPr>
              <a:t>3-3-2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.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예매 진행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3"/>
          <p:cNvSpPr txBox="1"/>
          <p:nvPr/>
        </p:nvSpPr>
        <p:spPr>
          <a:xfrm>
            <a:off x="467543" y="1052736"/>
            <a:ext cx="8208912" cy="5256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※ </a:t>
            </a:r>
            <a:r>
              <a:rPr lang="ko-KR" altLang="en-US" dirty="0" smtClean="0">
                <a:latin typeface="+mj-ea"/>
                <a:ea typeface="+mj-ea"/>
              </a:rPr>
              <a:t>예매확인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서울 </a:t>
            </a:r>
            <a:r>
              <a:rPr lang="en-US" altLang="ko-KR" dirty="0" smtClean="0">
                <a:latin typeface="+mj-ea"/>
                <a:ea typeface="+mj-ea"/>
              </a:rPr>
              <a:t>CGV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악녀 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2017</a:t>
            </a:r>
            <a:r>
              <a:rPr lang="ko-KR" altLang="en-US" dirty="0" smtClean="0">
                <a:latin typeface="+mj-ea"/>
                <a:ea typeface="+mj-ea"/>
              </a:rPr>
              <a:t>년  </a:t>
            </a:r>
            <a:r>
              <a:rPr lang="en-US" altLang="ko-KR" dirty="0" smtClean="0">
                <a:latin typeface="+mj-ea"/>
                <a:ea typeface="+mj-ea"/>
              </a:rPr>
              <a:t>04</a:t>
            </a:r>
            <a:r>
              <a:rPr lang="ko-KR" altLang="en-US" dirty="0" smtClean="0">
                <a:latin typeface="+mj-ea"/>
                <a:ea typeface="+mj-ea"/>
              </a:rPr>
              <a:t>월 </a:t>
            </a:r>
            <a:r>
              <a:rPr lang="en-US" altLang="ko-KR" dirty="0" smtClean="0">
                <a:latin typeface="+mj-ea"/>
                <a:ea typeface="+mj-ea"/>
              </a:rPr>
              <a:t>14</a:t>
            </a:r>
            <a:r>
              <a:rPr lang="ko-KR" altLang="en-US" dirty="0" smtClean="0">
                <a:latin typeface="+mj-ea"/>
                <a:ea typeface="+mj-ea"/>
              </a:rPr>
              <a:t>일 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18:10  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I6 (</a:t>
            </a:r>
            <a:r>
              <a:rPr lang="ko-KR" altLang="en-US" dirty="0" smtClean="0">
                <a:latin typeface="+mj-ea"/>
                <a:ea typeface="+mj-ea"/>
              </a:rPr>
              <a:t>어른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예매를 진행 하시겠습니까</a:t>
            </a:r>
            <a:r>
              <a:rPr lang="en-US" altLang="ko-KR" dirty="0" smtClean="0">
                <a:latin typeface="+mj-ea"/>
                <a:ea typeface="+mj-ea"/>
              </a:rPr>
              <a:t>? (Y/N)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입력 </a:t>
            </a:r>
            <a:r>
              <a:rPr lang="en-US" altLang="ko-KR" dirty="0" smtClean="0">
                <a:latin typeface="+mj-ea"/>
                <a:ea typeface="+mj-ea"/>
              </a:rPr>
              <a:t>&gt; Y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1. </a:t>
            </a:r>
            <a:r>
              <a:rPr lang="ko-KR" altLang="en-US" dirty="0" smtClean="0">
                <a:latin typeface="+mj-ea"/>
                <a:ea typeface="+mj-ea"/>
              </a:rPr>
              <a:t>무통장 입금</a:t>
            </a:r>
            <a:r>
              <a:rPr lang="en-US" altLang="ko-KR" dirty="0" smtClean="0">
                <a:latin typeface="+mj-ea"/>
                <a:ea typeface="+mj-ea"/>
              </a:rPr>
              <a:t>2. </a:t>
            </a:r>
            <a:r>
              <a:rPr lang="ko-KR" altLang="en-US" dirty="0" smtClean="0">
                <a:latin typeface="+mj-ea"/>
                <a:ea typeface="+mj-ea"/>
              </a:rPr>
              <a:t>휴대폰 결제</a:t>
            </a:r>
            <a:r>
              <a:rPr lang="en-US" altLang="ko-KR" dirty="0" smtClean="0">
                <a:latin typeface="+mj-ea"/>
                <a:ea typeface="+mj-ea"/>
              </a:rPr>
              <a:t>3. </a:t>
            </a:r>
            <a:r>
              <a:rPr lang="ko-KR" altLang="en-US" dirty="0" smtClean="0">
                <a:latin typeface="+mj-ea"/>
                <a:ea typeface="+mj-ea"/>
              </a:rPr>
              <a:t>카드 결제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입력 </a:t>
            </a:r>
            <a:r>
              <a:rPr lang="en-US" altLang="ko-KR" dirty="0" smtClean="0">
                <a:latin typeface="+mj-ea"/>
                <a:ea typeface="+mj-ea"/>
              </a:rPr>
              <a:t>&gt; 1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국민 </a:t>
            </a:r>
            <a:r>
              <a:rPr lang="en-US" altLang="ko-KR" dirty="0" smtClean="0">
                <a:latin typeface="+mj-ea"/>
                <a:ea typeface="+mj-ea"/>
              </a:rPr>
              <a:t>0000-000-00000</a:t>
            </a:r>
            <a:r>
              <a:rPr lang="ko-KR" altLang="en-US" dirty="0" smtClean="0">
                <a:latin typeface="+mj-ea"/>
                <a:ea typeface="+mj-ea"/>
              </a:rPr>
              <a:t>으로 </a:t>
            </a:r>
            <a:r>
              <a:rPr lang="en-US" altLang="ko-KR" dirty="0" smtClean="0">
                <a:latin typeface="+mj-ea"/>
                <a:ea typeface="+mj-ea"/>
              </a:rPr>
              <a:t>10000</a:t>
            </a:r>
            <a:r>
              <a:rPr lang="ko-KR" altLang="en-US" dirty="0" smtClean="0">
                <a:latin typeface="+mj-ea"/>
                <a:ea typeface="+mj-ea"/>
              </a:rPr>
              <a:t>원 입금하세요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dirty="0" smtClean="0">
                <a:latin typeface="+mj-ea"/>
                <a:ea typeface="+mj-ea"/>
              </a:rPr>
              <a:t>[Enter]</a:t>
            </a:r>
            <a:endParaRPr lang="ko-KR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endParaRPr lang="ko-KR" altLang="en-US" dirty="0" smtClean="0"/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ko-KR" sz="3200" dirty="0" smtClean="0">
                <a:solidFill>
                  <a:schemeClr val="dk1"/>
                </a:solidFill>
                <a:latin typeface="+mj-ea"/>
                <a:ea typeface="+mj-ea"/>
              </a:rPr>
              <a:t>3-3-3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.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예매 진행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3"/>
          <p:cNvSpPr txBox="1"/>
          <p:nvPr/>
        </p:nvSpPr>
        <p:spPr>
          <a:xfrm>
            <a:off x="467543" y="1052736"/>
            <a:ext cx="8208912" cy="54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-------------------------------------------------------------------------------------</a:t>
            </a:r>
            <a:endParaRPr lang="ko-KR"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		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	</a:t>
            </a:r>
            <a:r>
              <a:rPr lang="ko-KR" sz="1800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       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회원정보</a:t>
            </a:r>
            <a:endParaRPr lang="ko-KR"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lvl="0">
              <a:buSzPct val="25000"/>
            </a:pPr>
            <a:r>
              <a:rPr lang="ko-KR" sz="1800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n-ea"/>
              <a:ea typeface="+mn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숫자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해당 정보 수정  </a:t>
            </a:r>
            <a:r>
              <a:rPr lang="en-US" altLang="ko-KR" sz="1800" dirty="0" smtClean="0">
                <a:latin typeface="+mj-ea"/>
                <a:ea typeface="+mj-ea"/>
              </a:rPr>
              <a:t>00.</a:t>
            </a:r>
            <a:r>
              <a:rPr lang="ko-KR" altLang="en-US" sz="1800" dirty="0" smtClean="0">
                <a:latin typeface="+mj-ea"/>
                <a:ea typeface="+mj-ea"/>
              </a:rPr>
              <a:t>회원탈퇴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n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n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1</a:t>
            </a:r>
            <a:r>
              <a:rPr lang="en-US" altLang="ko-KR" sz="1800" dirty="0" smtClean="0">
                <a:latin typeface="+mj-ea"/>
                <a:ea typeface="+mj-ea"/>
              </a:rPr>
              <a:t>.</a:t>
            </a:r>
            <a:r>
              <a:rPr lang="ko-KR" altLang="en-US" sz="1800" dirty="0" smtClean="0">
                <a:latin typeface="+mj-ea"/>
                <a:ea typeface="+mj-ea"/>
              </a:rPr>
              <a:t>이름 수정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현재 이름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박</a:t>
            </a:r>
            <a:endParaRPr lang="en-US" altLang="ko-KR" sz="1800" dirty="0" smtClean="0">
              <a:latin typeface="+mj-ea"/>
              <a:ea typeface="+mj-ea"/>
            </a:endParaRP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2.</a:t>
            </a:r>
            <a:r>
              <a:rPr lang="ko-KR" altLang="en-US" sz="1800" dirty="0" smtClean="0">
                <a:latin typeface="+mj-ea"/>
                <a:ea typeface="+mj-ea"/>
              </a:rPr>
              <a:t>생일 수정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현재 생일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en-US" altLang="ko-KR" sz="1800" dirty="0" smtClean="0">
                <a:latin typeface="+mj-ea"/>
                <a:ea typeface="+mj-ea"/>
              </a:rPr>
              <a:t>2000-01-01</a:t>
            </a:r>
            <a:endParaRPr lang="en-US" altLang="ko-KR" sz="1800" dirty="0" smtClean="0">
              <a:latin typeface="+mj-ea"/>
              <a:ea typeface="+mj-ea"/>
            </a:endParaRP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3.</a:t>
            </a:r>
            <a:r>
              <a:rPr lang="ko-KR" altLang="en-US" sz="1800" dirty="0" smtClean="0">
                <a:latin typeface="+mj-ea"/>
                <a:ea typeface="+mj-ea"/>
              </a:rPr>
              <a:t>메일주소 수정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현재 메일주소 </a:t>
            </a:r>
            <a:r>
              <a:rPr lang="en-US" altLang="ko-KR" sz="1800" dirty="0" smtClean="0">
                <a:latin typeface="+mj-ea"/>
                <a:ea typeface="+mj-ea"/>
              </a:rPr>
              <a:t>: editor</a:t>
            </a: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4.</a:t>
            </a:r>
            <a:r>
              <a:rPr lang="ko-KR" altLang="en-US" sz="1800" dirty="0" smtClean="0">
                <a:latin typeface="+mj-ea"/>
                <a:ea typeface="+mj-ea"/>
              </a:rPr>
              <a:t>전화번호 수정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현재 전화번호 </a:t>
            </a:r>
            <a:r>
              <a:rPr lang="en-US" altLang="ko-KR" sz="1800" dirty="0" smtClean="0">
                <a:latin typeface="+mj-ea"/>
                <a:ea typeface="+mj-ea"/>
              </a:rPr>
              <a:t>: 010-0000-0000</a:t>
            </a: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5.</a:t>
            </a:r>
            <a:r>
              <a:rPr lang="ko-KR" altLang="en-US" sz="1800" dirty="0" smtClean="0">
                <a:latin typeface="+mj-ea"/>
                <a:ea typeface="+mj-ea"/>
              </a:rPr>
              <a:t>비밀번호 바꾸기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ko-KR" sz="3200" dirty="0" smtClean="0">
                <a:solidFill>
                  <a:schemeClr val="dk1"/>
                </a:solidFill>
                <a:latin typeface="+mj-ea"/>
                <a:ea typeface="+mj-ea"/>
              </a:rPr>
              <a:t>4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.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회원정보확인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3"/>
          <p:cNvSpPr txBox="1"/>
          <p:nvPr/>
        </p:nvSpPr>
        <p:spPr>
          <a:xfrm>
            <a:off x="467543" y="1052736"/>
            <a:ext cx="8208912" cy="54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en-US" sz="1800" dirty="0" smtClean="0">
                <a:latin typeface="+mj-ea"/>
                <a:ea typeface="+mj-ea"/>
              </a:rPr>
              <a:t>영화 </a:t>
            </a:r>
            <a:r>
              <a:rPr lang="ko-KR" altLang="en-US" sz="1800" dirty="0" smtClean="0">
                <a:latin typeface="+mj-ea"/>
                <a:ea typeface="+mj-ea"/>
              </a:rPr>
              <a:t>상세정보를 보려면 영화번호를 입력하세요</a:t>
            </a:r>
            <a:r>
              <a:rPr lang="en-US" altLang="ko-KR" sz="1800" dirty="0" smtClean="0">
                <a:latin typeface="+mj-ea"/>
                <a:ea typeface="+mj-ea"/>
              </a:rPr>
              <a:t>.       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[</a:t>
            </a:r>
            <a:r>
              <a:rPr lang="ko-KR" altLang="en-US" sz="1800" dirty="0" smtClean="0">
                <a:latin typeface="+mj-ea"/>
                <a:ea typeface="+mj-ea"/>
              </a:rPr>
              <a:t>번호</a:t>
            </a:r>
            <a:r>
              <a:rPr lang="en-US" altLang="ko-KR" sz="1800" dirty="0" smtClean="0">
                <a:latin typeface="+mj-ea"/>
                <a:ea typeface="+mj-ea"/>
              </a:rPr>
              <a:t>]   [</a:t>
            </a:r>
            <a:r>
              <a:rPr lang="ko-KR" altLang="en-US" sz="1800" dirty="0" smtClean="0">
                <a:latin typeface="+mj-ea"/>
                <a:ea typeface="+mj-ea"/>
              </a:rPr>
              <a:t>제목</a:t>
            </a:r>
            <a:r>
              <a:rPr lang="en-US" altLang="ko-KR" sz="1800" dirty="0" smtClean="0">
                <a:latin typeface="+mj-ea"/>
                <a:ea typeface="+mj-ea"/>
              </a:rPr>
              <a:t>]		[</a:t>
            </a:r>
            <a:r>
              <a:rPr lang="ko-KR" altLang="en-US" sz="1800" dirty="0" smtClean="0">
                <a:latin typeface="+mj-ea"/>
                <a:ea typeface="+mj-ea"/>
              </a:rPr>
              <a:t>연도</a:t>
            </a:r>
            <a:r>
              <a:rPr lang="en-US" altLang="ko-KR" sz="1800" dirty="0" smtClean="0">
                <a:latin typeface="+mj-ea"/>
                <a:ea typeface="+mj-ea"/>
              </a:rPr>
              <a:t>]   [</a:t>
            </a:r>
            <a:r>
              <a:rPr lang="ko-KR" altLang="en-US" sz="1800" dirty="0" smtClean="0">
                <a:latin typeface="+mj-ea"/>
                <a:ea typeface="+mj-ea"/>
              </a:rPr>
              <a:t>장르</a:t>
            </a:r>
            <a:r>
              <a:rPr lang="en-US" altLang="ko-KR" sz="1800" dirty="0" smtClean="0">
                <a:latin typeface="+mj-ea"/>
                <a:ea typeface="+mj-ea"/>
              </a:rPr>
              <a:t>]   </a:t>
            </a:r>
            <a:r>
              <a:rPr lang="en-US" altLang="ko-KR" sz="1800" dirty="0" smtClean="0">
                <a:latin typeface="+mj-ea"/>
                <a:ea typeface="+mj-ea"/>
              </a:rPr>
              <a:t>		 </a:t>
            </a:r>
            <a:r>
              <a:rPr lang="en-US" altLang="ko-KR" sz="1800" dirty="0" smtClean="0">
                <a:latin typeface="+mj-ea"/>
                <a:ea typeface="+mj-ea"/>
              </a:rPr>
              <a:t>[</a:t>
            </a:r>
            <a:r>
              <a:rPr lang="ko-KR" altLang="en-US" sz="1800" dirty="0" err="1" smtClean="0">
                <a:latin typeface="+mj-ea"/>
                <a:ea typeface="+mj-ea"/>
              </a:rPr>
              <a:t>별점</a:t>
            </a:r>
            <a:r>
              <a:rPr lang="en-US" altLang="ko-KR" sz="1800" dirty="0" smtClean="0">
                <a:latin typeface="+mj-ea"/>
                <a:ea typeface="+mj-ea"/>
              </a:rPr>
              <a:t>]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3657  </a:t>
            </a:r>
            <a:r>
              <a:rPr lang="en-US" altLang="ko-KR" sz="1800" dirty="0" smtClean="0">
                <a:latin typeface="+mj-ea"/>
                <a:ea typeface="+mj-ea"/>
              </a:rPr>
              <a:t>  </a:t>
            </a:r>
            <a:r>
              <a:rPr lang="ko-KR" altLang="en-US" sz="1800" dirty="0" err="1" smtClean="0">
                <a:latin typeface="+mj-ea"/>
                <a:ea typeface="+mj-ea"/>
              </a:rPr>
              <a:t>겟</a:t>
            </a:r>
            <a:r>
              <a:rPr lang="ko-KR" altLang="en-US" sz="1800" dirty="0" smtClean="0">
                <a:latin typeface="+mj-ea"/>
                <a:ea typeface="+mj-ea"/>
              </a:rPr>
              <a:t> 아웃           </a:t>
            </a:r>
            <a:r>
              <a:rPr lang="ko-KR" altLang="en-US" sz="1800" dirty="0" smtClean="0">
                <a:latin typeface="+mj-ea"/>
                <a:ea typeface="+mj-ea"/>
              </a:rPr>
              <a:t>    </a:t>
            </a:r>
            <a:r>
              <a:rPr lang="en-US" altLang="ko-KR" sz="1800" dirty="0" smtClean="0">
                <a:latin typeface="+mj-ea"/>
                <a:ea typeface="+mj-ea"/>
              </a:rPr>
              <a:t>2017  	</a:t>
            </a:r>
            <a:r>
              <a:rPr lang="ko-KR" altLang="en-US" sz="1800" dirty="0" smtClean="0">
                <a:latin typeface="+mj-ea"/>
                <a:ea typeface="+mj-ea"/>
              </a:rPr>
              <a:t>다큐멘터리  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★★★★☆</a:t>
            </a:r>
            <a:endParaRPr lang="ko-KR" altLang="en-US" sz="1800" dirty="0" smtClean="0"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ko-KR" sz="3200" dirty="0" smtClean="0">
                <a:solidFill>
                  <a:schemeClr val="dk1"/>
                </a:solidFill>
                <a:latin typeface="+mj-ea"/>
                <a:ea typeface="+mj-ea"/>
              </a:rPr>
              <a:t>5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. 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위시리스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트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3"/>
          <p:cNvSpPr txBox="1"/>
          <p:nvPr/>
        </p:nvSpPr>
        <p:spPr>
          <a:xfrm>
            <a:off x="467543" y="1052736"/>
            <a:ext cx="8208912" cy="36724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-------------------------------------------------------------------------------------</a:t>
            </a:r>
            <a:endParaRPr lang="ko-KR"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	</a:t>
            </a: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	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	</a:t>
            </a:r>
            <a:r>
              <a:rPr lang="ko-KR" sz="1800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       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영화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흥행예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측</a:t>
            </a:r>
            <a:endParaRPr lang="ko-KR"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lvl="0">
              <a:buSzPct val="25000"/>
            </a:pPr>
            <a:r>
              <a:rPr lang="ko-KR" sz="1800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n-ea"/>
              <a:ea typeface="+mn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3653	</a:t>
            </a:r>
            <a:r>
              <a:rPr lang="ko-KR" altLang="en-US" sz="1800" dirty="0" err="1" smtClean="0">
                <a:latin typeface="+mj-ea"/>
                <a:ea typeface="+mj-ea"/>
              </a:rPr>
              <a:t>원더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err="1" smtClean="0">
                <a:latin typeface="+mj-ea"/>
                <a:ea typeface="+mj-ea"/>
              </a:rPr>
              <a:t>우먼</a:t>
            </a:r>
            <a:r>
              <a:rPr lang="ko-KR" altLang="en-US" sz="1800" dirty="0" smtClean="0">
                <a:latin typeface="+mj-ea"/>
                <a:ea typeface="+mj-ea"/>
              </a:rPr>
              <a:t>       </a:t>
            </a:r>
            <a:r>
              <a:rPr lang="ko-KR" altLang="en-US" sz="1800" dirty="0" smtClean="0">
                <a:latin typeface="+mj-ea"/>
                <a:ea typeface="+mj-ea"/>
              </a:rPr>
              <a:t>  </a:t>
            </a:r>
            <a:r>
              <a:rPr lang="en-US" altLang="ko-KR" sz="1800" dirty="0" smtClean="0">
                <a:latin typeface="+mj-ea"/>
                <a:ea typeface="+mj-ea"/>
              </a:rPr>
              <a:t>:)	2017-05-31	</a:t>
            </a:r>
            <a:r>
              <a:rPr lang="ko-KR" altLang="en-US" sz="1800" dirty="0" smtClean="0">
                <a:latin typeface="+mj-ea"/>
                <a:ea typeface="+mj-ea"/>
              </a:rPr>
              <a:t>액션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err="1" smtClean="0">
                <a:latin typeface="+mj-ea"/>
                <a:ea typeface="+mj-ea"/>
              </a:rPr>
              <a:t>패티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err="1" smtClean="0">
                <a:latin typeface="+mj-ea"/>
                <a:ea typeface="+mj-ea"/>
              </a:rPr>
              <a:t>젠킨스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3654	</a:t>
            </a:r>
            <a:r>
              <a:rPr lang="ko-KR" altLang="en-US" sz="1800" dirty="0" smtClean="0">
                <a:latin typeface="+mj-ea"/>
                <a:ea typeface="+mj-ea"/>
              </a:rPr>
              <a:t>보스 </a:t>
            </a:r>
            <a:r>
              <a:rPr lang="ko-KR" altLang="en-US" sz="1800" dirty="0" smtClean="0">
                <a:latin typeface="+mj-ea"/>
                <a:ea typeface="+mj-ea"/>
              </a:rPr>
              <a:t>베이비    </a:t>
            </a:r>
            <a:r>
              <a:rPr lang="ko-KR" altLang="en-US" sz="1800" dirty="0" smtClean="0">
                <a:latin typeface="+mj-ea"/>
                <a:ea typeface="+mj-ea"/>
              </a:rPr>
              <a:t>  </a:t>
            </a:r>
            <a:r>
              <a:rPr lang="en-US" altLang="ko-KR" sz="1800" dirty="0" smtClean="0">
                <a:latin typeface="+mj-ea"/>
                <a:ea typeface="+mj-ea"/>
              </a:rPr>
              <a:t>:)	2017-05-03	</a:t>
            </a:r>
            <a:r>
              <a:rPr lang="ko-KR" altLang="en-US" sz="1800" dirty="0" err="1" smtClean="0">
                <a:latin typeface="+mj-ea"/>
                <a:ea typeface="+mj-ea"/>
              </a:rPr>
              <a:t>가족톰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err="1" smtClean="0">
                <a:latin typeface="+mj-ea"/>
                <a:ea typeface="+mj-ea"/>
              </a:rPr>
              <a:t>맥그라스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3655	</a:t>
            </a:r>
            <a:r>
              <a:rPr lang="ko-KR" altLang="en-US" sz="1800" dirty="0" err="1" smtClean="0">
                <a:latin typeface="+mj-ea"/>
                <a:ea typeface="+mj-ea"/>
              </a:rPr>
              <a:t>대립군</a:t>
            </a:r>
            <a:r>
              <a:rPr lang="ko-KR" altLang="en-US" sz="1800" dirty="0" smtClean="0">
                <a:latin typeface="+mj-ea"/>
                <a:ea typeface="+mj-ea"/>
              </a:rPr>
              <a:t>             </a:t>
            </a:r>
            <a:r>
              <a:rPr lang="en-US" altLang="ko-KR" sz="1800" dirty="0" smtClean="0">
                <a:latin typeface="+mj-ea"/>
                <a:ea typeface="+mj-ea"/>
              </a:rPr>
              <a:t>:|	2015-05-31	</a:t>
            </a:r>
            <a:r>
              <a:rPr lang="ko-KR" altLang="en-US" sz="1800" dirty="0" smtClean="0">
                <a:latin typeface="+mj-ea"/>
                <a:ea typeface="+mj-ea"/>
              </a:rPr>
              <a:t>드라마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정윤철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3656	</a:t>
            </a:r>
            <a:r>
              <a:rPr lang="ko-KR" altLang="en-US" sz="1800" dirty="0" smtClean="0">
                <a:latin typeface="+mj-ea"/>
                <a:ea typeface="+mj-ea"/>
              </a:rPr>
              <a:t>악녀                </a:t>
            </a:r>
            <a:r>
              <a:rPr lang="en-US" altLang="ko-KR" sz="1800" dirty="0" smtClean="0">
                <a:latin typeface="+mj-ea"/>
                <a:ea typeface="+mj-ea"/>
              </a:rPr>
              <a:t>:(	2017-06-08	</a:t>
            </a:r>
            <a:r>
              <a:rPr lang="ko-KR" altLang="en-US" sz="1800" dirty="0" smtClean="0">
                <a:latin typeface="+mj-ea"/>
                <a:ea typeface="+mj-ea"/>
              </a:rPr>
              <a:t>액션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err="1" smtClean="0">
                <a:latin typeface="+mj-ea"/>
                <a:ea typeface="+mj-ea"/>
              </a:rPr>
              <a:t>정별길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3657	</a:t>
            </a:r>
            <a:r>
              <a:rPr lang="ko-KR" altLang="en-US" sz="1800" dirty="0" err="1" smtClean="0">
                <a:latin typeface="+mj-ea"/>
                <a:ea typeface="+mj-ea"/>
              </a:rPr>
              <a:t>겟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smtClean="0">
                <a:latin typeface="+mj-ea"/>
                <a:ea typeface="+mj-ea"/>
              </a:rPr>
              <a:t>아웃           </a:t>
            </a:r>
            <a:r>
              <a:rPr lang="en-US" altLang="ko-KR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:)	2017-05-17	</a:t>
            </a:r>
            <a:r>
              <a:rPr lang="ko-KR" altLang="en-US" sz="1800" dirty="0" smtClean="0">
                <a:latin typeface="+mj-ea"/>
                <a:ea typeface="+mj-ea"/>
              </a:rPr>
              <a:t>공포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조던 </a:t>
            </a:r>
            <a:r>
              <a:rPr lang="ko-KR" altLang="en-US" sz="1800" dirty="0" err="1" smtClean="0">
                <a:latin typeface="+mj-ea"/>
                <a:ea typeface="+mj-ea"/>
              </a:rPr>
              <a:t>필레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3658	</a:t>
            </a:r>
            <a:r>
              <a:rPr lang="ko-KR" altLang="en-US" sz="1800" dirty="0" smtClean="0">
                <a:latin typeface="+mj-ea"/>
                <a:ea typeface="+mj-ea"/>
              </a:rPr>
              <a:t>너와 </a:t>
            </a:r>
            <a:r>
              <a:rPr lang="en-US" altLang="ko-KR" sz="1800" dirty="0" smtClean="0">
                <a:latin typeface="+mj-ea"/>
                <a:ea typeface="+mj-ea"/>
              </a:rPr>
              <a:t>100</a:t>
            </a:r>
            <a:r>
              <a:rPr lang="ko-KR" altLang="en-US" sz="1800" dirty="0" smtClean="0">
                <a:latin typeface="+mj-ea"/>
                <a:ea typeface="+mj-ea"/>
              </a:rPr>
              <a:t>번째 사 </a:t>
            </a:r>
            <a:r>
              <a:rPr lang="en-US" altLang="ko-KR" sz="1800" dirty="0" smtClean="0">
                <a:latin typeface="+mj-ea"/>
                <a:ea typeface="+mj-ea"/>
              </a:rPr>
              <a:t>:(	2017-05-25	</a:t>
            </a:r>
            <a:r>
              <a:rPr lang="ko-KR" altLang="en-US" sz="1800" dirty="0" smtClean="0">
                <a:latin typeface="+mj-ea"/>
                <a:ea typeface="+mj-ea"/>
              </a:rPr>
              <a:t>로맨스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err="1" smtClean="0">
                <a:latin typeface="+mj-ea"/>
                <a:ea typeface="+mj-ea"/>
              </a:rPr>
              <a:t>츠키카와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smtClean="0">
                <a:latin typeface="+mj-ea"/>
                <a:ea typeface="+mj-ea"/>
              </a:rPr>
              <a:t>쇼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altLang="ko-KR" sz="3200" dirty="0" smtClean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.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흥행예측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7. </a:t>
            </a: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관리자 </a:t>
            </a:r>
            <a:r>
              <a:rPr lang="ko-KR" sz="3200" b="0" i="0" u="none" strike="noStrike" cap="none" dirty="0" err="1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메인</a:t>
            </a:r>
            <a:r>
              <a:rPr lang="ko-KR" altLang="en-US" sz="3200" b="0" i="0" u="none" strike="noStrike" cap="none" dirty="0" err="1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화면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201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 메인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1.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회원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DB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업무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2.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영화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DB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업무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3.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상영관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DB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업무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4.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 비밀번호 변경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종료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buSzPct val="25000"/>
            </a:pPr>
            <a:endParaRPr lang="en-US" altLang="ko-KR" sz="1800" dirty="0" smtClean="0">
              <a:solidFill>
                <a:schemeClr val="dk1"/>
              </a:solidFill>
            </a:endParaRPr>
          </a:p>
          <a:p>
            <a:pPr lvl="0">
              <a:buSzPct val="25000"/>
            </a:pPr>
            <a:endParaRPr lang="ko-KR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35"/>
          <p:cNvSpPr txBox="1"/>
          <p:nvPr/>
        </p:nvSpPr>
        <p:spPr>
          <a:xfrm>
            <a:off x="539552" y="2564904"/>
            <a:ext cx="518457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입력&gt; _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7-1. </a:t>
            </a:r>
            <a:r>
              <a:rPr lang="ko-KR" altLang="en-US" sz="3200" dirty="0" smtClean="0">
                <a:latin typeface="+mj-ea"/>
                <a:ea typeface="+mj-ea"/>
              </a:rPr>
              <a:t>회원</a:t>
            </a:r>
            <a:r>
              <a:rPr lang="en-US" altLang="ko-KR" sz="3200" dirty="0" smtClean="0">
                <a:latin typeface="+mj-ea"/>
                <a:ea typeface="+mj-ea"/>
              </a:rPr>
              <a:t>DB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201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회원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DB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1.</a:t>
            </a:r>
            <a:r>
              <a:rPr lang="ko-KR" altLang="en-US" sz="1800" dirty="0" smtClean="0">
                <a:latin typeface="+mj-ea"/>
                <a:ea typeface="+mj-ea"/>
              </a:rPr>
              <a:t>회원일람  </a:t>
            </a:r>
            <a:r>
              <a:rPr lang="en-US" altLang="ko-KR" sz="1800" dirty="0" smtClean="0">
                <a:latin typeface="+mj-ea"/>
                <a:ea typeface="+mj-ea"/>
              </a:rPr>
              <a:t>2.</a:t>
            </a:r>
            <a:r>
              <a:rPr lang="ko-KR" altLang="en-US" sz="1800" dirty="0" smtClean="0">
                <a:latin typeface="+mj-ea"/>
                <a:ea typeface="+mj-ea"/>
              </a:rPr>
              <a:t>회원검색  </a:t>
            </a:r>
            <a:r>
              <a:rPr lang="en-US" altLang="ko-KR" sz="1800" dirty="0" smtClean="0">
                <a:latin typeface="+mj-ea"/>
                <a:ea typeface="+mj-ea"/>
              </a:rPr>
              <a:t>3.</a:t>
            </a:r>
            <a:r>
              <a:rPr lang="ko-KR" altLang="en-US" sz="1800" dirty="0" smtClean="0">
                <a:latin typeface="+mj-ea"/>
                <a:ea typeface="+mj-ea"/>
              </a:rPr>
              <a:t>회원추가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endParaRPr lang="ko-KR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7-1-1. </a:t>
            </a:r>
            <a:r>
              <a:rPr lang="ko-KR" altLang="en-US" sz="3200" dirty="0" smtClean="0">
                <a:latin typeface="+mj-ea"/>
                <a:ea typeface="+mj-ea"/>
              </a:rPr>
              <a:t>회원일</a:t>
            </a:r>
            <a:r>
              <a:rPr lang="ko-KR" altLang="en-US" sz="3200" dirty="0" smtClean="0">
                <a:latin typeface="+mj-ea"/>
                <a:ea typeface="+mj-ea"/>
              </a:rPr>
              <a:t>람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5112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회원일람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회원번호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회원상세정보  </a:t>
            </a:r>
            <a:r>
              <a:rPr lang="en-US" altLang="ko-KR" sz="1800" dirty="0" smtClean="0">
                <a:latin typeface="+mj-ea"/>
                <a:ea typeface="+mj-ea"/>
              </a:rPr>
              <a:t>01.</a:t>
            </a:r>
            <a:r>
              <a:rPr lang="ko-KR" altLang="en-US" sz="1800" dirty="0" smtClean="0">
                <a:latin typeface="+mj-ea"/>
                <a:ea typeface="+mj-ea"/>
              </a:rPr>
              <a:t>이전페이지  </a:t>
            </a:r>
            <a:r>
              <a:rPr lang="en-US" altLang="ko-KR" sz="1800" dirty="0" smtClean="0">
                <a:latin typeface="+mj-ea"/>
                <a:ea typeface="+mj-ea"/>
              </a:rPr>
              <a:t>02.</a:t>
            </a:r>
            <a:r>
              <a:rPr lang="ko-KR" altLang="en-US" sz="1800" dirty="0" smtClean="0">
                <a:latin typeface="+mj-ea"/>
                <a:ea typeface="+mj-ea"/>
              </a:rPr>
              <a:t>다음페이지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회원번호 아이디</a:t>
            </a:r>
            <a:r>
              <a:rPr lang="en-US" altLang="ko-KR" sz="1800" dirty="0" smtClean="0">
                <a:latin typeface="+mj-ea"/>
                <a:ea typeface="+mj-ea"/>
              </a:rPr>
              <a:t>	        </a:t>
            </a:r>
            <a:r>
              <a:rPr lang="ko-KR" altLang="en-US" sz="1800" dirty="0" smtClean="0">
                <a:latin typeface="+mj-ea"/>
                <a:ea typeface="+mj-ea"/>
              </a:rPr>
              <a:t>이름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생년월일</a:t>
            </a:r>
            <a:endParaRPr lang="ko-KR" altLang="en-US" sz="1800" dirty="0" smtClean="0"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   </a:t>
            </a:r>
            <a:r>
              <a:rPr lang="en-US" altLang="ko-KR" sz="1800" dirty="0" smtClean="0">
                <a:latin typeface="+mj-ea"/>
                <a:ea typeface="+mj-ea"/>
              </a:rPr>
              <a:t>1 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en-US" altLang="ko-KR" sz="1800" dirty="0" err="1" smtClean="0">
                <a:latin typeface="+mj-ea"/>
                <a:ea typeface="+mj-ea"/>
              </a:rPr>
              <a:t>rxoqdgrizx</a:t>
            </a:r>
            <a:r>
              <a:rPr lang="en-US" altLang="ko-KR" sz="1800" dirty="0" smtClean="0">
                <a:latin typeface="+mj-ea"/>
                <a:ea typeface="+mj-ea"/>
              </a:rPr>
              <a:t>     </a:t>
            </a:r>
            <a:r>
              <a:rPr lang="ko-KR" altLang="en-US" sz="1800" dirty="0" smtClean="0">
                <a:latin typeface="+mj-ea"/>
                <a:ea typeface="+mj-ea"/>
              </a:rPr>
              <a:t>정세인      </a:t>
            </a:r>
            <a:r>
              <a:rPr lang="en-US" altLang="ko-KR" sz="1800" dirty="0" smtClean="0">
                <a:latin typeface="+mj-ea"/>
                <a:ea typeface="+mj-ea"/>
              </a:rPr>
              <a:t>	1974-08-17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   2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en-US" altLang="ko-KR" sz="1800" dirty="0" err="1" smtClean="0">
                <a:latin typeface="+mj-ea"/>
                <a:ea typeface="+mj-ea"/>
              </a:rPr>
              <a:t>rsafwc</a:t>
            </a:r>
            <a:r>
              <a:rPr lang="en-US" altLang="ko-KR" sz="1800" dirty="0" smtClean="0">
                <a:latin typeface="+mj-ea"/>
                <a:ea typeface="+mj-ea"/>
              </a:rPr>
              <a:t> 	       </a:t>
            </a:r>
            <a:r>
              <a:rPr lang="ko-KR" altLang="en-US" sz="1800" dirty="0" err="1" smtClean="0">
                <a:latin typeface="+mj-ea"/>
                <a:ea typeface="+mj-ea"/>
              </a:rPr>
              <a:t>성몰라</a:t>
            </a:r>
            <a:r>
              <a:rPr lang="ko-KR" altLang="en-US" sz="1800" dirty="0" smtClean="0">
                <a:latin typeface="+mj-ea"/>
                <a:ea typeface="+mj-ea"/>
              </a:rPr>
              <a:t>       </a:t>
            </a:r>
            <a:r>
              <a:rPr lang="en-US" altLang="ko-KR" sz="1800" dirty="0" smtClean="0">
                <a:latin typeface="+mj-ea"/>
                <a:ea typeface="+mj-ea"/>
              </a:rPr>
              <a:t>1997-08-17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   3 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en-US" altLang="ko-KR" sz="1800" dirty="0" err="1" smtClean="0">
                <a:latin typeface="+mj-ea"/>
                <a:ea typeface="+mj-ea"/>
              </a:rPr>
              <a:t>irsmwervb</a:t>
            </a:r>
            <a:r>
              <a:rPr lang="en-US" altLang="ko-KR" sz="1800" dirty="0" smtClean="0">
                <a:latin typeface="+mj-ea"/>
                <a:ea typeface="+mj-ea"/>
              </a:rPr>
              <a:t>     </a:t>
            </a:r>
            <a:r>
              <a:rPr lang="ko-KR" altLang="en-US" sz="1800" dirty="0" smtClean="0">
                <a:latin typeface="+mj-ea"/>
                <a:ea typeface="+mj-ea"/>
              </a:rPr>
              <a:t>유희준       </a:t>
            </a:r>
            <a:r>
              <a:rPr lang="en-US" altLang="ko-KR" sz="1800" dirty="0" smtClean="0">
                <a:latin typeface="+mj-ea"/>
                <a:ea typeface="+mj-ea"/>
              </a:rPr>
              <a:t>1996-08-02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   4 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en-US" altLang="ko-KR" sz="1800" dirty="0" err="1" smtClean="0">
                <a:latin typeface="+mj-ea"/>
                <a:ea typeface="+mj-ea"/>
              </a:rPr>
              <a:t>igwfbi</a:t>
            </a:r>
            <a:r>
              <a:rPr lang="en-US" altLang="ko-KR" sz="1800" dirty="0" smtClean="0">
                <a:latin typeface="+mj-ea"/>
                <a:ea typeface="+mj-ea"/>
              </a:rPr>
              <a:t>          </a:t>
            </a:r>
            <a:r>
              <a:rPr lang="ko-KR" altLang="en-US" sz="1800" dirty="0" smtClean="0">
                <a:latin typeface="+mj-ea"/>
                <a:ea typeface="+mj-ea"/>
              </a:rPr>
              <a:t>이윤주       </a:t>
            </a:r>
            <a:r>
              <a:rPr lang="en-US" altLang="ko-KR" sz="1800" dirty="0" smtClean="0">
                <a:latin typeface="+mj-ea"/>
                <a:ea typeface="+mj-ea"/>
              </a:rPr>
              <a:t>1973-03-08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 …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 28	</a:t>
            </a:r>
            <a:r>
              <a:rPr lang="en-US" altLang="ko-KR" sz="1800" dirty="0" err="1" smtClean="0">
                <a:latin typeface="+mj-ea"/>
                <a:ea typeface="+mj-ea"/>
              </a:rPr>
              <a:t>vvdxvs</a:t>
            </a:r>
            <a:r>
              <a:rPr lang="en-US" altLang="ko-KR" sz="1800" dirty="0" smtClean="0">
                <a:latin typeface="+mj-ea"/>
                <a:ea typeface="+mj-ea"/>
              </a:rPr>
              <a:t>         </a:t>
            </a:r>
            <a:r>
              <a:rPr lang="ko-KR" altLang="en-US" sz="1800" dirty="0" smtClean="0">
                <a:latin typeface="+mj-ea"/>
                <a:ea typeface="+mj-ea"/>
              </a:rPr>
              <a:t>박은선       </a:t>
            </a:r>
            <a:r>
              <a:rPr lang="en-US" altLang="ko-KR" sz="1800" dirty="0" smtClean="0">
                <a:latin typeface="+mj-ea"/>
                <a:ea typeface="+mj-ea"/>
              </a:rPr>
              <a:t>1990-04-16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  29 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en-US" altLang="ko-KR" sz="1800" dirty="0" err="1" smtClean="0">
                <a:latin typeface="+mj-ea"/>
                <a:ea typeface="+mj-ea"/>
              </a:rPr>
              <a:t>rhrlj</a:t>
            </a:r>
            <a:r>
              <a:rPr lang="en-US" altLang="ko-KR" sz="1800" dirty="0" smtClean="0">
                <a:latin typeface="+mj-ea"/>
                <a:ea typeface="+mj-ea"/>
              </a:rPr>
              <a:t>            </a:t>
            </a:r>
            <a:r>
              <a:rPr lang="ko-KR" altLang="en-US" sz="1800" dirty="0" err="1" smtClean="0">
                <a:latin typeface="+mj-ea"/>
                <a:ea typeface="+mj-ea"/>
              </a:rPr>
              <a:t>유누구</a:t>
            </a:r>
            <a:r>
              <a:rPr lang="ko-KR" altLang="en-US" sz="1800" dirty="0" smtClean="0">
                <a:latin typeface="+mj-ea"/>
                <a:ea typeface="+mj-ea"/>
              </a:rPr>
              <a:t>       </a:t>
            </a:r>
            <a:r>
              <a:rPr lang="en-US" altLang="ko-KR" sz="1800" dirty="0" smtClean="0">
                <a:latin typeface="+mj-ea"/>
                <a:ea typeface="+mj-ea"/>
              </a:rPr>
              <a:t>1984-09-22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  30 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en-US" altLang="ko-KR" sz="1800" dirty="0" err="1" smtClean="0">
                <a:latin typeface="+mj-ea"/>
                <a:ea typeface="+mj-ea"/>
              </a:rPr>
              <a:t>vqcej</a:t>
            </a:r>
            <a:r>
              <a:rPr lang="en-US" altLang="ko-KR" sz="1800" dirty="0" smtClean="0">
                <a:latin typeface="+mj-ea"/>
                <a:ea typeface="+mj-ea"/>
              </a:rPr>
              <a:t>          </a:t>
            </a:r>
            <a:r>
              <a:rPr lang="ko-KR" altLang="en-US" sz="1800" dirty="0" smtClean="0">
                <a:latin typeface="+mj-ea"/>
                <a:ea typeface="+mj-ea"/>
              </a:rPr>
              <a:t>박은영       </a:t>
            </a:r>
            <a:r>
              <a:rPr lang="en-US" altLang="ko-KR" sz="1800" dirty="0" smtClean="0">
                <a:latin typeface="+mj-ea"/>
                <a:ea typeface="+mj-ea"/>
              </a:rPr>
              <a:t>1993-03-12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7-1-2. </a:t>
            </a:r>
            <a:r>
              <a:rPr lang="ko-KR" altLang="en-US" sz="3200" dirty="0" smtClean="0">
                <a:latin typeface="+mj-ea"/>
                <a:ea typeface="+mj-ea"/>
              </a:rPr>
              <a:t>회원검색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5112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회원검색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회원번호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회원상세정보  </a:t>
            </a:r>
            <a:r>
              <a:rPr lang="en-US" altLang="ko-KR" sz="1800" dirty="0" smtClean="0">
                <a:latin typeface="+mj-ea"/>
                <a:ea typeface="+mj-ea"/>
              </a:rPr>
              <a:t>00.</a:t>
            </a:r>
            <a:r>
              <a:rPr lang="ko-KR" altLang="en-US" sz="1800" dirty="0" err="1" smtClean="0">
                <a:latin typeface="+mj-ea"/>
                <a:ea typeface="+mj-ea"/>
              </a:rPr>
              <a:t>재검색</a:t>
            </a:r>
            <a:r>
              <a:rPr lang="ko-KR" altLang="en-US" sz="1800" dirty="0" smtClean="0">
                <a:latin typeface="+mj-ea"/>
                <a:ea typeface="+mj-ea"/>
              </a:rPr>
              <a:t>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회원번호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en-US" altLang="ko-KR" sz="1800" dirty="0" smtClean="0">
                <a:latin typeface="+mj-ea"/>
                <a:ea typeface="+mj-ea"/>
              </a:rPr>
              <a:t>16	</a:t>
            </a:r>
            <a:r>
              <a:rPr lang="ko-KR" altLang="en-US" sz="1800" dirty="0" smtClean="0">
                <a:latin typeface="+mj-ea"/>
                <a:ea typeface="+mj-ea"/>
              </a:rPr>
              <a:t>이름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김혜선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생년월일 </a:t>
            </a:r>
            <a:r>
              <a:rPr lang="en-US" altLang="ko-KR" sz="1800" dirty="0" smtClean="0">
                <a:latin typeface="+mj-ea"/>
                <a:ea typeface="+mj-ea"/>
              </a:rPr>
              <a:t>: 1972-11-02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회원번호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en-US" altLang="ko-KR" sz="1800" dirty="0" smtClean="0">
                <a:latin typeface="+mj-ea"/>
                <a:ea typeface="+mj-ea"/>
              </a:rPr>
              <a:t>87	</a:t>
            </a:r>
            <a:r>
              <a:rPr lang="ko-KR" altLang="en-US" sz="1800" dirty="0" smtClean="0">
                <a:latin typeface="+mj-ea"/>
                <a:ea typeface="+mj-ea"/>
              </a:rPr>
              <a:t>이름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err="1" smtClean="0">
                <a:latin typeface="+mj-ea"/>
                <a:ea typeface="+mj-ea"/>
              </a:rPr>
              <a:t>김서혁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생년월일 </a:t>
            </a:r>
            <a:r>
              <a:rPr lang="en-US" altLang="ko-KR" sz="1800" dirty="0" smtClean="0">
                <a:latin typeface="+mj-ea"/>
                <a:ea typeface="+mj-ea"/>
              </a:rPr>
              <a:t>: 1984-03-11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회원번호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en-US" altLang="ko-KR" sz="1800" dirty="0" smtClean="0">
                <a:latin typeface="+mj-ea"/>
                <a:ea typeface="+mj-ea"/>
              </a:rPr>
              <a:t>98	</a:t>
            </a:r>
            <a:r>
              <a:rPr lang="ko-KR" altLang="en-US" sz="1800" dirty="0" smtClean="0">
                <a:latin typeface="+mj-ea"/>
                <a:ea typeface="+mj-ea"/>
              </a:rPr>
              <a:t>이름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김윤서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생년월일 </a:t>
            </a:r>
            <a:r>
              <a:rPr lang="en-US" altLang="ko-KR" sz="1800" dirty="0" smtClean="0">
                <a:latin typeface="+mj-ea"/>
                <a:ea typeface="+mj-ea"/>
              </a:rPr>
              <a:t>: 1994-09-03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회원번호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en-US" altLang="ko-KR" sz="1800" dirty="0" smtClean="0">
                <a:latin typeface="+mj-ea"/>
                <a:ea typeface="+mj-ea"/>
              </a:rPr>
              <a:t>103	</a:t>
            </a:r>
            <a:r>
              <a:rPr lang="ko-KR" altLang="en-US" sz="1800" dirty="0" smtClean="0">
                <a:latin typeface="+mj-ea"/>
                <a:ea typeface="+mj-ea"/>
              </a:rPr>
              <a:t>이름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err="1" smtClean="0">
                <a:latin typeface="+mj-ea"/>
                <a:ea typeface="+mj-ea"/>
              </a:rPr>
              <a:t>김삿갓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생년월일 </a:t>
            </a:r>
            <a:r>
              <a:rPr lang="en-US" altLang="ko-KR" sz="1800" dirty="0" smtClean="0">
                <a:latin typeface="+mj-ea"/>
                <a:ea typeface="+mj-ea"/>
              </a:rPr>
              <a:t>: 1900-01-01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회원 </a:t>
            </a:r>
            <a:r>
              <a:rPr lang="ko-KR" sz="3200" b="0" i="0" u="none" strike="noStrike" cap="none" dirty="0" err="1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메인</a:t>
            </a:r>
            <a:r>
              <a:rPr lang="ko-KR" altLang="en-US" sz="3200" b="0" i="0" u="none" strike="noStrike" cap="none" dirty="0" err="1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화면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201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r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@@@회원님 환영합니다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 algn="r">
              <a:buSzPct val="25000"/>
            </a:pP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7. 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로그아웃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0. 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종료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>
              <a:buSzPct val="25000"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1.영화검색 2.영화추천 3.흥행예측 4.예매 5.로그인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 6. 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위시리스트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buSzPct val="25000"/>
            </a:pPr>
            <a:endParaRPr lang="en-US" altLang="ko-KR" sz="1800" dirty="0" smtClean="0">
              <a:solidFill>
                <a:schemeClr val="dk1"/>
              </a:solidFill>
            </a:endParaRPr>
          </a:p>
          <a:p>
            <a:pPr lvl="0">
              <a:buSzPct val="25000"/>
            </a:pPr>
            <a:endParaRPr lang="ko-KR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91"/>
          <p:cNvSpPr txBox="1">
            <a:spLocks/>
          </p:cNvSpPr>
          <p:nvPr/>
        </p:nvSpPr>
        <p:spPr>
          <a:xfrm>
            <a:off x="467543" y="2636912"/>
            <a:ext cx="8064896" cy="35612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&lt;&lt;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영화제목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&gt;&gt;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장르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: @@@@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별점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: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★ ★ ★ ★ ★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줄거리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줄거리입니다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[Enter]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이 영화의 상세정보 보기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입력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&gt; 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7-1-3. </a:t>
            </a:r>
            <a:r>
              <a:rPr lang="ko-KR" altLang="en-US" sz="3200" dirty="0" smtClean="0">
                <a:latin typeface="+mj-ea"/>
                <a:ea typeface="+mj-ea"/>
              </a:rPr>
              <a:t>회원 상세 정보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5112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회원상세정보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00.</a:t>
            </a:r>
            <a:r>
              <a:rPr lang="ko-KR" altLang="en-US" sz="1800" dirty="0" smtClean="0">
                <a:latin typeface="+mj-ea"/>
                <a:ea typeface="+mj-ea"/>
              </a:rPr>
              <a:t>회원삭제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회원번호 </a:t>
            </a:r>
            <a:r>
              <a:rPr lang="en-US" altLang="ko-KR" sz="1800" dirty="0" smtClean="0">
                <a:latin typeface="+mj-ea"/>
                <a:ea typeface="+mj-ea"/>
              </a:rPr>
              <a:t>: 1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ID : rxoqdgrizx1.</a:t>
            </a:r>
            <a:r>
              <a:rPr lang="ko-KR" altLang="en-US" sz="1800" dirty="0" smtClean="0">
                <a:latin typeface="+mj-ea"/>
                <a:ea typeface="+mj-ea"/>
              </a:rPr>
              <a:t>비밀번호 </a:t>
            </a:r>
            <a:r>
              <a:rPr lang="en-US" altLang="ko-KR" sz="1800" dirty="0" smtClean="0">
                <a:latin typeface="+mj-ea"/>
                <a:ea typeface="+mj-ea"/>
              </a:rPr>
              <a:t>: vgsovyowrj99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2.</a:t>
            </a:r>
            <a:r>
              <a:rPr lang="ko-KR" altLang="en-US" sz="1800" dirty="0" smtClean="0">
                <a:latin typeface="+mj-ea"/>
                <a:ea typeface="+mj-ea"/>
              </a:rPr>
              <a:t>이름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정세인</a:t>
            </a:r>
            <a:r>
              <a:rPr lang="en-US" altLang="ko-KR" sz="1800" dirty="0" smtClean="0">
                <a:latin typeface="+mj-ea"/>
                <a:ea typeface="+mj-ea"/>
              </a:rPr>
              <a:t>3.</a:t>
            </a:r>
            <a:r>
              <a:rPr lang="ko-KR" altLang="en-US" sz="1800" dirty="0" smtClean="0">
                <a:latin typeface="+mj-ea"/>
                <a:ea typeface="+mj-ea"/>
              </a:rPr>
              <a:t>생년월일 </a:t>
            </a:r>
            <a:r>
              <a:rPr lang="en-US" altLang="ko-KR" sz="1800" dirty="0" smtClean="0">
                <a:latin typeface="+mj-ea"/>
                <a:ea typeface="+mj-ea"/>
              </a:rPr>
              <a:t>: 1974-08-17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4.</a:t>
            </a:r>
            <a:r>
              <a:rPr lang="ko-KR" altLang="en-US" sz="1800" dirty="0" smtClean="0">
                <a:latin typeface="+mj-ea"/>
                <a:ea typeface="+mj-ea"/>
              </a:rPr>
              <a:t>메일 </a:t>
            </a:r>
            <a:r>
              <a:rPr lang="en-US" altLang="ko-KR" sz="1800" dirty="0" smtClean="0">
                <a:latin typeface="+mj-ea"/>
                <a:ea typeface="+mj-ea"/>
              </a:rPr>
              <a:t>: rxoqdgrizx@gmail.com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5.</a:t>
            </a:r>
            <a:r>
              <a:rPr lang="ko-KR" altLang="en-US" sz="1800" dirty="0" smtClean="0">
                <a:latin typeface="+mj-ea"/>
                <a:ea typeface="+mj-ea"/>
              </a:rPr>
              <a:t>전화 </a:t>
            </a:r>
            <a:r>
              <a:rPr lang="en-US" altLang="ko-KR" sz="1800" dirty="0" smtClean="0">
                <a:latin typeface="+mj-ea"/>
                <a:ea typeface="+mj-ea"/>
              </a:rPr>
              <a:t>: 010-7232-3644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7-2. </a:t>
            </a: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영화</a:t>
            </a: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DB </a:t>
            </a:r>
            <a:r>
              <a:rPr lang="ko-KR" altLang="en-US" sz="3200" dirty="0" err="1" smtClean="0">
                <a:latin typeface="+mj-ea"/>
                <a:ea typeface="+mj-ea"/>
              </a:rPr>
              <a:t>메인화면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201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영화 관련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DB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1.</a:t>
            </a:r>
            <a:r>
              <a:rPr lang="ko-KR" altLang="en-US" sz="1800" dirty="0" smtClean="0">
                <a:latin typeface="+mj-ea"/>
                <a:ea typeface="+mj-ea"/>
              </a:rPr>
              <a:t>영화 </a:t>
            </a:r>
            <a:r>
              <a:rPr lang="en-US" altLang="ko-KR" sz="1800" dirty="0" smtClean="0">
                <a:latin typeface="+mj-ea"/>
                <a:ea typeface="+mj-ea"/>
              </a:rPr>
              <a:t>DB </a:t>
            </a:r>
            <a:r>
              <a:rPr lang="ko-KR" altLang="en-US" sz="1800" dirty="0" smtClean="0">
                <a:latin typeface="+mj-ea"/>
                <a:ea typeface="+mj-ea"/>
              </a:rPr>
              <a:t>업무  </a:t>
            </a:r>
            <a:r>
              <a:rPr lang="en-US" altLang="ko-KR" sz="1800" dirty="0" smtClean="0">
                <a:latin typeface="+mj-ea"/>
                <a:ea typeface="+mj-ea"/>
              </a:rPr>
              <a:t>2.</a:t>
            </a:r>
            <a:r>
              <a:rPr lang="ko-KR" altLang="en-US" sz="1800" dirty="0" smtClean="0">
                <a:latin typeface="+mj-ea"/>
                <a:ea typeface="+mj-ea"/>
              </a:rPr>
              <a:t>감독 </a:t>
            </a:r>
            <a:r>
              <a:rPr lang="en-US" altLang="ko-KR" sz="1800" dirty="0" smtClean="0">
                <a:latin typeface="+mj-ea"/>
                <a:ea typeface="+mj-ea"/>
              </a:rPr>
              <a:t>DB </a:t>
            </a:r>
            <a:r>
              <a:rPr lang="ko-KR" altLang="en-US" sz="1800" dirty="0" smtClean="0">
                <a:latin typeface="+mj-ea"/>
                <a:ea typeface="+mj-ea"/>
              </a:rPr>
              <a:t>업무  </a:t>
            </a:r>
            <a:r>
              <a:rPr lang="en-US" altLang="ko-KR" sz="1800" dirty="0" smtClean="0">
                <a:latin typeface="+mj-ea"/>
                <a:ea typeface="+mj-ea"/>
              </a:rPr>
              <a:t>3.</a:t>
            </a:r>
            <a:r>
              <a:rPr lang="ko-KR" altLang="en-US" sz="1800" dirty="0" smtClean="0">
                <a:latin typeface="+mj-ea"/>
                <a:ea typeface="+mj-ea"/>
              </a:rPr>
              <a:t>배우 </a:t>
            </a:r>
            <a:r>
              <a:rPr lang="en-US" altLang="ko-KR" sz="1800" dirty="0" smtClean="0">
                <a:latin typeface="+mj-ea"/>
                <a:ea typeface="+mj-ea"/>
              </a:rPr>
              <a:t>DB </a:t>
            </a:r>
            <a:r>
              <a:rPr lang="ko-KR" altLang="en-US" sz="1800" dirty="0" smtClean="0">
                <a:latin typeface="+mj-ea"/>
                <a:ea typeface="+mj-ea"/>
              </a:rPr>
              <a:t>업무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7-2-1. </a:t>
            </a: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영화</a:t>
            </a:r>
            <a:r>
              <a:rPr lang="en-US" altLang="ko-KR" sz="3200" dirty="0" smtClean="0">
                <a:latin typeface="+mj-ea"/>
                <a:ea typeface="+mj-ea"/>
              </a:rPr>
              <a:t>DB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201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영화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DB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1.</a:t>
            </a:r>
            <a:r>
              <a:rPr lang="ko-KR" altLang="en-US" sz="1800" dirty="0" smtClean="0">
                <a:latin typeface="+mj-ea"/>
                <a:ea typeface="+mj-ea"/>
              </a:rPr>
              <a:t>영화일람  </a:t>
            </a:r>
            <a:r>
              <a:rPr lang="en-US" altLang="ko-KR" sz="1800" dirty="0" smtClean="0">
                <a:latin typeface="+mj-ea"/>
                <a:ea typeface="+mj-ea"/>
              </a:rPr>
              <a:t>2.</a:t>
            </a:r>
            <a:r>
              <a:rPr lang="ko-KR" altLang="en-US" sz="1800" dirty="0" smtClean="0">
                <a:latin typeface="+mj-ea"/>
                <a:ea typeface="+mj-ea"/>
              </a:rPr>
              <a:t>영화검색  </a:t>
            </a:r>
            <a:r>
              <a:rPr lang="en-US" altLang="ko-KR" sz="1800" dirty="0" smtClean="0">
                <a:latin typeface="+mj-ea"/>
                <a:ea typeface="+mj-ea"/>
              </a:rPr>
              <a:t>3.</a:t>
            </a:r>
            <a:r>
              <a:rPr lang="ko-KR" altLang="en-US" sz="1800" dirty="0" smtClean="0">
                <a:latin typeface="+mj-ea"/>
                <a:ea typeface="+mj-ea"/>
              </a:rPr>
              <a:t>영화추가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7-2-1-1. </a:t>
            </a: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영화</a:t>
            </a:r>
            <a:r>
              <a:rPr lang="ko-KR" altLang="en-US" sz="3200" dirty="0" smtClean="0">
                <a:latin typeface="+mj-ea"/>
                <a:ea typeface="+mj-ea"/>
              </a:rPr>
              <a:t>일</a:t>
            </a:r>
            <a:r>
              <a:rPr lang="ko-KR" altLang="en-US" sz="3200" dirty="0" smtClean="0">
                <a:latin typeface="+mj-ea"/>
                <a:ea typeface="+mj-ea"/>
              </a:rPr>
              <a:t>람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4824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영화일람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DB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영화번호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영화상세정보  </a:t>
            </a:r>
            <a:r>
              <a:rPr lang="en-US" altLang="ko-KR" sz="1800" dirty="0" smtClean="0">
                <a:latin typeface="+mj-ea"/>
                <a:ea typeface="+mj-ea"/>
              </a:rPr>
              <a:t>01.</a:t>
            </a:r>
            <a:r>
              <a:rPr lang="ko-KR" altLang="en-US" sz="1800" dirty="0" smtClean="0">
                <a:latin typeface="+mj-ea"/>
                <a:ea typeface="+mj-ea"/>
              </a:rPr>
              <a:t>이전페이지  </a:t>
            </a:r>
            <a:r>
              <a:rPr lang="en-US" altLang="ko-KR" sz="1800" dirty="0" smtClean="0">
                <a:latin typeface="+mj-ea"/>
                <a:ea typeface="+mj-ea"/>
              </a:rPr>
              <a:t>02.</a:t>
            </a:r>
            <a:r>
              <a:rPr lang="ko-KR" altLang="en-US" sz="1800" dirty="0" smtClean="0">
                <a:latin typeface="+mj-ea"/>
                <a:ea typeface="+mj-ea"/>
              </a:rPr>
              <a:t>다음페이지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영화번호 </a:t>
            </a:r>
            <a:r>
              <a:rPr lang="ko-KR" altLang="en-US" sz="1800" dirty="0" smtClean="0">
                <a:latin typeface="+mj-ea"/>
                <a:ea typeface="+mj-ea"/>
              </a:rPr>
              <a:t>연도    장르      </a:t>
            </a:r>
            <a:r>
              <a:rPr lang="ko-KR" altLang="en-US" sz="1800" dirty="0" smtClean="0">
                <a:latin typeface="+mj-ea"/>
                <a:ea typeface="+mj-ea"/>
              </a:rPr>
              <a:t>국적</a:t>
            </a:r>
            <a:r>
              <a:rPr lang="en-US" altLang="ko-KR" sz="1800" dirty="0" smtClean="0">
                <a:latin typeface="+mj-ea"/>
                <a:ea typeface="+mj-ea"/>
              </a:rPr>
              <a:t>			</a:t>
            </a:r>
            <a:r>
              <a:rPr lang="ko-KR" altLang="en-US" sz="1800" dirty="0" smtClean="0">
                <a:latin typeface="+mj-ea"/>
                <a:ea typeface="+mj-ea"/>
              </a:rPr>
              <a:t>제목</a:t>
            </a:r>
            <a:endParaRPr lang="ko-KR" altLang="en-US" sz="1800" dirty="0" smtClean="0"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1	</a:t>
            </a:r>
            <a:r>
              <a:rPr lang="en-US" altLang="ko-KR" sz="1800" dirty="0" smtClean="0">
                <a:latin typeface="+mj-ea"/>
                <a:ea typeface="+mj-ea"/>
              </a:rPr>
              <a:t>2013 	</a:t>
            </a:r>
            <a:r>
              <a:rPr lang="ko-KR" altLang="en-US" sz="1800" dirty="0" smtClean="0">
                <a:latin typeface="+mj-ea"/>
                <a:ea typeface="+mj-ea"/>
              </a:rPr>
              <a:t>범죄     </a:t>
            </a:r>
            <a:r>
              <a:rPr lang="ko-KR" altLang="en-US" sz="1800" dirty="0" smtClean="0">
                <a:latin typeface="+mj-ea"/>
                <a:ea typeface="+mj-ea"/>
              </a:rPr>
              <a:t>볼리비아          </a:t>
            </a:r>
            <a:r>
              <a:rPr lang="ko-KR" altLang="en-US" sz="1800" dirty="0" smtClean="0">
                <a:latin typeface="+mj-ea"/>
                <a:ea typeface="+mj-ea"/>
              </a:rPr>
              <a:t>   </a:t>
            </a:r>
            <a:r>
              <a:rPr lang="ko-KR" altLang="en-US" sz="1800" dirty="0" smtClean="0">
                <a:latin typeface="+mj-ea"/>
                <a:ea typeface="+mj-ea"/>
              </a:rPr>
              <a:t>카니발 </a:t>
            </a:r>
            <a:r>
              <a:rPr lang="en-US" altLang="ko-KR" sz="1800" dirty="0" smtClean="0">
                <a:latin typeface="+mj-ea"/>
                <a:ea typeface="+mj-ea"/>
              </a:rPr>
              <a:t>- </a:t>
            </a:r>
            <a:r>
              <a:rPr lang="ko-KR" altLang="en-US" sz="1800" dirty="0" smtClean="0">
                <a:latin typeface="+mj-ea"/>
                <a:ea typeface="+mj-ea"/>
              </a:rPr>
              <a:t>피의 </a:t>
            </a:r>
            <a:r>
              <a:rPr lang="ko-KR" altLang="en-US" sz="1800" dirty="0" smtClean="0">
                <a:latin typeface="+mj-ea"/>
                <a:ea typeface="+mj-ea"/>
              </a:rPr>
              <a:t>만</a:t>
            </a:r>
            <a:endParaRPr lang="en-US" altLang="ko-KR" sz="1800" dirty="0" smtClean="0">
              <a:latin typeface="+mj-ea"/>
              <a:ea typeface="+mj-ea"/>
            </a:endParaRPr>
          </a:p>
          <a:p>
            <a:pPr lvl="0">
              <a:buSzPct val="25000"/>
            </a:pPr>
            <a:r>
              <a:rPr lang="en-US" altLang="ko-KR" sz="1800" dirty="0" smtClean="0">
                <a:latin typeface="+mj-ea"/>
                <a:ea typeface="+mj-ea"/>
              </a:rPr>
              <a:t>2	2000 	</a:t>
            </a:r>
            <a:r>
              <a:rPr lang="ko-KR" altLang="en-US" sz="1800" dirty="0" smtClean="0">
                <a:latin typeface="+mj-ea"/>
                <a:ea typeface="+mj-ea"/>
              </a:rPr>
              <a:t>공포     </a:t>
            </a:r>
            <a:r>
              <a:rPr lang="ko-KR" altLang="en-US" sz="1800" dirty="0" err="1" smtClean="0">
                <a:latin typeface="+mj-ea"/>
                <a:ea typeface="+mj-ea"/>
              </a:rPr>
              <a:t>라이베리아</a:t>
            </a:r>
            <a:r>
              <a:rPr lang="ko-KR" altLang="en-US" sz="1800" dirty="0" smtClean="0">
                <a:latin typeface="+mj-ea"/>
                <a:ea typeface="+mj-ea"/>
              </a:rPr>
              <a:t>        </a:t>
            </a:r>
            <a:r>
              <a:rPr lang="ko-KR" altLang="en-US" sz="1800" dirty="0" smtClean="0">
                <a:latin typeface="+mj-ea"/>
                <a:ea typeface="+mj-ea"/>
              </a:rPr>
              <a:t>  타인의 </a:t>
            </a:r>
            <a:r>
              <a:rPr lang="ko-KR" altLang="en-US" sz="1800" dirty="0" smtClean="0">
                <a:latin typeface="+mj-ea"/>
                <a:ea typeface="+mj-ea"/>
              </a:rPr>
              <a:t>멜로디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…</a:t>
            </a:r>
            <a:endParaRPr lang="ko-KR" altLang="en-US" sz="18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800" dirty="0" smtClean="0">
                <a:latin typeface="+mj-ea"/>
                <a:ea typeface="+mj-ea"/>
              </a:rPr>
              <a:t>30 		2003 	</a:t>
            </a:r>
            <a:r>
              <a:rPr lang="ko-KR" altLang="en-US" sz="1800" dirty="0" smtClean="0">
                <a:latin typeface="+mj-ea"/>
                <a:ea typeface="+mj-ea"/>
              </a:rPr>
              <a:t>기타     </a:t>
            </a:r>
            <a:r>
              <a:rPr lang="ko-KR" altLang="en-US" sz="1800" dirty="0" smtClean="0">
                <a:latin typeface="+mj-ea"/>
                <a:ea typeface="+mj-ea"/>
              </a:rPr>
              <a:t>일본                  </a:t>
            </a:r>
            <a:r>
              <a:rPr lang="ko-KR" altLang="en-US" sz="1800" dirty="0" smtClean="0">
                <a:latin typeface="+mj-ea"/>
                <a:ea typeface="+mj-ea"/>
              </a:rPr>
              <a:t>선 </a:t>
            </a:r>
            <a:r>
              <a:rPr lang="ko-KR" altLang="en-US" sz="1800" dirty="0" err="1" smtClean="0">
                <a:latin typeface="+mj-ea"/>
                <a:ea typeface="+mj-ea"/>
              </a:rPr>
              <a:t>오브</a:t>
            </a:r>
            <a:r>
              <a:rPr lang="ko-KR" altLang="en-US" sz="1800" dirty="0" smtClean="0">
                <a:latin typeface="+mj-ea"/>
                <a:ea typeface="+mj-ea"/>
              </a:rPr>
              <a:t> 갓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31    	2004	</a:t>
            </a:r>
            <a:r>
              <a:rPr lang="ko-KR" altLang="en-US" sz="1800" dirty="0" smtClean="0">
                <a:latin typeface="+mj-ea"/>
                <a:ea typeface="+mj-ea"/>
              </a:rPr>
              <a:t>가족     </a:t>
            </a:r>
            <a:r>
              <a:rPr lang="ko-KR" altLang="en-US" sz="1800" dirty="0" smtClean="0">
                <a:latin typeface="+mj-ea"/>
                <a:ea typeface="+mj-ea"/>
              </a:rPr>
              <a:t>아랍에미리트       </a:t>
            </a:r>
            <a:r>
              <a:rPr lang="ko-KR" altLang="en-US" sz="1800" dirty="0" smtClean="0">
                <a:latin typeface="+mj-ea"/>
                <a:ea typeface="+mj-ea"/>
              </a:rPr>
              <a:t>수호지</a:t>
            </a:r>
            <a:r>
              <a:rPr lang="en-US" altLang="ko-KR" sz="1800" dirty="0" smtClean="0">
                <a:latin typeface="+mj-ea"/>
                <a:ea typeface="+mj-ea"/>
              </a:rPr>
              <a:t>-</a:t>
            </a:r>
            <a:r>
              <a:rPr lang="ko-KR" altLang="en-US" sz="1800" dirty="0" smtClean="0">
                <a:latin typeface="+mj-ea"/>
                <a:ea typeface="+mj-ea"/>
              </a:rPr>
              <a:t>강철 </a:t>
            </a:r>
            <a:r>
              <a:rPr lang="ko-KR" altLang="en-US" sz="1800" dirty="0" err="1" smtClean="0">
                <a:latin typeface="+mj-ea"/>
                <a:ea typeface="+mj-ea"/>
              </a:rPr>
              <a:t>보갑</a:t>
            </a:r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7-2-1-2. </a:t>
            </a: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영화</a:t>
            </a:r>
            <a:r>
              <a:rPr lang="ko-KR" altLang="en-US" sz="3200" dirty="0" smtClean="0">
                <a:latin typeface="+mj-ea"/>
                <a:ea typeface="+mj-ea"/>
              </a:rPr>
              <a:t>검</a:t>
            </a:r>
            <a:r>
              <a:rPr lang="ko-KR" altLang="en-US" sz="3200" dirty="0" smtClean="0">
                <a:latin typeface="+mj-ea"/>
                <a:ea typeface="+mj-ea"/>
              </a:rPr>
              <a:t>색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56886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영화 검색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영화번호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영화상세정보  </a:t>
            </a:r>
            <a:r>
              <a:rPr lang="en-US" altLang="ko-KR" sz="1800" dirty="0" smtClean="0">
                <a:latin typeface="+mj-ea"/>
                <a:ea typeface="+mj-ea"/>
              </a:rPr>
              <a:t>00.</a:t>
            </a:r>
            <a:r>
              <a:rPr lang="ko-KR" altLang="en-US" sz="1800" dirty="0" err="1" smtClean="0">
                <a:latin typeface="+mj-ea"/>
                <a:ea typeface="+mj-ea"/>
              </a:rPr>
              <a:t>재검색</a:t>
            </a:r>
            <a:r>
              <a:rPr lang="ko-KR" altLang="en-US" sz="1800" dirty="0" smtClean="0">
                <a:latin typeface="+mj-ea"/>
                <a:ea typeface="+mj-ea"/>
              </a:rPr>
              <a:t>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영화번호 </a:t>
            </a:r>
            <a:r>
              <a:rPr lang="en-US" altLang="ko-KR" sz="1800" dirty="0" smtClean="0">
                <a:latin typeface="+mj-ea"/>
                <a:ea typeface="+mj-ea"/>
              </a:rPr>
              <a:t>: 31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개봉일 </a:t>
            </a:r>
            <a:r>
              <a:rPr lang="en-US" altLang="ko-KR" sz="1800" dirty="0" smtClean="0">
                <a:latin typeface="+mj-ea"/>
                <a:ea typeface="+mj-ea"/>
              </a:rPr>
              <a:t>: 2004-05-09 </a:t>
            </a:r>
            <a:r>
              <a:rPr lang="ko-KR" altLang="en-US" sz="1800" dirty="0" smtClean="0">
                <a:latin typeface="+mj-ea"/>
                <a:ea typeface="+mj-ea"/>
              </a:rPr>
              <a:t>국적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아랍에미리트 장르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가족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제목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수호지</a:t>
            </a:r>
            <a:r>
              <a:rPr lang="en-US" altLang="ko-KR" sz="1800" dirty="0" smtClean="0">
                <a:latin typeface="+mj-ea"/>
                <a:ea typeface="+mj-ea"/>
              </a:rPr>
              <a:t>-</a:t>
            </a:r>
            <a:r>
              <a:rPr lang="ko-KR" altLang="en-US" sz="1800" dirty="0" smtClean="0">
                <a:latin typeface="+mj-ea"/>
                <a:ea typeface="+mj-ea"/>
              </a:rPr>
              <a:t>강철 </a:t>
            </a:r>
            <a:r>
              <a:rPr lang="ko-KR" altLang="en-US" sz="1800" dirty="0" err="1" smtClean="0">
                <a:latin typeface="+mj-ea"/>
                <a:ea typeface="+mj-ea"/>
              </a:rPr>
              <a:t>보갑</a:t>
            </a:r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영화번호 </a:t>
            </a:r>
            <a:r>
              <a:rPr lang="en-US" altLang="ko-KR" sz="1800" dirty="0" smtClean="0">
                <a:latin typeface="+mj-ea"/>
                <a:ea typeface="+mj-ea"/>
              </a:rPr>
              <a:t>: 1289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개봉일 </a:t>
            </a:r>
            <a:r>
              <a:rPr lang="en-US" altLang="ko-KR" sz="1800" dirty="0" smtClean="0">
                <a:latin typeface="+mj-ea"/>
                <a:ea typeface="+mj-ea"/>
              </a:rPr>
              <a:t>: 2009-03-18 </a:t>
            </a:r>
            <a:r>
              <a:rPr lang="ko-KR" altLang="en-US" sz="1800" dirty="0" smtClean="0">
                <a:latin typeface="+mj-ea"/>
                <a:ea typeface="+mj-ea"/>
              </a:rPr>
              <a:t>국적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우루과이 장르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어드벤처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제목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수호지</a:t>
            </a:r>
            <a:r>
              <a:rPr lang="en-US" altLang="ko-KR" sz="1800" dirty="0" smtClean="0">
                <a:latin typeface="+mj-ea"/>
                <a:ea typeface="+mj-ea"/>
              </a:rPr>
              <a:t>-</a:t>
            </a:r>
            <a:r>
              <a:rPr lang="ko-KR" altLang="en-US" sz="1800" dirty="0" err="1" smtClean="0">
                <a:latin typeface="+mj-ea"/>
                <a:ea typeface="+mj-ea"/>
              </a:rPr>
              <a:t>천하대영웅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err="1" smtClean="0">
                <a:latin typeface="+mj-ea"/>
                <a:ea typeface="+mj-ea"/>
              </a:rPr>
              <a:t>손신</a:t>
            </a:r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영화번호 </a:t>
            </a:r>
            <a:r>
              <a:rPr lang="en-US" altLang="ko-KR" sz="1800" dirty="0" smtClean="0">
                <a:latin typeface="+mj-ea"/>
                <a:ea typeface="+mj-ea"/>
              </a:rPr>
              <a:t>: 1484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개봉일 </a:t>
            </a:r>
            <a:r>
              <a:rPr lang="en-US" altLang="ko-KR" sz="1800" dirty="0" smtClean="0">
                <a:latin typeface="+mj-ea"/>
                <a:ea typeface="+mj-ea"/>
              </a:rPr>
              <a:t>: 2007-11-19 </a:t>
            </a:r>
            <a:r>
              <a:rPr lang="ko-KR" altLang="en-US" sz="1800" dirty="0" smtClean="0">
                <a:latin typeface="+mj-ea"/>
                <a:ea typeface="+mj-ea"/>
              </a:rPr>
              <a:t>국적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스위스 장르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코미디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제목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수호지</a:t>
            </a:r>
            <a:r>
              <a:rPr lang="en-US" altLang="ko-KR" sz="1800" dirty="0" smtClean="0">
                <a:latin typeface="+mj-ea"/>
                <a:ea typeface="+mj-ea"/>
              </a:rPr>
              <a:t>-</a:t>
            </a:r>
            <a:r>
              <a:rPr lang="ko-KR" altLang="en-US" sz="1800" dirty="0" smtClean="0">
                <a:latin typeface="+mj-ea"/>
                <a:ea typeface="+mj-ea"/>
              </a:rPr>
              <a:t>천하제패 선찬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7-2-1-3. </a:t>
            </a: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영화상세정보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56886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영화 상세 정보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00.</a:t>
            </a:r>
            <a:r>
              <a:rPr lang="ko-KR" altLang="en-US" sz="1800" dirty="0" smtClean="0">
                <a:latin typeface="+mj-ea"/>
                <a:ea typeface="+mj-ea"/>
              </a:rPr>
              <a:t>영화삭제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영화번호 </a:t>
            </a:r>
            <a:r>
              <a:rPr lang="en-US" altLang="ko-KR" sz="1800" dirty="0" smtClean="0">
                <a:latin typeface="+mj-ea"/>
                <a:ea typeface="+mj-ea"/>
              </a:rPr>
              <a:t>: 3626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1.</a:t>
            </a:r>
            <a:r>
              <a:rPr lang="ko-KR" altLang="en-US" sz="1800" dirty="0" smtClean="0">
                <a:latin typeface="+mj-ea"/>
                <a:ea typeface="+mj-ea"/>
              </a:rPr>
              <a:t>제목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옥자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2.</a:t>
            </a:r>
            <a:r>
              <a:rPr lang="ko-KR" altLang="en-US" sz="1800" dirty="0" smtClean="0">
                <a:latin typeface="+mj-ea"/>
                <a:ea typeface="+mj-ea"/>
              </a:rPr>
              <a:t>개봉일 </a:t>
            </a:r>
            <a:r>
              <a:rPr lang="en-US" altLang="ko-KR" sz="1800" dirty="0" smtClean="0">
                <a:latin typeface="+mj-ea"/>
                <a:ea typeface="+mj-ea"/>
              </a:rPr>
              <a:t>: 2017-06-29 3.</a:t>
            </a:r>
            <a:r>
              <a:rPr lang="ko-KR" altLang="en-US" sz="1800" dirty="0" smtClean="0">
                <a:latin typeface="+mj-ea"/>
                <a:ea typeface="+mj-ea"/>
              </a:rPr>
              <a:t>장르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액션</a:t>
            </a:r>
            <a:r>
              <a:rPr lang="en-US" altLang="ko-KR" sz="1800" dirty="0" smtClean="0">
                <a:latin typeface="+mj-ea"/>
                <a:ea typeface="+mj-ea"/>
              </a:rPr>
              <a:t>4.</a:t>
            </a:r>
            <a:r>
              <a:rPr lang="ko-KR" altLang="en-US" sz="1800" dirty="0" smtClean="0">
                <a:latin typeface="+mj-ea"/>
                <a:ea typeface="+mj-ea"/>
              </a:rPr>
              <a:t>국적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대한민국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5.</a:t>
            </a:r>
            <a:r>
              <a:rPr lang="ko-KR" altLang="en-US" sz="1800" dirty="0" smtClean="0">
                <a:latin typeface="+mj-ea"/>
                <a:ea typeface="+mj-ea"/>
              </a:rPr>
              <a:t>관객수 </a:t>
            </a:r>
            <a:r>
              <a:rPr lang="en-US" altLang="ko-KR" sz="1800" dirty="0" smtClean="0">
                <a:latin typeface="+mj-ea"/>
                <a:ea typeface="+mj-ea"/>
              </a:rPr>
              <a:t>: 0 6.</a:t>
            </a:r>
            <a:r>
              <a:rPr lang="ko-KR" altLang="en-US" sz="1800" dirty="0" smtClean="0">
                <a:latin typeface="+mj-ea"/>
                <a:ea typeface="+mj-ea"/>
              </a:rPr>
              <a:t>등급 </a:t>
            </a:r>
            <a:r>
              <a:rPr lang="en-US" altLang="ko-KR" sz="1800" dirty="0" smtClean="0">
                <a:latin typeface="+mj-ea"/>
                <a:ea typeface="+mj-ea"/>
              </a:rPr>
              <a:t>: 12</a:t>
            </a:r>
            <a:r>
              <a:rPr lang="ko-KR" altLang="en-US" sz="1800" dirty="0" err="1" smtClean="0">
                <a:latin typeface="+mj-ea"/>
                <a:ea typeface="+mj-ea"/>
              </a:rPr>
              <a:t>세관람가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7.</a:t>
            </a:r>
            <a:r>
              <a:rPr lang="ko-KR" altLang="en-US" sz="1800" dirty="0" smtClean="0">
                <a:latin typeface="+mj-ea"/>
                <a:ea typeface="+mj-ea"/>
              </a:rPr>
              <a:t>개봉상태 </a:t>
            </a:r>
            <a:r>
              <a:rPr lang="en-US" altLang="ko-KR" sz="1800" dirty="0" smtClean="0">
                <a:latin typeface="+mj-ea"/>
                <a:ea typeface="+mj-ea"/>
              </a:rPr>
              <a:t>: 0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8.</a:t>
            </a:r>
            <a:r>
              <a:rPr lang="ko-KR" altLang="en-US" sz="1800" dirty="0" smtClean="0">
                <a:latin typeface="+mj-ea"/>
                <a:ea typeface="+mj-ea"/>
              </a:rPr>
              <a:t>예고편링크 </a:t>
            </a:r>
            <a:r>
              <a:rPr lang="en-US" altLang="ko-KR" sz="1800" dirty="0" smtClean="0">
                <a:latin typeface="+mj-ea"/>
                <a:ea typeface="+mj-ea"/>
              </a:rPr>
              <a:t>9.</a:t>
            </a:r>
            <a:r>
              <a:rPr lang="ko-KR" altLang="en-US" sz="1800" dirty="0" smtClean="0">
                <a:latin typeface="+mj-ea"/>
                <a:ea typeface="+mj-ea"/>
              </a:rPr>
              <a:t>줄거리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강원도 산골 소녀 ‘미자’</a:t>
            </a:r>
            <a:r>
              <a:rPr lang="en-US" altLang="ko-KR" sz="1800" dirty="0" smtClean="0">
                <a:latin typeface="+mj-ea"/>
                <a:ea typeface="+mj-ea"/>
              </a:rPr>
              <a:t>(</a:t>
            </a:r>
            <a:r>
              <a:rPr lang="ko-KR" altLang="en-US" sz="1800" dirty="0" smtClean="0">
                <a:latin typeface="+mj-ea"/>
                <a:ea typeface="+mj-ea"/>
              </a:rPr>
              <a:t>안서현</a:t>
            </a:r>
            <a:r>
              <a:rPr lang="en-US" altLang="ko-KR" sz="1800" dirty="0" smtClean="0">
                <a:latin typeface="+mj-ea"/>
                <a:ea typeface="+mj-ea"/>
              </a:rPr>
              <a:t>)</a:t>
            </a:r>
            <a:r>
              <a:rPr lang="ko-KR" altLang="en-US" sz="1800" dirty="0" smtClean="0">
                <a:latin typeface="+mj-ea"/>
                <a:ea typeface="+mj-ea"/>
              </a:rPr>
              <a:t>에게 옥자는 </a:t>
            </a:r>
            <a:r>
              <a:rPr lang="en-US" altLang="ko-KR" sz="1800" dirty="0" smtClean="0">
                <a:latin typeface="+mj-ea"/>
                <a:ea typeface="+mj-ea"/>
              </a:rPr>
              <a:t>10</a:t>
            </a:r>
            <a:r>
              <a:rPr lang="ko-KR" altLang="en-US" sz="1800" dirty="0" smtClean="0">
                <a:latin typeface="+mj-ea"/>
                <a:ea typeface="+mj-ea"/>
              </a:rPr>
              <a:t>년 간 함께 자란 둘도 없는 친구이자 소중한 가족이다</a:t>
            </a:r>
            <a:r>
              <a:rPr lang="en-US" altLang="ko-KR" sz="1800" dirty="0" smtClean="0"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latin typeface="+mj-ea"/>
                <a:ea typeface="+mj-ea"/>
              </a:rPr>
              <a:t>자연 속에서 평화롭게 지내던 어느 날</a:t>
            </a:r>
            <a:r>
              <a:rPr lang="en-US" altLang="ko-KR" sz="1800" dirty="0" smtClean="0"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latin typeface="+mj-ea"/>
                <a:ea typeface="+mj-ea"/>
              </a:rPr>
              <a:t>글로벌 기업 ‘미란도’가 나타나 갑자기 옥자를 뉴욕으로 </a:t>
            </a:r>
            <a:r>
              <a:rPr lang="ko-KR" altLang="en-US" sz="1800" dirty="0" err="1" smtClean="0">
                <a:latin typeface="+mj-ea"/>
                <a:ea typeface="+mj-ea"/>
              </a:rPr>
              <a:t>끌고가고</a:t>
            </a:r>
            <a:r>
              <a:rPr lang="en-US" altLang="ko-KR" sz="1800" dirty="0" smtClean="0"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latin typeface="+mj-ea"/>
                <a:ea typeface="+mj-ea"/>
              </a:rPr>
              <a:t>할아버지</a:t>
            </a:r>
            <a:r>
              <a:rPr lang="en-US" altLang="ko-KR" sz="1800" dirty="0" smtClean="0">
                <a:latin typeface="+mj-ea"/>
                <a:ea typeface="+mj-ea"/>
              </a:rPr>
              <a:t>(</a:t>
            </a:r>
            <a:r>
              <a:rPr lang="ko-KR" altLang="en-US" sz="1800" dirty="0" err="1" smtClean="0">
                <a:latin typeface="+mj-ea"/>
                <a:ea typeface="+mj-ea"/>
              </a:rPr>
              <a:t>변희봉</a:t>
            </a:r>
            <a:r>
              <a:rPr lang="en-US" altLang="ko-KR" sz="1800" dirty="0" smtClean="0">
                <a:latin typeface="+mj-ea"/>
                <a:ea typeface="+mj-ea"/>
              </a:rPr>
              <a:t>)</a:t>
            </a:r>
            <a:r>
              <a:rPr lang="ko-KR" altLang="en-US" sz="1800" dirty="0" smtClean="0">
                <a:latin typeface="+mj-ea"/>
                <a:ea typeface="+mj-ea"/>
              </a:rPr>
              <a:t>의 만류에도 미자는 무작정 옥자를 구하기 위해 위험천만한 여정에 나선다</a:t>
            </a:r>
            <a:r>
              <a:rPr lang="en-US" altLang="ko-KR" sz="18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7-2-2. </a:t>
            </a:r>
            <a:r>
              <a:rPr lang="ko-KR" altLang="en-US" sz="3200" dirty="0" smtClean="0">
                <a:latin typeface="+mj-ea"/>
                <a:ea typeface="+mj-ea"/>
              </a:rPr>
              <a:t>감독</a:t>
            </a:r>
            <a:r>
              <a:rPr lang="en-US" altLang="ko-KR" sz="3200" dirty="0" smtClean="0">
                <a:latin typeface="+mj-ea"/>
                <a:ea typeface="+mj-ea"/>
              </a:rPr>
              <a:t>DB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201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감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독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DB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1.</a:t>
            </a:r>
            <a:r>
              <a:rPr lang="ko-KR" altLang="en-US" sz="1800" dirty="0" smtClean="0">
                <a:latin typeface="+mj-ea"/>
                <a:ea typeface="+mj-ea"/>
              </a:rPr>
              <a:t>감독일람 </a:t>
            </a:r>
            <a:r>
              <a:rPr lang="en-US" altLang="ko-KR" sz="1800" dirty="0" smtClean="0">
                <a:latin typeface="+mj-ea"/>
                <a:ea typeface="+mj-ea"/>
              </a:rPr>
              <a:t>2.</a:t>
            </a:r>
            <a:r>
              <a:rPr lang="ko-KR" altLang="en-US" sz="1800" dirty="0" smtClean="0">
                <a:latin typeface="+mj-ea"/>
                <a:ea typeface="+mj-ea"/>
              </a:rPr>
              <a:t>감독검색 </a:t>
            </a:r>
            <a:r>
              <a:rPr lang="en-US" altLang="ko-KR" sz="1800" dirty="0" smtClean="0">
                <a:latin typeface="+mj-ea"/>
                <a:ea typeface="+mj-ea"/>
              </a:rPr>
              <a:t>3</a:t>
            </a:r>
            <a:r>
              <a:rPr lang="en-US" altLang="ko-KR" sz="1800" dirty="0" smtClean="0">
                <a:latin typeface="+mj-ea"/>
                <a:ea typeface="+mj-ea"/>
              </a:rPr>
              <a:t>.</a:t>
            </a:r>
            <a:r>
              <a:rPr lang="ko-KR" altLang="en-US" sz="1800" dirty="0" smtClean="0">
                <a:latin typeface="+mj-ea"/>
                <a:ea typeface="+mj-ea"/>
              </a:rPr>
              <a:t>감독추가 </a:t>
            </a:r>
            <a:r>
              <a:rPr lang="en-US" altLang="ko-KR" sz="1800" dirty="0" smtClean="0">
                <a:latin typeface="+mj-ea"/>
                <a:ea typeface="+mj-ea"/>
              </a:rPr>
              <a:t>4.</a:t>
            </a:r>
            <a:r>
              <a:rPr lang="ko-KR" altLang="en-US" sz="1800" dirty="0" smtClean="0">
                <a:latin typeface="+mj-ea"/>
                <a:ea typeface="+mj-ea"/>
              </a:rPr>
              <a:t>감독 필모그래피 일람</a:t>
            </a:r>
            <a:r>
              <a:rPr lang="en-US" altLang="ko-KR" sz="1800" dirty="0" smtClean="0">
                <a:latin typeface="+mj-ea"/>
                <a:ea typeface="+mj-ea"/>
              </a:rPr>
              <a:t>/</a:t>
            </a:r>
            <a:r>
              <a:rPr lang="ko-KR" altLang="en-US" sz="1800" dirty="0" smtClean="0">
                <a:latin typeface="+mj-ea"/>
                <a:ea typeface="+mj-ea"/>
              </a:rPr>
              <a:t>수정 </a:t>
            </a:r>
            <a:r>
              <a:rPr lang="en-US" altLang="ko-KR" sz="1800" dirty="0" smtClean="0">
                <a:latin typeface="+mj-ea"/>
                <a:ea typeface="+mj-ea"/>
              </a:rPr>
              <a:t>0</a:t>
            </a:r>
            <a:r>
              <a:rPr lang="en-US" altLang="ko-KR" sz="1800" dirty="0" smtClean="0">
                <a:latin typeface="+mj-ea"/>
                <a:ea typeface="+mj-ea"/>
              </a:rPr>
              <a:t>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7-2-2-1. </a:t>
            </a: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감독</a:t>
            </a:r>
            <a:r>
              <a:rPr lang="ko-KR" altLang="en-US" sz="3200" dirty="0" smtClean="0">
                <a:latin typeface="+mj-ea"/>
                <a:ea typeface="+mj-ea"/>
              </a:rPr>
              <a:t>일람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4824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감독일람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DB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감독번호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감독상세정보  </a:t>
            </a:r>
            <a:r>
              <a:rPr lang="en-US" altLang="ko-KR" sz="1800" dirty="0" smtClean="0">
                <a:latin typeface="+mj-ea"/>
                <a:ea typeface="+mj-ea"/>
              </a:rPr>
              <a:t>01.</a:t>
            </a:r>
            <a:r>
              <a:rPr lang="ko-KR" altLang="en-US" sz="1800" dirty="0" smtClean="0">
                <a:latin typeface="+mj-ea"/>
                <a:ea typeface="+mj-ea"/>
              </a:rPr>
              <a:t>이전페이지  </a:t>
            </a:r>
            <a:r>
              <a:rPr lang="en-US" altLang="ko-KR" sz="1800" dirty="0" smtClean="0">
                <a:latin typeface="+mj-ea"/>
                <a:ea typeface="+mj-ea"/>
              </a:rPr>
              <a:t>02.</a:t>
            </a:r>
            <a:r>
              <a:rPr lang="ko-KR" altLang="en-US" sz="1800" dirty="0" smtClean="0">
                <a:latin typeface="+mj-ea"/>
                <a:ea typeface="+mj-ea"/>
              </a:rPr>
              <a:t>다음페이지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감독번호 </a:t>
            </a:r>
            <a:r>
              <a:rPr lang="ko-KR" altLang="en-US" sz="1800" dirty="0" smtClean="0">
                <a:latin typeface="+mj-ea"/>
                <a:ea typeface="+mj-ea"/>
              </a:rPr>
              <a:t>생년월일      이름        </a:t>
            </a:r>
            <a:r>
              <a:rPr lang="en-US" altLang="ko-KR" sz="1800" dirty="0" smtClean="0">
                <a:latin typeface="+mj-ea"/>
                <a:ea typeface="+mj-ea"/>
              </a:rPr>
              <a:t>		</a:t>
            </a:r>
            <a:r>
              <a:rPr lang="ko-KR" altLang="en-US" sz="1800" dirty="0" smtClean="0">
                <a:latin typeface="+mj-ea"/>
                <a:ea typeface="+mj-ea"/>
              </a:rPr>
              <a:t>국적</a:t>
            </a:r>
            <a:endParaRPr lang="ko-KR" altLang="en-US" sz="1800" dirty="0" smtClean="0"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﻿</a:t>
            </a:r>
            <a:r>
              <a:rPr lang="en-US" altLang="ko-KR" sz="1800" dirty="0" smtClean="0">
                <a:latin typeface="+mj-ea"/>
                <a:ea typeface="+mj-ea"/>
              </a:rPr>
              <a:t>1	1982-05-25  </a:t>
            </a:r>
            <a:r>
              <a:rPr lang="ko-KR" altLang="en-US" sz="1800" dirty="0" smtClean="0">
                <a:latin typeface="+mj-ea"/>
                <a:ea typeface="+mj-ea"/>
              </a:rPr>
              <a:t>마이크 반 </a:t>
            </a:r>
            <a:r>
              <a:rPr lang="ko-KR" altLang="en-US" sz="1800" dirty="0" err="1" smtClean="0">
                <a:latin typeface="+mj-ea"/>
                <a:ea typeface="+mj-ea"/>
              </a:rPr>
              <a:t>디엠</a:t>
            </a:r>
            <a:r>
              <a:rPr lang="ko-KR" altLang="en-US" sz="1800" dirty="0" smtClean="0">
                <a:latin typeface="+mj-ea"/>
                <a:ea typeface="+mj-ea"/>
              </a:rPr>
              <a:t> 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우크라이나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2	1977-11-17  </a:t>
            </a:r>
            <a:r>
              <a:rPr lang="ko-KR" altLang="en-US" sz="1800" dirty="0" smtClean="0">
                <a:latin typeface="+mj-ea"/>
                <a:ea typeface="+mj-ea"/>
              </a:rPr>
              <a:t>전수일  </a:t>
            </a:r>
            <a:r>
              <a:rPr lang="en-US" altLang="ko-KR" sz="1800" dirty="0" smtClean="0">
                <a:latin typeface="+mj-ea"/>
                <a:ea typeface="+mj-ea"/>
              </a:rPr>
              <a:t>		</a:t>
            </a:r>
            <a:r>
              <a:rPr lang="ko-KR" altLang="en-US" sz="1800" dirty="0" err="1" smtClean="0">
                <a:latin typeface="+mj-ea"/>
                <a:ea typeface="+mj-ea"/>
              </a:rPr>
              <a:t>버진아일랜드</a:t>
            </a:r>
            <a:endParaRPr lang="en-US" altLang="ko-KR" sz="18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800" dirty="0" smtClean="0">
                <a:latin typeface="+mj-ea"/>
                <a:ea typeface="+mj-ea"/>
              </a:rPr>
              <a:t>30		1957-07-10  </a:t>
            </a:r>
            <a:r>
              <a:rPr lang="ko-KR" altLang="en-US" sz="1800" dirty="0" smtClean="0">
                <a:latin typeface="+mj-ea"/>
                <a:ea typeface="+mj-ea"/>
              </a:rPr>
              <a:t>조정래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일본</a:t>
            </a:r>
            <a:endParaRPr lang="en-US" altLang="ko-KR" sz="1800" dirty="0" smtClean="0">
              <a:latin typeface="+mj-ea"/>
              <a:ea typeface="+mj-ea"/>
            </a:endParaRPr>
          </a:p>
          <a:p>
            <a:pPr marL="342900" indent="-342900"/>
            <a:r>
              <a:rPr lang="en-US" altLang="ko-KR" sz="1800" dirty="0" smtClean="0">
                <a:latin typeface="+mj-ea"/>
                <a:ea typeface="+mj-ea"/>
              </a:rPr>
              <a:t>…</a:t>
            </a:r>
          </a:p>
          <a:p>
            <a:pPr marL="342900" indent="-342900"/>
            <a:r>
              <a:rPr lang="en-US" altLang="ko-KR" sz="1800" dirty="0" smtClean="0">
                <a:latin typeface="+mj-ea"/>
                <a:ea typeface="+mj-ea"/>
              </a:rPr>
              <a:t>31     	1986-03-10  </a:t>
            </a:r>
            <a:r>
              <a:rPr lang="ko-KR" altLang="en-US" sz="1800" dirty="0" smtClean="0">
                <a:latin typeface="+mj-ea"/>
                <a:ea typeface="+mj-ea"/>
              </a:rPr>
              <a:t>이은희  </a:t>
            </a:r>
            <a:r>
              <a:rPr lang="en-US" altLang="ko-KR" sz="1800" dirty="0" smtClean="0">
                <a:latin typeface="+mj-ea"/>
                <a:ea typeface="+mj-ea"/>
              </a:rPr>
              <a:t>		</a:t>
            </a:r>
            <a:r>
              <a:rPr lang="ko-KR" altLang="en-US" sz="1800" dirty="0" smtClean="0">
                <a:latin typeface="+mj-ea"/>
                <a:ea typeface="+mj-ea"/>
              </a:rPr>
              <a:t>가이아나</a:t>
            </a:r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7-2-2-2. </a:t>
            </a: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감독</a:t>
            </a:r>
            <a:r>
              <a:rPr lang="ko-KR" altLang="en-US" sz="3200" dirty="0" smtClean="0">
                <a:latin typeface="+mj-ea"/>
                <a:ea typeface="+mj-ea"/>
              </a:rPr>
              <a:t>검색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56886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감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독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 검색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감독번호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감독상세정보  </a:t>
            </a:r>
            <a:r>
              <a:rPr lang="en-US" altLang="ko-KR" sz="1800" dirty="0" smtClean="0">
                <a:latin typeface="+mj-ea"/>
                <a:ea typeface="+mj-ea"/>
              </a:rPr>
              <a:t>00.</a:t>
            </a:r>
            <a:r>
              <a:rPr lang="ko-KR" altLang="en-US" sz="1800" dirty="0" err="1" smtClean="0">
                <a:latin typeface="+mj-ea"/>
                <a:ea typeface="+mj-ea"/>
              </a:rPr>
              <a:t>재검색</a:t>
            </a:r>
            <a:r>
              <a:rPr lang="ko-KR" altLang="en-US" sz="1800" dirty="0" smtClean="0">
                <a:latin typeface="+mj-ea"/>
                <a:ea typeface="+mj-ea"/>
              </a:rPr>
              <a:t>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감독번호 </a:t>
            </a:r>
            <a:r>
              <a:rPr lang="en-US" altLang="ko-KR" sz="1800" dirty="0" smtClean="0">
                <a:latin typeface="+mj-ea"/>
                <a:ea typeface="+mj-ea"/>
              </a:rPr>
              <a:t>: 259 </a:t>
            </a:r>
            <a:r>
              <a:rPr lang="ko-KR" altLang="en-US" sz="1800" dirty="0" smtClean="0">
                <a:latin typeface="+mj-ea"/>
                <a:ea typeface="+mj-ea"/>
              </a:rPr>
              <a:t>이름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err="1" smtClean="0">
                <a:latin typeface="+mj-ea"/>
                <a:ea typeface="+mj-ea"/>
              </a:rPr>
              <a:t>서호봉</a:t>
            </a:r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국적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err="1" smtClean="0">
                <a:latin typeface="+mj-ea"/>
                <a:ea typeface="+mj-ea"/>
              </a:rPr>
              <a:t>마요트</a:t>
            </a:r>
            <a:r>
              <a:rPr lang="ko-KR" altLang="en-US" sz="1800" dirty="0" smtClean="0">
                <a:latin typeface="+mj-ea"/>
                <a:ea typeface="+mj-ea"/>
              </a:rPr>
              <a:t> 생년월일 </a:t>
            </a:r>
            <a:r>
              <a:rPr lang="en-US" altLang="ko-KR" sz="1800" dirty="0" smtClean="0">
                <a:latin typeface="+mj-ea"/>
                <a:ea typeface="+mj-ea"/>
              </a:rPr>
              <a:t>: 1969-09-25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감독번호 </a:t>
            </a:r>
            <a:r>
              <a:rPr lang="en-US" altLang="ko-KR" sz="1800" dirty="0" smtClean="0">
                <a:latin typeface="+mj-ea"/>
                <a:ea typeface="+mj-ea"/>
              </a:rPr>
              <a:t>: 892 </a:t>
            </a:r>
            <a:r>
              <a:rPr lang="ko-KR" altLang="en-US" sz="1800" dirty="0" smtClean="0">
                <a:latin typeface="+mj-ea"/>
                <a:ea typeface="+mj-ea"/>
              </a:rPr>
              <a:t>이름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err="1" smtClean="0">
                <a:latin typeface="+mj-ea"/>
                <a:ea typeface="+mj-ea"/>
              </a:rPr>
              <a:t>김봉한</a:t>
            </a:r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국적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err="1" smtClean="0">
                <a:latin typeface="+mj-ea"/>
                <a:ea typeface="+mj-ea"/>
              </a:rPr>
              <a:t>토켈라우</a:t>
            </a:r>
            <a:r>
              <a:rPr lang="ko-KR" altLang="en-US" sz="1800" dirty="0" smtClean="0">
                <a:latin typeface="+mj-ea"/>
                <a:ea typeface="+mj-ea"/>
              </a:rPr>
              <a:t> 생년월일 </a:t>
            </a:r>
            <a:r>
              <a:rPr lang="en-US" altLang="ko-KR" sz="1800" dirty="0" smtClean="0">
                <a:latin typeface="+mj-ea"/>
                <a:ea typeface="+mj-ea"/>
              </a:rPr>
              <a:t>: 1988-01-18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감독번호 </a:t>
            </a:r>
            <a:r>
              <a:rPr lang="en-US" altLang="ko-KR" sz="1800" dirty="0" smtClean="0">
                <a:latin typeface="+mj-ea"/>
                <a:ea typeface="+mj-ea"/>
              </a:rPr>
              <a:t>: 972 </a:t>
            </a:r>
            <a:r>
              <a:rPr lang="ko-KR" altLang="en-US" sz="1800" dirty="0" smtClean="0">
                <a:latin typeface="+mj-ea"/>
                <a:ea typeface="+mj-ea"/>
              </a:rPr>
              <a:t>이름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봉준호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국적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대한민국 생년월일 </a:t>
            </a:r>
            <a:r>
              <a:rPr lang="en-US" altLang="ko-KR" sz="1800" dirty="0" smtClean="0">
                <a:latin typeface="+mj-ea"/>
                <a:ea typeface="+mj-ea"/>
              </a:rPr>
              <a:t>: 1969-09-14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7-2-2-3. </a:t>
            </a:r>
            <a:r>
              <a:rPr lang="ko-KR" altLang="en-US" sz="3200" dirty="0" smtClean="0">
                <a:latin typeface="+mj-ea"/>
                <a:ea typeface="+mj-ea"/>
              </a:rPr>
              <a:t>감</a:t>
            </a:r>
            <a:r>
              <a:rPr lang="ko-KR" altLang="en-US" sz="3200" dirty="0" smtClean="0">
                <a:latin typeface="+mj-ea"/>
                <a:ea typeface="+mj-ea"/>
              </a:rPr>
              <a:t>독</a:t>
            </a: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상세정보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56886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감독 상세 정보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00.</a:t>
            </a:r>
            <a:r>
              <a:rPr lang="ko-KR" altLang="en-US" sz="1800" dirty="0" smtClean="0">
                <a:latin typeface="+mj-ea"/>
                <a:ea typeface="+mj-ea"/>
              </a:rPr>
              <a:t>감독삭제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감독번호 </a:t>
            </a:r>
            <a:r>
              <a:rPr lang="en-US" altLang="ko-KR" sz="1800" dirty="0" smtClean="0">
                <a:latin typeface="+mj-ea"/>
                <a:ea typeface="+mj-ea"/>
              </a:rPr>
              <a:t>: 57 1.</a:t>
            </a:r>
            <a:r>
              <a:rPr lang="ko-KR" altLang="en-US" sz="1800" dirty="0" smtClean="0">
                <a:latin typeface="+mj-ea"/>
                <a:ea typeface="+mj-ea"/>
              </a:rPr>
              <a:t>이름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err="1" smtClean="0">
                <a:latin typeface="+mj-ea"/>
                <a:ea typeface="+mj-ea"/>
              </a:rPr>
              <a:t>야마자키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err="1" smtClean="0">
                <a:latin typeface="+mj-ea"/>
                <a:ea typeface="+mj-ea"/>
              </a:rPr>
              <a:t>쿠니노리</a:t>
            </a:r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2.</a:t>
            </a:r>
            <a:r>
              <a:rPr lang="ko-KR" altLang="en-US" sz="1800" dirty="0" smtClean="0">
                <a:latin typeface="+mj-ea"/>
                <a:ea typeface="+mj-ea"/>
              </a:rPr>
              <a:t>국적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사우디아라비아 </a:t>
            </a:r>
            <a:r>
              <a:rPr lang="en-US" altLang="ko-KR" sz="1800" dirty="0" smtClean="0">
                <a:latin typeface="+mj-ea"/>
                <a:ea typeface="+mj-ea"/>
              </a:rPr>
              <a:t>3.</a:t>
            </a:r>
            <a:r>
              <a:rPr lang="ko-KR" altLang="en-US" sz="1800" dirty="0" smtClean="0">
                <a:latin typeface="+mj-ea"/>
                <a:ea typeface="+mj-ea"/>
              </a:rPr>
              <a:t>생년월일 </a:t>
            </a:r>
            <a:r>
              <a:rPr lang="en-US" altLang="ko-KR" sz="1800" dirty="0" smtClean="0">
                <a:latin typeface="+mj-ea"/>
                <a:ea typeface="+mj-ea"/>
              </a:rPr>
              <a:t>: 1973-08-22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필모그래피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타임 </a:t>
            </a:r>
            <a:r>
              <a:rPr lang="ko-KR" altLang="en-US" sz="1800" dirty="0" err="1" smtClean="0">
                <a:latin typeface="+mj-ea"/>
                <a:ea typeface="+mj-ea"/>
              </a:rPr>
              <a:t>랩스</a:t>
            </a:r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ko-KR" altLang="en-US" sz="1800" dirty="0" err="1" smtClean="0">
                <a:latin typeface="+mj-ea"/>
                <a:ea typeface="+mj-ea"/>
              </a:rPr>
              <a:t>아즈마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err="1" smtClean="0">
                <a:latin typeface="+mj-ea"/>
                <a:ea typeface="+mj-ea"/>
              </a:rPr>
              <a:t>린의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err="1" smtClean="0">
                <a:latin typeface="+mj-ea"/>
                <a:ea typeface="+mj-ea"/>
              </a:rPr>
              <a:t>전기고문실</a:t>
            </a:r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더 </a:t>
            </a:r>
            <a:r>
              <a:rPr lang="ko-KR" altLang="en-US" sz="1800" dirty="0" err="1" smtClean="0">
                <a:latin typeface="+mj-ea"/>
                <a:ea typeface="+mj-ea"/>
              </a:rPr>
              <a:t>기버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기억전달자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539552" y="2636911"/>
            <a:ext cx="374441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입력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" name="Shape 93"/>
          <p:cNvSpPr txBox="1"/>
          <p:nvPr/>
        </p:nvSpPr>
        <p:spPr>
          <a:xfrm>
            <a:off x="467543" y="1052736"/>
            <a:ext cx="8208912" cy="15841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-------------------------------------------------------------------------------------</a:t>
            </a:r>
            <a:endParaRPr lang="ko-KR"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		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	</a:t>
            </a:r>
            <a:r>
              <a:rPr lang="ko-KR" sz="1800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       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영화 검색</a:t>
            </a:r>
            <a:endParaRPr lang="ko-KR"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lvl="0">
              <a:buSzPct val="25000"/>
            </a:pPr>
            <a:r>
              <a:rPr lang="ko-KR" sz="1800" dirty="0" smtClean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n-ea"/>
              <a:ea typeface="+mn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1. 영화검색 2. 인물검색 3. 장르검색 4. </a:t>
            </a:r>
            <a:r>
              <a:rPr lang="ko-KR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개봉연도검색 </a:t>
            </a:r>
            <a:r>
              <a:rPr lang="ko-KR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0. 상위메뉴로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-------------------------------------------------------------------------------------</a:t>
            </a:r>
          </a:p>
          <a:p>
            <a:pPr lvl="0">
              <a:buSzPct val="25000"/>
            </a:pPr>
            <a:endParaRPr lang="ko-KR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1. 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검색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7-2-3. </a:t>
            </a: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배우</a:t>
            </a:r>
            <a:r>
              <a:rPr lang="en-US" altLang="ko-KR" sz="3200" dirty="0" smtClean="0">
                <a:latin typeface="+mj-ea"/>
                <a:ea typeface="+mj-ea"/>
              </a:rPr>
              <a:t>DB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201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배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우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DB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1.</a:t>
            </a:r>
            <a:r>
              <a:rPr lang="ko-KR" altLang="en-US" sz="1800" dirty="0" smtClean="0">
                <a:latin typeface="+mj-ea"/>
                <a:ea typeface="+mj-ea"/>
              </a:rPr>
              <a:t>배우일람 </a:t>
            </a:r>
            <a:r>
              <a:rPr lang="en-US" altLang="ko-KR" sz="1800" dirty="0" smtClean="0">
                <a:latin typeface="+mj-ea"/>
                <a:ea typeface="+mj-ea"/>
              </a:rPr>
              <a:t>2.</a:t>
            </a:r>
            <a:r>
              <a:rPr lang="ko-KR" altLang="en-US" sz="1800" dirty="0" smtClean="0">
                <a:latin typeface="+mj-ea"/>
                <a:ea typeface="+mj-ea"/>
              </a:rPr>
              <a:t>배우검색 </a:t>
            </a:r>
            <a:r>
              <a:rPr lang="en-US" altLang="ko-KR" sz="1800" dirty="0" smtClean="0">
                <a:latin typeface="+mj-ea"/>
                <a:ea typeface="+mj-ea"/>
              </a:rPr>
              <a:t>3.</a:t>
            </a:r>
            <a:r>
              <a:rPr lang="ko-KR" altLang="en-US" sz="1800" dirty="0" smtClean="0">
                <a:latin typeface="+mj-ea"/>
                <a:ea typeface="+mj-ea"/>
              </a:rPr>
              <a:t>배우추가 </a:t>
            </a:r>
            <a:r>
              <a:rPr lang="en-US" altLang="ko-KR" sz="1800" dirty="0" smtClean="0">
                <a:latin typeface="+mj-ea"/>
                <a:ea typeface="+mj-ea"/>
              </a:rPr>
              <a:t>4.</a:t>
            </a:r>
            <a:r>
              <a:rPr lang="ko-KR" altLang="en-US" sz="1800" dirty="0" smtClean="0">
                <a:latin typeface="+mj-ea"/>
                <a:ea typeface="+mj-ea"/>
              </a:rPr>
              <a:t>배우 필모그래피 일람</a:t>
            </a:r>
            <a:r>
              <a:rPr lang="en-US" altLang="ko-KR" sz="1800" dirty="0" smtClean="0">
                <a:latin typeface="+mj-ea"/>
                <a:ea typeface="+mj-ea"/>
              </a:rPr>
              <a:t>/</a:t>
            </a:r>
            <a:r>
              <a:rPr lang="ko-KR" altLang="en-US" sz="1800" dirty="0" smtClean="0">
                <a:latin typeface="+mj-ea"/>
                <a:ea typeface="+mj-ea"/>
              </a:rPr>
              <a:t>수정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7-2-3-1. </a:t>
            </a: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배우</a:t>
            </a:r>
            <a:r>
              <a:rPr lang="ko-KR" altLang="en-US" sz="3200" dirty="0" smtClean="0">
                <a:latin typeface="+mj-ea"/>
                <a:ea typeface="+mj-ea"/>
              </a:rPr>
              <a:t>일람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4824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배우일람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DB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배우번호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배우상세정보  </a:t>
            </a:r>
            <a:r>
              <a:rPr lang="en-US" altLang="ko-KR" sz="1800" dirty="0" smtClean="0">
                <a:latin typeface="+mj-ea"/>
                <a:ea typeface="+mj-ea"/>
              </a:rPr>
              <a:t>01.</a:t>
            </a:r>
            <a:r>
              <a:rPr lang="ko-KR" altLang="en-US" sz="1800" dirty="0" smtClean="0">
                <a:latin typeface="+mj-ea"/>
                <a:ea typeface="+mj-ea"/>
              </a:rPr>
              <a:t>이전페이지  </a:t>
            </a:r>
            <a:r>
              <a:rPr lang="en-US" altLang="ko-KR" sz="1800" dirty="0" smtClean="0">
                <a:latin typeface="+mj-ea"/>
                <a:ea typeface="+mj-ea"/>
              </a:rPr>
              <a:t>02.</a:t>
            </a:r>
            <a:r>
              <a:rPr lang="ko-KR" altLang="en-US" sz="1800" dirty="0" smtClean="0">
                <a:latin typeface="+mj-ea"/>
                <a:ea typeface="+mj-ea"/>
              </a:rPr>
              <a:t>다음페이지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배우번호 </a:t>
            </a:r>
            <a:r>
              <a:rPr lang="ko-KR" altLang="en-US" sz="1800" dirty="0" smtClean="0">
                <a:latin typeface="+mj-ea"/>
                <a:ea typeface="+mj-ea"/>
              </a:rPr>
              <a:t>생년월일      이름        국적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1     	1981-08-17  </a:t>
            </a:r>
            <a:r>
              <a:rPr lang="ko-KR" altLang="en-US" sz="1800" dirty="0" smtClean="0">
                <a:latin typeface="+mj-ea"/>
                <a:ea typeface="+mj-ea"/>
              </a:rPr>
              <a:t>감우성  뉴질랜드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2     	1970-02-05  </a:t>
            </a:r>
            <a:r>
              <a:rPr lang="ko-KR" altLang="en-US" sz="1800" dirty="0" smtClean="0">
                <a:latin typeface="+mj-ea"/>
                <a:ea typeface="+mj-ea"/>
              </a:rPr>
              <a:t>강남길  </a:t>
            </a:r>
            <a:r>
              <a:rPr lang="ko-KR" altLang="en-US" sz="1800" dirty="0" smtClean="0">
                <a:latin typeface="+mj-ea"/>
                <a:ea typeface="+mj-ea"/>
              </a:rPr>
              <a:t>네팔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…</a:t>
            </a:r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15     	1985-02-14  </a:t>
            </a:r>
            <a:r>
              <a:rPr lang="ko-KR" altLang="en-US" sz="1800" dirty="0" smtClean="0">
                <a:latin typeface="+mj-ea"/>
                <a:ea typeface="+mj-ea"/>
              </a:rPr>
              <a:t>박용우  스위스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16     	1974-07-22  </a:t>
            </a:r>
            <a:r>
              <a:rPr lang="ko-KR" altLang="en-US" sz="1800" dirty="0" smtClean="0">
                <a:latin typeface="+mj-ea"/>
                <a:ea typeface="+mj-ea"/>
              </a:rPr>
              <a:t>박용하  아르헨티나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17    	1985-01-19  </a:t>
            </a:r>
            <a:r>
              <a:rPr lang="ko-KR" altLang="en-US" sz="1800" dirty="0" smtClean="0">
                <a:latin typeface="+mj-ea"/>
                <a:ea typeface="+mj-ea"/>
              </a:rPr>
              <a:t>박해일  피지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7-2-3-2. </a:t>
            </a: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배우</a:t>
            </a:r>
            <a:r>
              <a:rPr lang="ko-KR" altLang="en-US" sz="3200" dirty="0" smtClean="0">
                <a:latin typeface="+mj-ea"/>
                <a:ea typeface="+mj-ea"/>
              </a:rPr>
              <a:t>검색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56886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배우 검색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배우번호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배우상세정보  </a:t>
            </a:r>
            <a:r>
              <a:rPr lang="en-US" altLang="ko-KR" sz="1800" dirty="0" smtClean="0">
                <a:latin typeface="+mj-ea"/>
                <a:ea typeface="+mj-ea"/>
              </a:rPr>
              <a:t>00.</a:t>
            </a:r>
            <a:r>
              <a:rPr lang="ko-KR" altLang="en-US" sz="1800" dirty="0" err="1" smtClean="0">
                <a:latin typeface="+mj-ea"/>
                <a:ea typeface="+mj-ea"/>
              </a:rPr>
              <a:t>재검색</a:t>
            </a:r>
            <a:r>
              <a:rPr lang="ko-KR" altLang="en-US" sz="1800" dirty="0" smtClean="0">
                <a:latin typeface="+mj-ea"/>
                <a:ea typeface="+mj-ea"/>
              </a:rPr>
              <a:t>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배우번호 </a:t>
            </a:r>
            <a:r>
              <a:rPr lang="en-US" altLang="ko-KR" sz="1800" dirty="0" smtClean="0">
                <a:latin typeface="+mj-ea"/>
                <a:ea typeface="+mj-ea"/>
              </a:rPr>
              <a:t>: 46 </a:t>
            </a:r>
            <a:r>
              <a:rPr lang="ko-KR" altLang="en-US" sz="1800" dirty="0" smtClean="0">
                <a:latin typeface="+mj-ea"/>
                <a:ea typeface="+mj-ea"/>
              </a:rPr>
              <a:t>이름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황정민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국적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푸에르토리코 생년월일 </a:t>
            </a:r>
            <a:r>
              <a:rPr lang="en-US" altLang="ko-KR" sz="1800" dirty="0" smtClean="0">
                <a:latin typeface="+mj-ea"/>
                <a:ea typeface="+mj-ea"/>
              </a:rPr>
              <a:t>: 1958-12-11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7-2-3-3. </a:t>
            </a: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배우상세정보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56886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배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우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 상세 정보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00.</a:t>
            </a:r>
            <a:r>
              <a:rPr lang="ko-KR" altLang="en-US" sz="1800" dirty="0" smtClean="0">
                <a:latin typeface="+mj-ea"/>
                <a:ea typeface="+mj-ea"/>
              </a:rPr>
              <a:t>배</a:t>
            </a:r>
            <a:r>
              <a:rPr lang="ko-KR" altLang="en-US" sz="1800" dirty="0" smtClean="0">
                <a:latin typeface="+mj-ea"/>
                <a:ea typeface="+mj-ea"/>
              </a:rPr>
              <a:t>우</a:t>
            </a:r>
            <a:r>
              <a:rPr lang="ko-KR" altLang="en-US" sz="1800" dirty="0" smtClean="0">
                <a:latin typeface="+mj-ea"/>
                <a:ea typeface="+mj-ea"/>
              </a:rPr>
              <a:t>삭제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배우번호 </a:t>
            </a:r>
            <a:r>
              <a:rPr lang="en-US" altLang="ko-KR" sz="1800" dirty="0" smtClean="0">
                <a:latin typeface="+mj-ea"/>
                <a:ea typeface="+mj-ea"/>
              </a:rPr>
              <a:t>: 8 1.</a:t>
            </a:r>
            <a:r>
              <a:rPr lang="ko-KR" altLang="en-US" sz="1800" dirty="0" smtClean="0">
                <a:latin typeface="+mj-ea"/>
                <a:ea typeface="+mj-ea"/>
              </a:rPr>
              <a:t>이름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김윤석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2.</a:t>
            </a:r>
            <a:r>
              <a:rPr lang="ko-KR" altLang="en-US" sz="1800" dirty="0" smtClean="0">
                <a:latin typeface="+mj-ea"/>
                <a:ea typeface="+mj-ea"/>
              </a:rPr>
              <a:t>국적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토고 </a:t>
            </a:r>
            <a:r>
              <a:rPr lang="en-US" altLang="ko-KR" sz="1800" dirty="0" smtClean="0">
                <a:latin typeface="+mj-ea"/>
                <a:ea typeface="+mj-ea"/>
              </a:rPr>
              <a:t>3.</a:t>
            </a:r>
            <a:r>
              <a:rPr lang="ko-KR" altLang="en-US" sz="1800" dirty="0" smtClean="0">
                <a:latin typeface="+mj-ea"/>
                <a:ea typeface="+mj-ea"/>
              </a:rPr>
              <a:t>생년월일 </a:t>
            </a:r>
            <a:r>
              <a:rPr lang="en-US" altLang="ko-KR" sz="1800" dirty="0" smtClean="0">
                <a:latin typeface="+mj-ea"/>
                <a:ea typeface="+mj-ea"/>
              </a:rPr>
              <a:t>: 1963-11-28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4.</a:t>
            </a:r>
            <a:r>
              <a:rPr lang="ko-KR" altLang="en-US" sz="1800" dirty="0" smtClean="0">
                <a:latin typeface="+mj-ea"/>
                <a:ea typeface="+mj-ea"/>
              </a:rPr>
              <a:t>프로필 </a:t>
            </a:r>
            <a:r>
              <a:rPr lang="en-US" altLang="ko-KR" sz="1800" dirty="0" smtClean="0">
                <a:latin typeface="+mj-ea"/>
                <a:ea typeface="+mj-ea"/>
              </a:rPr>
              <a:t>:  </a:t>
            </a:r>
            <a:r>
              <a:rPr lang="ko-KR" altLang="en-US" sz="1800" dirty="0" err="1" smtClean="0">
                <a:latin typeface="+mj-ea"/>
                <a:ea typeface="+mj-ea"/>
              </a:rPr>
              <a:t>멋지다멋지다</a:t>
            </a:r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필모그래피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혼전 여직원의 연예</a:t>
            </a:r>
          </a:p>
          <a:p>
            <a:r>
              <a:rPr lang="ko-KR" altLang="en-US" sz="1800" dirty="0" err="1" smtClean="0">
                <a:latin typeface="+mj-ea"/>
                <a:ea typeface="+mj-ea"/>
              </a:rPr>
              <a:t>일만명의</a:t>
            </a:r>
            <a:r>
              <a:rPr lang="ko-KR" altLang="en-US" sz="1800" dirty="0" smtClean="0">
                <a:latin typeface="+mj-ea"/>
                <a:ea typeface="+mj-ea"/>
              </a:rPr>
              <a:t> 성자들</a:t>
            </a:r>
          </a:p>
          <a:p>
            <a:r>
              <a:rPr lang="ko-KR" altLang="en-US" sz="1800" dirty="0" err="1" smtClean="0">
                <a:latin typeface="+mj-ea"/>
                <a:ea typeface="+mj-ea"/>
              </a:rPr>
              <a:t>지저스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err="1" smtClean="0">
                <a:latin typeface="+mj-ea"/>
                <a:ea typeface="+mj-ea"/>
              </a:rPr>
              <a:t>러브스</a:t>
            </a:r>
            <a:r>
              <a:rPr lang="ko-KR" altLang="en-US" sz="1800" dirty="0" smtClean="0">
                <a:latin typeface="+mj-ea"/>
                <a:ea typeface="+mj-ea"/>
              </a:rPr>
              <a:t> 미</a:t>
            </a:r>
          </a:p>
          <a:p>
            <a:r>
              <a:rPr lang="ko-KR" altLang="en-US" sz="1800" dirty="0" err="1" smtClean="0">
                <a:latin typeface="+mj-ea"/>
                <a:ea typeface="+mj-ea"/>
              </a:rPr>
              <a:t>비히클</a:t>
            </a:r>
            <a:r>
              <a:rPr lang="en-US" altLang="ko-KR" sz="1800" dirty="0" smtClean="0">
                <a:latin typeface="+mj-ea"/>
                <a:ea typeface="+mj-ea"/>
              </a:rPr>
              <a:t>19: </a:t>
            </a:r>
            <a:r>
              <a:rPr lang="ko-KR" altLang="en-US" sz="1800" dirty="0" err="1" smtClean="0">
                <a:latin typeface="+mj-ea"/>
                <a:ea typeface="+mj-ea"/>
              </a:rPr>
              <a:t>폴워커</a:t>
            </a:r>
            <a:r>
              <a:rPr lang="ko-KR" altLang="en-US" sz="1800" dirty="0" smtClean="0">
                <a:latin typeface="+mj-ea"/>
                <a:ea typeface="+mj-ea"/>
              </a:rPr>
              <a:t> 마지막 질주</a:t>
            </a:r>
          </a:p>
          <a:p>
            <a:r>
              <a:rPr lang="ko-KR" altLang="en-US" sz="1800" dirty="0" err="1" smtClean="0">
                <a:latin typeface="+mj-ea"/>
                <a:ea typeface="+mj-ea"/>
              </a:rPr>
              <a:t>퇴마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err="1" smtClean="0">
                <a:latin typeface="+mj-ea"/>
                <a:ea typeface="+mj-ea"/>
              </a:rPr>
              <a:t>무녀굴</a:t>
            </a:r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ko-KR" altLang="en-US" sz="1800" dirty="0" err="1" smtClean="0">
                <a:latin typeface="+mj-ea"/>
                <a:ea typeface="+mj-ea"/>
              </a:rPr>
              <a:t>넥스트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err="1" smtClean="0">
                <a:latin typeface="+mj-ea"/>
                <a:ea typeface="+mj-ea"/>
              </a:rPr>
              <a:t>제네레이션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err="1" smtClean="0">
                <a:latin typeface="+mj-ea"/>
                <a:ea typeface="+mj-ea"/>
              </a:rPr>
              <a:t>패트레이버</a:t>
            </a:r>
            <a:r>
              <a:rPr lang="ko-KR" altLang="en-US" sz="1800" dirty="0" smtClean="0">
                <a:latin typeface="+mj-ea"/>
                <a:ea typeface="+mj-ea"/>
              </a:rPr>
              <a:t> </a:t>
            </a:r>
            <a:r>
              <a:rPr lang="en-US" altLang="ko-KR" sz="1800" dirty="0" smtClean="0">
                <a:latin typeface="+mj-ea"/>
                <a:ea typeface="+mj-ea"/>
              </a:rPr>
              <a:t>5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7-3. </a:t>
            </a: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상영영화</a:t>
            </a:r>
            <a:r>
              <a:rPr lang="en-US" altLang="ko-KR" sz="3200" dirty="0" smtClean="0">
                <a:latin typeface="+mj-ea"/>
                <a:ea typeface="+mj-ea"/>
              </a:rPr>
              <a:t>DB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201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			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상영영화 관리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1. </a:t>
            </a:r>
            <a:r>
              <a:rPr lang="ko-KR" altLang="en-US" sz="1800" dirty="0" smtClean="0">
                <a:latin typeface="+mj-ea"/>
                <a:ea typeface="+mj-ea"/>
              </a:rPr>
              <a:t>상영영화 목록   </a:t>
            </a:r>
            <a:r>
              <a:rPr lang="en-US" altLang="ko-KR" sz="1800" dirty="0" smtClean="0">
                <a:latin typeface="+mj-ea"/>
                <a:ea typeface="+mj-ea"/>
              </a:rPr>
              <a:t>2. </a:t>
            </a:r>
            <a:r>
              <a:rPr lang="ko-KR" altLang="en-US" sz="1800" dirty="0" smtClean="0">
                <a:latin typeface="+mj-ea"/>
                <a:ea typeface="+mj-ea"/>
              </a:rPr>
              <a:t>상영영화 삭제   </a:t>
            </a:r>
            <a:r>
              <a:rPr lang="en-US" altLang="ko-KR" sz="1800" dirty="0" smtClean="0">
                <a:latin typeface="+mj-ea"/>
                <a:ea typeface="+mj-ea"/>
              </a:rPr>
              <a:t>3. </a:t>
            </a:r>
            <a:r>
              <a:rPr lang="ko-KR" altLang="en-US" sz="1800" dirty="0" smtClean="0">
                <a:latin typeface="+mj-ea"/>
                <a:ea typeface="+mj-ea"/>
              </a:rPr>
              <a:t>상영영화 추가   </a:t>
            </a:r>
            <a:r>
              <a:rPr lang="en-US" altLang="ko-KR" sz="1800" dirty="0" smtClean="0">
                <a:latin typeface="+mj-ea"/>
                <a:ea typeface="+mj-ea"/>
              </a:rPr>
              <a:t>0. </a:t>
            </a:r>
            <a:r>
              <a:rPr lang="ko-KR" altLang="en-US" sz="1800" dirty="0" smtClean="0">
                <a:latin typeface="+mj-ea"/>
                <a:ea typeface="+mj-ea"/>
              </a:rPr>
              <a:t>상위메뉴로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입력 </a:t>
            </a:r>
            <a:r>
              <a:rPr lang="en-US" altLang="ko-KR" sz="1800" dirty="0" smtClean="0">
                <a:latin typeface="+mj-ea"/>
                <a:ea typeface="+mj-ea"/>
              </a:rPr>
              <a:t>&gt;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altLang="ko-KR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7-1-2. </a:t>
            </a:r>
            <a:r>
              <a:rPr lang="ko-KR" altLang="en-US" sz="3200" dirty="0" smtClean="0">
                <a:latin typeface="+mj-ea"/>
                <a:ea typeface="+mj-ea"/>
              </a:rPr>
              <a:t>회원검색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5112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 algn="ctr">
              <a:buSzPct val="25000"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회원검색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 (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관리자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회원번호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회원상세정보  </a:t>
            </a:r>
            <a:r>
              <a:rPr lang="en-US" altLang="ko-KR" sz="1800" dirty="0" smtClean="0">
                <a:latin typeface="+mj-ea"/>
                <a:ea typeface="+mj-ea"/>
              </a:rPr>
              <a:t>00.</a:t>
            </a:r>
            <a:r>
              <a:rPr lang="ko-KR" altLang="en-US" sz="1800" dirty="0" err="1" smtClean="0">
                <a:latin typeface="+mj-ea"/>
                <a:ea typeface="+mj-ea"/>
              </a:rPr>
              <a:t>재검색</a:t>
            </a:r>
            <a:r>
              <a:rPr lang="ko-KR" altLang="en-US" sz="1800" dirty="0" smtClean="0">
                <a:latin typeface="+mj-ea"/>
                <a:ea typeface="+mj-ea"/>
              </a:rPr>
              <a:t>  </a:t>
            </a:r>
            <a:r>
              <a:rPr lang="en-US" altLang="ko-KR" sz="1800" dirty="0" smtClean="0">
                <a:latin typeface="+mj-ea"/>
                <a:ea typeface="+mj-ea"/>
              </a:rPr>
              <a:t>0.</a:t>
            </a:r>
            <a:r>
              <a:rPr lang="ko-KR" altLang="en-US" sz="1800" dirty="0" smtClean="0">
                <a:latin typeface="+mj-ea"/>
                <a:ea typeface="+mj-ea"/>
              </a:rPr>
              <a:t>상위 메뉴로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회원번호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en-US" altLang="ko-KR" sz="1800" dirty="0" smtClean="0">
                <a:latin typeface="+mj-ea"/>
                <a:ea typeface="+mj-ea"/>
              </a:rPr>
              <a:t>16	</a:t>
            </a:r>
            <a:r>
              <a:rPr lang="ko-KR" altLang="en-US" sz="1800" dirty="0" smtClean="0">
                <a:latin typeface="+mj-ea"/>
                <a:ea typeface="+mj-ea"/>
              </a:rPr>
              <a:t>이름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김혜선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생년월일 </a:t>
            </a:r>
            <a:r>
              <a:rPr lang="en-US" altLang="ko-KR" sz="1800" dirty="0" smtClean="0">
                <a:latin typeface="+mj-ea"/>
                <a:ea typeface="+mj-ea"/>
              </a:rPr>
              <a:t>: 1972-11-02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회원번호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en-US" altLang="ko-KR" sz="1800" dirty="0" smtClean="0">
                <a:latin typeface="+mj-ea"/>
                <a:ea typeface="+mj-ea"/>
              </a:rPr>
              <a:t>87	</a:t>
            </a:r>
            <a:r>
              <a:rPr lang="ko-KR" altLang="en-US" sz="1800" dirty="0" smtClean="0">
                <a:latin typeface="+mj-ea"/>
                <a:ea typeface="+mj-ea"/>
              </a:rPr>
              <a:t>이름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err="1" smtClean="0">
                <a:latin typeface="+mj-ea"/>
                <a:ea typeface="+mj-ea"/>
              </a:rPr>
              <a:t>김서혁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생년월일 </a:t>
            </a:r>
            <a:r>
              <a:rPr lang="en-US" altLang="ko-KR" sz="1800" dirty="0" smtClean="0">
                <a:latin typeface="+mj-ea"/>
                <a:ea typeface="+mj-ea"/>
              </a:rPr>
              <a:t>: 1984-03-11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회원번호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en-US" altLang="ko-KR" sz="1800" dirty="0" smtClean="0">
                <a:latin typeface="+mj-ea"/>
                <a:ea typeface="+mj-ea"/>
              </a:rPr>
              <a:t>98	</a:t>
            </a:r>
            <a:r>
              <a:rPr lang="ko-KR" altLang="en-US" sz="1800" dirty="0" smtClean="0">
                <a:latin typeface="+mj-ea"/>
                <a:ea typeface="+mj-ea"/>
              </a:rPr>
              <a:t>이름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김윤서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생년월일 </a:t>
            </a:r>
            <a:r>
              <a:rPr lang="en-US" altLang="ko-KR" sz="1800" dirty="0" smtClean="0">
                <a:latin typeface="+mj-ea"/>
                <a:ea typeface="+mj-ea"/>
              </a:rPr>
              <a:t>: 1994-09-03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회원번호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en-US" altLang="ko-KR" sz="1800" dirty="0" smtClean="0">
                <a:latin typeface="+mj-ea"/>
                <a:ea typeface="+mj-ea"/>
              </a:rPr>
              <a:t>103	</a:t>
            </a:r>
            <a:r>
              <a:rPr lang="ko-KR" altLang="en-US" sz="1800" dirty="0" smtClean="0">
                <a:latin typeface="+mj-ea"/>
                <a:ea typeface="+mj-ea"/>
              </a:rPr>
              <a:t>이름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err="1" smtClean="0">
                <a:latin typeface="+mj-ea"/>
                <a:ea typeface="+mj-ea"/>
              </a:rPr>
              <a:t>김삿갓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생년월일 </a:t>
            </a:r>
            <a:r>
              <a:rPr lang="en-US" altLang="ko-KR" sz="1800" dirty="0" smtClean="0">
                <a:latin typeface="+mj-ea"/>
                <a:ea typeface="+mj-ea"/>
              </a:rPr>
              <a:t>: 1900-01-01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입력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로그아웃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5112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ko-KR" altLang="en-US" sz="1800" dirty="0" smtClean="0"/>
              <a:t>                                                  </a:t>
            </a:r>
            <a:r>
              <a:rPr lang="en-US" altLang="ko-KR" sz="1800" dirty="0" smtClean="0"/>
              <a:t>			</a:t>
            </a:r>
            <a:r>
              <a:rPr lang="ko-KR" altLang="en-US" sz="1800" dirty="0" err="1" smtClean="0"/>
              <a:t>ㅇㅇㅇ님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환영합니다</a:t>
            </a:r>
          </a:p>
          <a:p>
            <a:r>
              <a:rPr lang="ko-KR" altLang="en-US" sz="1800" dirty="0" smtClean="0"/>
              <a:t>                                                   </a:t>
            </a:r>
            <a:r>
              <a:rPr lang="en-US" altLang="ko-KR" sz="1800" dirty="0" smtClean="0"/>
              <a:t>			7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로그아웃  </a:t>
            </a:r>
            <a:r>
              <a:rPr lang="en-US" altLang="ko-KR" sz="1800" dirty="0" smtClean="0"/>
              <a:t>0.</a:t>
            </a:r>
            <a:r>
              <a:rPr lang="ko-KR" altLang="en-US" sz="1800" dirty="0" smtClean="0"/>
              <a:t>종료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en-US" altLang="ko-KR" sz="1800" dirty="0" smtClean="0"/>
              <a:t>1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영화검색 </a:t>
            </a:r>
            <a:r>
              <a:rPr lang="en-US" altLang="ko-KR" sz="1800" dirty="0" smtClean="0"/>
              <a:t>2.</a:t>
            </a:r>
            <a:r>
              <a:rPr lang="ko-KR" altLang="en-US" sz="1800" dirty="0" smtClean="0"/>
              <a:t>추천영화 </a:t>
            </a:r>
            <a:r>
              <a:rPr lang="en-US" altLang="ko-KR" sz="1800" dirty="0" smtClean="0"/>
              <a:t>3.</a:t>
            </a:r>
            <a:r>
              <a:rPr lang="ko-KR" altLang="en-US" sz="1800" dirty="0" smtClean="0"/>
              <a:t>예매 </a:t>
            </a:r>
            <a:r>
              <a:rPr lang="en-US" altLang="ko-KR" sz="1800" dirty="0" smtClean="0"/>
              <a:t>4.</a:t>
            </a:r>
            <a:r>
              <a:rPr lang="ko-KR" altLang="en-US" sz="1800" dirty="0" smtClean="0"/>
              <a:t>나의 정보확인 </a:t>
            </a:r>
            <a:r>
              <a:rPr lang="en-US" altLang="ko-KR" sz="1800" dirty="0" smtClean="0"/>
              <a:t>5.</a:t>
            </a:r>
            <a:r>
              <a:rPr lang="ko-KR" altLang="en-US" sz="1800" dirty="0" smtClean="0"/>
              <a:t>위시리스트 </a:t>
            </a:r>
            <a:r>
              <a:rPr lang="en-US" altLang="ko-KR" sz="1800" dirty="0" smtClean="0"/>
              <a:t>6.</a:t>
            </a:r>
            <a:r>
              <a:rPr lang="ko-KR" altLang="en-US" sz="1800" dirty="0" smtClean="0"/>
              <a:t>흥행예측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pPr marL="514350" lvl="0" indent="-514350">
              <a:buClr>
                <a:schemeClr val="dk1"/>
              </a:buClr>
              <a:buSzPct val="25000"/>
              <a:defRPr/>
            </a:pPr>
            <a:r>
              <a:rPr lang="en-US" altLang="ko-KR" sz="1800" dirty="0" smtClean="0">
                <a:solidFill>
                  <a:schemeClr val="dk1"/>
                </a:solidFill>
                <a:latin typeface="+mj-ea"/>
              </a:rPr>
              <a:t>&lt;&lt;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</a:rPr>
              <a:t>영화제목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</a:rPr>
              <a:t>&gt;&gt;</a:t>
            </a:r>
            <a:endParaRPr lang="ko-KR" altLang="en-US" sz="1800" dirty="0" smtClean="0">
              <a:solidFill>
                <a:schemeClr val="dk1"/>
              </a:solidFill>
              <a:latin typeface="+mj-ea"/>
            </a:endParaRPr>
          </a:p>
          <a:p>
            <a:pPr marL="514350" lvl="0" indent="-514350">
              <a:spcBef>
                <a:spcPts val="360"/>
              </a:spcBef>
              <a:buClr>
                <a:schemeClr val="dk1"/>
              </a:buClr>
              <a:buSzPct val="25000"/>
              <a:defRPr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</a:rPr>
              <a:t>장르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</a:rPr>
              <a:t>: @@@@</a:t>
            </a:r>
            <a:endParaRPr lang="ko-KR" altLang="en-US" sz="1800" dirty="0" smtClean="0">
              <a:solidFill>
                <a:schemeClr val="dk1"/>
              </a:solidFill>
              <a:latin typeface="+mj-ea"/>
            </a:endParaRPr>
          </a:p>
          <a:p>
            <a:pPr marL="514350" lvl="0" indent="-514350">
              <a:spcBef>
                <a:spcPts val="360"/>
              </a:spcBef>
              <a:buClr>
                <a:schemeClr val="dk1"/>
              </a:buClr>
              <a:buSzPct val="25000"/>
              <a:defRPr/>
            </a:pPr>
            <a:r>
              <a:rPr lang="ko-KR" altLang="en-US" sz="1800" dirty="0" err="1" smtClean="0">
                <a:solidFill>
                  <a:schemeClr val="dk1"/>
                </a:solidFill>
                <a:latin typeface="+mj-ea"/>
              </a:rPr>
              <a:t>별점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</a:rPr>
              <a:t>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</a:rPr>
              <a:t>: 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</a:rPr>
              <a:t>★ ★ ★ ★ ★</a:t>
            </a:r>
          </a:p>
          <a:p>
            <a:pPr marL="514350" lvl="0" indent="-514350">
              <a:spcBef>
                <a:spcPts val="360"/>
              </a:spcBef>
              <a:buClr>
                <a:schemeClr val="dk1"/>
              </a:buClr>
              <a:buSzPct val="25000"/>
              <a:defRPr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</a:rPr>
              <a:t>줄거리</a:t>
            </a:r>
          </a:p>
          <a:p>
            <a:pPr marL="514350" lvl="0" indent="-514350">
              <a:spcBef>
                <a:spcPts val="360"/>
              </a:spcBef>
              <a:buClr>
                <a:schemeClr val="dk1"/>
              </a:buClr>
              <a:buSzPct val="25000"/>
              <a:defRPr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</a:rPr>
              <a:t>줄거리입니다</a:t>
            </a:r>
          </a:p>
          <a:p>
            <a:pPr marL="514350" lvl="0" indent="-514350">
              <a:spcBef>
                <a:spcPts val="360"/>
              </a:spcBef>
              <a:buClr>
                <a:schemeClr val="dk1"/>
              </a:buClr>
              <a:buSzPct val="25000"/>
              <a:defRPr/>
            </a:pPr>
            <a:r>
              <a:rPr lang="en-US" altLang="ko-KR" sz="1800" dirty="0" smtClean="0">
                <a:solidFill>
                  <a:schemeClr val="dk1"/>
                </a:solidFill>
                <a:latin typeface="+mj-ea"/>
              </a:rPr>
              <a:t>[Enter] 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</a:rPr>
              <a:t>이 영화의 상세정보 보기</a:t>
            </a:r>
          </a:p>
          <a:p>
            <a:pPr lvl="0"/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ko-KR" altLang="en-US" sz="1800" dirty="0" smtClean="0"/>
              <a:t>입력</a:t>
            </a:r>
            <a:r>
              <a:rPr lang="en-US" altLang="ko-KR" sz="1800" dirty="0" smtClean="0"/>
              <a:t>&gt; </a:t>
            </a:r>
            <a:r>
              <a:rPr lang="en-US" altLang="ko-KR" sz="1800" dirty="0" smtClean="0"/>
              <a:t>7</a:t>
            </a:r>
          </a:p>
          <a:p>
            <a:r>
              <a:rPr lang="ko-KR" altLang="en-US" sz="1800" dirty="0" err="1" smtClean="0"/>
              <a:t>ㅇㅇㅇ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회원님 이용해주셔서 감사합니다</a:t>
            </a:r>
          </a:p>
          <a:p>
            <a:r>
              <a:rPr lang="en-US" altLang="ko-KR" sz="1800" dirty="0" smtClean="0"/>
              <a:t>[</a:t>
            </a:r>
            <a:r>
              <a:rPr lang="ko-KR" altLang="en-US" sz="1800" dirty="0" smtClean="0"/>
              <a:t>계속하시려면 </a:t>
            </a:r>
            <a:r>
              <a:rPr lang="en-US" altLang="ko-KR" sz="1800" dirty="0" smtClean="0"/>
              <a:t>Enter</a:t>
            </a:r>
            <a:r>
              <a:rPr lang="ko-KR" altLang="en-US" sz="1800" dirty="0" smtClean="0"/>
              <a:t>를 눌러주세요</a:t>
            </a:r>
            <a:r>
              <a:rPr lang="en-US" altLang="ko-KR" sz="1800" dirty="0" smtClean="0"/>
              <a:t>]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 altLang="en-US" sz="32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종료</a:t>
            </a:r>
            <a:endParaRPr lang="ko-KR" sz="32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67544" y="1052736"/>
            <a:ext cx="8208912" cy="5112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ko-KR" altLang="en-US" sz="1800" dirty="0" smtClean="0"/>
              <a:t>                                                  </a:t>
            </a:r>
            <a:r>
              <a:rPr lang="en-US" altLang="ko-KR" sz="1800" dirty="0" smtClean="0"/>
              <a:t>			</a:t>
            </a:r>
            <a:r>
              <a:rPr lang="ko-KR" altLang="en-US" sz="1800" dirty="0" err="1" smtClean="0"/>
              <a:t>ㅇㅇㅇ님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환영합니다</a:t>
            </a:r>
          </a:p>
          <a:p>
            <a:r>
              <a:rPr lang="ko-KR" altLang="en-US" sz="1800" dirty="0" smtClean="0"/>
              <a:t>                                                   </a:t>
            </a:r>
            <a:r>
              <a:rPr lang="en-US" altLang="ko-KR" sz="1800" dirty="0" smtClean="0"/>
              <a:t>			7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로그아웃  </a:t>
            </a:r>
            <a:r>
              <a:rPr lang="en-US" altLang="ko-KR" sz="1800" dirty="0" smtClean="0"/>
              <a:t>0.</a:t>
            </a:r>
            <a:r>
              <a:rPr lang="ko-KR" altLang="en-US" sz="1800" dirty="0" smtClean="0"/>
              <a:t>종료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en-US" altLang="ko-KR" sz="1800" dirty="0" smtClean="0"/>
              <a:t>1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영화검색 </a:t>
            </a:r>
            <a:r>
              <a:rPr lang="en-US" altLang="ko-KR" sz="1800" dirty="0" smtClean="0"/>
              <a:t>2.</a:t>
            </a:r>
            <a:r>
              <a:rPr lang="ko-KR" altLang="en-US" sz="1800" dirty="0" smtClean="0"/>
              <a:t>추천영화 </a:t>
            </a:r>
            <a:r>
              <a:rPr lang="en-US" altLang="ko-KR" sz="1800" dirty="0" smtClean="0"/>
              <a:t>3.</a:t>
            </a:r>
            <a:r>
              <a:rPr lang="ko-KR" altLang="en-US" sz="1800" dirty="0" smtClean="0"/>
              <a:t>예매 </a:t>
            </a:r>
            <a:r>
              <a:rPr lang="en-US" altLang="ko-KR" sz="1800" dirty="0" smtClean="0"/>
              <a:t>4.</a:t>
            </a:r>
            <a:r>
              <a:rPr lang="ko-KR" altLang="en-US" sz="1800" dirty="0" smtClean="0"/>
              <a:t>나의 정보확인 </a:t>
            </a:r>
            <a:r>
              <a:rPr lang="en-US" altLang="ko-KR" sz="1800" dirty="0" smtClean="0"/>
              <a:t>5.</a:t>
            </a:r>
            <a:r>
              <a:rPr lang="ko-KR" altLang="en-US" sz="1800" dirty="0" smtClean="0"/>
              <a:t>위시리스트 </a:t>
            </a:r>
            <a:r>
              <a:rPr lang="en-US" altLang="ko-KR" sz="1800" dirty="0" smtClean="0"/>
              <a:t>6.</a:t>
            </a:r>
            <a:r>
              <a:rPr lang="ko-KR" altLang="en-US" sz="1800" dirty="0" smtClean="0"/>
              <a:t>흥행예측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pPr marL="514350" lvl="0" indent="-514350">
              <a:buClr>
                <a:schemeClr val="dk1"/>
              </a:buClr>
              <a:buSzPct val="25000"/>
              <a:defRPr/>
            </a:pPr>
            <a:r>
              <a:rPr lang="en-US" altLang="ko-KR" sz="1800" dirty="0" smtClean="0">
                <a:solidFill>
                  <a:schemeClr val="dk1"/>
                </a:solidFill>
                <a:latin typeface="+mj-ea"/>
              </a:rPr>
              <a:t>&lt;&lt;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</a:rPr>
              <a:t>영화제목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</a:rPr>
              <a:t>&gt;&gt;</a:t>
            </a:r>
            <a:endParaRPr lang="ko-KR" altLang="en-US" sz="1800" dirty="0" smtClean="0">
              <a:solidFill>
                <a:schemeClr val="dk1"/>
              </a:solidFill>
              <a:latin typeface="+mj-ea"/>
            </a:endParaRPr>
          </a:p>
          <a:p>
            <a:pPr marL="514350" lvl="0" indent="-514350">
              <a:spcBef>
                <a:spcPts val="360"/>
              </a:spcBef>
              <a:buClr>
                <a:schemeClr val="dk1"/>
              </a:buClr>
              <a:buSzPct val="25000"/>
              <a:defRPr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</a:rPr>
              <a:t>장르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</a:rPr>
              <a:t>: @@@@</a:t>
            </a:r>
            <a:endParaRPr lang="ko-KR" altLang="en-US" sz="1800" dirty="0" smtClean="0">
              <a:solidFill>
                <a:schemeClr val="dk1"/>
              </a:solidFill>
              <a:latin typeface="+mj-ea"/>
            </a:endParaRPr>
          </a:p>
          <a:p>
            <a:pPr marL="514350" lvl="0" indent="-514350">
              <a:spcBef>
                <a:spcPts val="360"/>
              </a:spcBef>
              <a:buClr>
                <a:schemeClr val="dk1"/>
              </a:buClr>
              <a:buSzPct val="25000"/>
              <a:defRPr/>
            </a:pPr>
            <a:r>
              <a:rPr lang="ko-KR" altLang="en-US" sz="1800" dirty="0" err="1" smtClean="0">
                <a:solidFill>
                  <a:schemeClr val="dk1"/>
                </a:solidFill>
                <a:latin typeface="+mj-ea"/>
              </a:rPr>
              <a:t>별점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</a:rPr>
              <a:t>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</a:rPr>
              <a:t>: 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</a:rPr>
              <a:t>★ ★ ★ ★ ★</a:t>
            </a:r>
          </a:p>
          <a:p>
            <a:pPr marL="514350" lvl="0" indent="-514350">
              <a:spcBef>
                <a:spcPts val="360"/>
              </a:spcBef>
              <a:buClr>
                <a:schemeClr val="dk1"/>
              </a:buClr>
              <a:buSzPct val="25000"/>
              <a:defRPr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</a:rPr>
              <a:t>줄거리</a:t>
            </a:r>
          </a:p>
          <a:p>
            <a:pPr marL="514350" lvl="0" indent="-514350">
              <a:spcBef>
                <a:spcPts val="360"/>
              </a:spcBef>
              <a:buClr>
                <a:schemeClr val="dk1"/>
              </a:buClr>
              <a:buSzPct val="25000"/>
              <a:defRPr/>
            </a:pPr>
            <a:r>
              <a:rPr lang="ko-KR" altLang="en-US" sz="1800" dirty="0" smtClean="0">
                <a:solidFill>
                  <a:schemeClr val="dk1"/>
                </a:solidFill>
                <a:latin typeface="+mj-ea"/>
              </a:rPr>
              <a:t>줄거리입니다</a:t>
            </a:r>
          </a:p>
          <a:p>
            <a:pPr marL="514350" lvl="0" indent="-514350">
              <a:spcBef>
                <a:spcPts val="360"/>
              </a:spcBef>
              <a:buClr>
                <a:schemeClr val="dk1"/>
              </a:buClr>
              <a:buSzPct val="25000"/>
              <a:defRPr/>
            </a:pPr>
            <a:r>
              <a:rPr lang="en-US" altLang="ko-KR" sz="1800" dirty="0" smtClean="0">
                <a:solidFill>
                  <a:schemeClr val="dk1"/>
                </a:solidFill>
                <a:latin typeface="+mj-ea"/>
              </a:rPr>
              <a:t>[Enter] 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</a:rPr>
              <a:t>이 영화의 상세정보 보기</a:t>
            </a:r>
          </a:p>
          <a:p>
            <a:pPr lvl="0"/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ko-KR" altLang="en-US" sz="1800" dirty="0" smtClean="0"/>
              <a:t>입력</a:t>
            </a:r>
            <a:r>
              <a:rPr lang="en-US" altLang="ko-KR" sz="1800" dirty="0" smtClean="0"/>
              <a:t>&gt; 0</a:t>
            </a:r>
            <a:endParaRPr lang="en-US" altLang="ko-KR" sz="1800" dirty="0" smtClean="0"/>
          </a:p>
          <a:p>
            <a:r>
              <a:rPr lang="ko-KR" altLang="en-US" sz="1800" dirty="0" err="1" smtClean="0"/>
              <a:t>무빙을</a:t>
            </a:r>
            <a:r>
              <a:rPr lang="ko-KR" altLang="en-US" sz="1800" dirty="0" smtClean="0"/>
              <a:t> 이용해주셔서 감사합니다</a:t>
            </a:r>
          </a:p>
          <a:p>
            <a:r>
              <a:rPr lang="ko-KR" altLang="en-US" sz="1800" dirty="0" smtClean="0"/>
              <a:t>종료하시려면 </a:t>
            </a:r>
            <a:r>
              <a:rPr lang="ko-KR" altLang="en-US" sz="1800" dirty="0" err="1" smtClean="0"/>
              <a:t>엔터를</a:t>
            </a:r>
            <a:r>
              <a:rPr lang="ko-KR" altLang="en-US" sz="1800" dirty="0" smtClean="0"/>
              <a:t> 눌러주세요</a:t>
            </a:r>
            <a:r>
              <a:rPr lang="en-US" altLang="ko-KR" sz="1800" dirty="0" smtClean="0"/>
              <a:t>&gt;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39552" y="1844824"/>
            <a:ext cx="8435279" cy="1944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         </a:t>
            </a: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   </a:t>
            </a:r>
            <a:r>
              <a:rPr 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영화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</a:t>
            </a: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</a:t>
            </a:r>
            <a:r>
              <a:rPr 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2006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</a:t>
            </a: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스릴러  </a:t>
            </a:r>
            <a:r>
              <a:rPr 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봉준호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★★★</a:t>
            </a:r>
          </a:p>
          <a:p>
            <a:pPr lvl="0" indent="-342900">
              <a:spcBef>
                <a:spcPts val="360"/>
              </a:spcBef>
              <a:buSzPct val="25000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2         </a:t>
            </a: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   </a:t>
            </a:r>
            <a:r>
              <a:rPr 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영화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	2006	</a:t>
            </a:r>
            <a:r>
              <a:rPr lang="ko-KR" altLang="ko-KR" sz="1800" dirty="0" smtClean="0">
                <a:latin typeface="+mj-ea"/>
                <a:ea typeface="+mj-ea"/>
              </a:rPr>
              <a:t>스릴러 </a:t>
            </a:r>
            <a:r>
              <a:rPr lang="en-US" altLang="ko-KR" sz="1800" dirty="0" smtClean="0">
                <a:latin typeface="+mj-ea"/>
                <a:ea typeface="+mj-ea"/>
              </a:rPr>
              <a:t> </a:t>
            </a:r>
            <a:r>
              <a:rPr 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봉준호</a:t>
            </a: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   </a:t>
            </a:r>
            <a:r>
              <a:rPr 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★★★★★</a:t>
            </a:r>
            <a:endParaRPr lang="ko-KR" sz="18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….</a:t>
            </a:r>
          </a:p>
          <a:p>
            <a:pPr lvl="0" indent="-342900">
              <a:spcBef>
                <a:spcPts val="360"/>
              </a:spcBef>
              <a:buSzPct val="25000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xx        </a:t>
            </a: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   </a:t>
            </a:r>
            <a:r>
              <a:rPr 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영화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	2006	</a:t>
            </a:r>
            <a:r>
              <a:rPr lang="ko-KR" altLang="ko-KR" sz="1800" dirty="0" smtClean="0">
                <a:latin typeface="+mj-ea"/>
                <a:ea typeface="+mj-ea"/>
              </a:rPr>
              <a:t>스릴러 </a:t>
            </a:r>
            <a:r>
              <a:rPr lang="en-US" altLang="ko-KR" sz="1800" dirty="0" smtClean="0">
                <a:latin typeface="+mj-ea"/>
                <a:ea typeface="+mj-ea"/>
              </a:rPr>
              <a:t> </a:t>
            </a:r>
            <a:r>
              <a:rPr 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봉준호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★★★★</a:t>
            </a:r>
          </a:p>
          <a:p>
            <a:pPr lvl="0" indent="-342900">
              <a:spcBef>
                <a:spcPts val="360"/>
              </a:spcBef>
              <a:buSzPct val="25000"/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xx        </a:t>
            </a:r>
            <a:r>
              <a:rPr lang="en-US" alt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   </a:t>
            </a:r>
            <a:r>
              <a:rPr 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영화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	2006	</a:t>
            </a:r>
            <a:r>
              <a:rPr lang="ko-KR" altLang="ko-KR" sz="1800" dirty="0" smtClean="0">
                <a:latin typeface="+mj-ea"/>
                <a:ea typeface="+mj-ea"/>
              </a:rPr>
              <a:t>스릴러 </a:t>
            </a:r>
            <a:r>
              <a:rPr lang="en-US" altLang="ko-KR" sz="1800" dirty="0" smtClean="0">
                <a:latin typeface="+mj-ea"/>
                <a:ea typeface="+mj-ea"/>
              </a:rPr>
              <a:t> </a:t>
            </a:r>
            <a:r>
              <a:rPr lang="ko-KR" sz="1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봉준호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★★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67543" y="1196751"/>
            <a:ext cx="8208912" cy="1944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25000"/>
            </a:pPr>
            <a:r>
              <a:rPr lang="en-US" altLang="ko-KR" sz="1800" dirty="0" smtClean="0">
                <a:latin typeface="+mj-ea"/>
                <a:ea typeface="+mj-ea"/>
              </a:rPr>
              <a:t>[</a:t>
            </a:r>
            <a:r>
              <a:rPr lang="ko-KR" altLang="en-US" sz="1800" dirty="0" smtClean="0">
                <a:latin typeface="+mj-ea"/>
                <a:ea typeface="+mj-ea"/>
              </a:rPr>
              <a:t>번호</a:t>
            </a:r>
            <a:r>
              <a:rPr lang="en-US" altLang="ko-KR" sz="1800" dirty="0" smtClean="0">
                <a:latin typeface="+mj-ea"/>
                <a:ea typeface="+mj-ea"/>
              </a:rPr>
              <a:t>]	   [</a:t>
            </a:r>
            <a:r>
              <a:rPr lang="ko-KR" altLang="en-US" sz="1800" dirty="0" smtClean="0">
                <a:latin typeface="+mj-ea"/>
                <a:ea typeface="+mj-ea"/>
              </a:rPr>
              <a:t>제목</a:t>
            </a:r>
            <a:r>
              <a:rPr lang="en-US" altLang="ko-KR" sz="1800" dirty="0" smtClean="0">
                <a:latin typeface="+mj-ea"/>
                <a:ea typeface="+mj-ea"/>
              </a:rPr>
              <a:t>]		[</a:t>
            </a:r>
            <a:r>
              <a:rPr lang="ko-KR" altLang="en-US" sz="1800" dirty="0" smtClean="0">
                <a:latin typeface="+mj-ea"/>
                <a:ea typeface="+mj-ea"/>
              </a:rPr>
              <a:t>연도</a:t>
            </a:r>
            <a:r>
              <a:rPr lang="en-US" altLang="ko-KR" sz="1800" dirty="0" smtClean="0">
                <a:latin typeface="+mj-ea"/>
                <a:ea typeface="+mj-ea"/>
              </a:rPr>
              <a:t>]	[</a:t>
            </a:r>
            <a:r>
              <a:rPr lang="ko-KR" altLang="en-US" sz="1800" dirty="0" smtClean="0">
                <a:latin typeface="+mj-ea"/>
                <a:ea typeface="+mj-ea"/>
              </a:rPr>
              <a:t>장르</a:t>
            </a:r>
            <a:r>
              <a:rPr lang="en-US" altLang="ko-KR" sz="1800" dirty="0" smtClean="0">
                <a:latin typeface="+mj-ea"/>
                <a:ea typeface="+mj-ea"/>
              </a:rPr>
              <a:t>]	[</a:t>
            </a:r>
            <a:r>
              <a:rPr lang="ko-KR" altLang="en-US" sz="1800" dirty="0" smtClean="0">
                <a:latin typeface="+mj-ea"/>
                <a:ea typeface="+mj-ea"/>
              </a:rPr>
              <a:t>감독</a:t>
            </a:r>
            <a:r>
              <a:rPr lang="en-US" altLang="ko-KR" sz="1800" dirty="0" smtClean="0">
                <a:latin typeface="+mj-ea"/>
                <a:ea typeface="+mj-ea"/>
              </a:rPr>
              <a:t>]    [</a:t>
            </a:r>
            <a:r>
              <a:rPr lang="ko-KR" altLang="en-US" sz="1800" dirty="0" err="1" smtClean="0">
                <a:latin typeface="+mj-ea"/>
                <a:ea typeface="+mj-ea"/>
              </a:rPr>
              <a:t>별점</a:t>
            </a:r>
            <a:r>
              <a:rPr lang="en-US" altLang="ko-KR" sz="1800" dirty="0" smtClean="0">
                <a:latin typeface="+mj-ea"/>
                <a:ea typeface="+mj-ea"/>
              </a:rPr>
              <a:t>]</a:t>
            </a:r>
          </a:p>
          <a:p>
            <a:pPr marL="342900" lvl="0" indent="-34290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ko-KR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>
              <a:buSzPct val="25000"/>
            </a:pPr>
            <a:endParaRPr lang="ko-KR" altLang="ko-KR" sz="1800" dirty="0" smtClean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1-1.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영화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검색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Shape 104"/>
          <p:cNvSpPr txBox="1"/>
          <p:nvPr/>
        </p:nvSpPr>
        <p:spPr>
          <a:xfrm>
            <a:off x="467544" y="4077071"/>
            <a:ext cx="374441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ko-KR" altLang="en-US" sz="1800" dirty="0" smtClean="0">
                <a:latin typeface="+mj-ea"/>
                <a:ea typeface="+mj-ea"/>
              </a:rPr>
              <a:t>영화 상세보기</a:t>
            </a:r>
            <a:r>
              <a:rPr lang="en-US" altLang="ko-KR" sz="1800" dirty="0" smtClean="0">
                <a:latin typeface="+mj-ea"/>
                <a:ea typeface="+mj-ea"/>
              </a:rPr>
              <a:t>(</a:t>
            </a:r>
            <a:r>
              <a:rPr lang="ko-KR" altLang="en-US" sz="1800" dirty="0" smtClean="0">
                <a:latin typeface="+mj-ea"/>
                <a:ea typeface="+mj-ea"/>
              </a:rPr>
              <a:t>번호입력</a:t>
            </a:r>
            <a:r>
              <a:rPr lang="en-US" altLang="ko-KR" sz="1800" dirty="0" smtClean="0">
                <a:latin typeface="+mj-ea"/>
                <a:ea typeface="+mj-ea"/>
              </a:rPr>
              <a:t>)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2564903"/>
            <a:ext cx="8229600" cy="41764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altLang="ko-KR" sz="1600" dirty="0" smtClean="0">
                <a:latin typeface="+mj-ea"/>
                <a:ea typeface="+mj-ea"/>
              </a:rPr>
              <a:t>&lt;&lt; </a:t>
            </a:r>
            <a:r>
              <a:rPr lang="ko-KR" altLang="en-US" sz="1600" dirty="0" smtClean="0">
                <a:latin typeface="+mj-ea"/>
                <a:ea typeface="+mj-ea"/>
              </a:rPr>
              <a:t>영화 제목</a:t>
            </a:r>
            <a:r>
              <a:rPr lang="en-US" altLang="ko-KR" sz="1600" dirty="0" smtClean="0">
                <a:latin typeface="+mj-ea"/>
                <a:ea typeface="+mj-ea"/>
              </a:rPr>
              <a:t> &gt;&gt;</a:t>
            </a:r>
            <a:endParaRPr lang="ko-KR" altLang="en-US" sz="16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ko-KR" altLang="en-US" sz="1600" dirty="0" smtClean="0">
                <a:latin typeface="+mj-ea"/>
                <a:ea typeface="+mj-ea"/>
              </a:rPr>
              <a:t>★ 감독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err="1" smtClean="0">
                <a:latin typeface="+mj-ea"/>
                <a:ea typeface="+mj-ea"/>
              </a:rPr>
              <a:t>캐리비안의</a:t>
            </a:r>
            <a:r>
              <a:rPr lang="ko-KR" altLang="en-US" sz="1600" dirty="0" smtClean="0">
                <a:latin typeface="+mj-ea"/>
                <a:ea typeface="+mj-ea"/>
              </a:rPr>
              <a:t> 해적</a:t>
            </a:r>
            <a:r>
              <a:rPr lang="en-US" altLang="ko-KR" sz="1600" dirty="0" smtClean="0">
                <a:latin typeface="+mj-ea"/>
                <a:ea typeface="+mj-ea"/>
              </a:rPr>
              <a:t>:</a:t>
            </a:r>
            <a:r>
              <a:rPr lang="ko-KR" altLang="en-US" sz="1600" dirty="0" smtClean="0">
                <a:latin typeface="+mj-ea"/>
                <a:ea typeface="+mj-ea"/>
              </a:rPr>
              <a:t>죽은 자는 말이 없다</a:t>
            </a:r>
          </a:p>
          <a:p>
            <a:pPr>
              <a:buNone/>
            </a:pPr>
            <a:r>
              <a:rPr lang="ko-KR" altLang="en-US" sz="1600" dirty="0" smtClean="0">
                <a:latin typeface="+mj-ea"/>
                <a:ea typeface="+mj-ea"/>
              </a:rPr>
              <a:t>★ 배우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조니 </a:t>
            </a:r>
            <a:r>
              <a:rPr lang="ko-KR" altLang="en-US" sz="1600" dirty="0" err="1" smtClean="0">
                <a:latin typeface="+mj-ea"/>
                <a:ea typeface="+mj-ea"/>
              </a:rPr>
              <a:t>뎁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ko-KR" altLang="en-US" sz="1600" dirty="0" smtClean="0">
                <a:latin typeface="+mj-ea"/>
                <a:ea typeface="+mj-ea"/>
              </a:rPr>
              <a:t>★ </a:t>
            </a:r>
            <a:r>
              <a:rPr lang="ko-KR" altLang="en-US" sz="1600" dirty="0" smtClean="0">
                <a:latin typeface="+mj-ea"/>
                <a:ea typeface="+mj-ea"/>
              </a:rPr>
              <a:t>등급 </a:t>
            </a:r>
            <a:r>
              <a:rPr lang="en-US" altLang="ko-KR" sz="1600" dirty="0" smtClean="0">
                <a:latin typeface="+mj-ea"/>
                <a:ea typeface="+mj-ea"/>
              </a:rPr>
              <a:t>: 12</a:t>
            </a:r>
            <a:r>
              <a:rPr lang="ko-KR" altLang="en-US" sz="1600" dirty="0" err="1" smtClean="0">
                <a:latin typeface="+mj-ea"/>
                <a:ea typeface="+mj-ea"/>
              </a:rPr>
              <a:t>세관람가</a:t>
            </a:r>
            <a:endParaRPr lang="ko-KR" altLang="en-US" sz="16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ko-KR" altLang="en-US" sz="1600" dirty="0" smtClean="0">
                <a:latin typeface="+mj-ea"/>
                <a:ea typeface="+mj-ea"/>
              </a:rPr>
              <a:t>★ </a:t>
            </a:r>
            <a:r>
              <a:rPr lang="ko-KR" altLang="en-US" sz="1600" dirty="0" smtClean="0">
                <a:latin typeface="+mj-ea"/>
                <a:ea typeface="+mj-ea"/>
              </a:rPr>
              <a:t>장르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애니메이션</a:t>
            </a:r>
          </a:p>
          <a:p>
            <a:pPr>
              <a:buNone/>
            </a:pPr>
            <a:r>
              <a:rPr lang="ko-KR" altLang="en-US" sz="1600" dirty="0" smtClean="0">
                <a:latin typeface="+mj-ea"/>
                <a:ea typeface="+mj-ea"/>
              </a:rPr>
              <a:t>★ </a:t>
            </a:r>
            <a:r>
              <a:rPr lang="ko-KR" altLang="en-US" sz="1600" dirty="0" smtClean="0">
                <a:latin typeface="+mj-ea"/>
                <a:ea typeface="+mj-ea"/>
              </a:rPr>
              <a:t>개봉일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en-US" altLang="ko-KR" sz="1600" dirty="0" smtClean="0">
                <a:latin typeface="+mj-ea"/>
                <a:ea typeface="+mj-ea"/>
              </a:rPr>
              <a:t>2017</a:t>
            </a:r>
            <a:r>
              <a:rPr lang="ko-KR" altLang="en-US" sz="1600" dirty="0" smtClean="0">
                <a:latin typeface="+mj-ea"/>
                <a:ea typeface="+mj-ea"/>
              </a:rPr>
              <a:t>년 </a:t>
            </a:r>
            <a:r>
              <a:rPr lang="en-US" altLang="ko-KR" sz="1600" dirty="0" smtClean="0">
                <a:latin typeface="+mj-ea"/>
                <a:ea typeface="+mj-ea"/>
              </a:rPr>
              <a:t>05</a:t>
            </a:r>
            <a:r>
              <a:rPr lang="ko-KR" altLang="en-US" sz="1600" dirty="0" smtClean="0">
                <a:latin typeface="+mj-ea"/>
                <a:ea typeface="+mj-ea"/>
              </a:rPr>
              <a:t>월 </a:t>
            </a:r>
            <a:r>
              <a:rPr lang="en-US" altLang="ko-KR" sz="1600" dirty="0" smtClean="0">
                <a:latin typeface="+mj-ea"/>
                <a:ea typeface="+mj-ea"/>
              </a:rPr>
              <a:t>24</a:t>
            </a:r>
            <a:r>
              <a:rPr lang="ko-KR" altLang="en-US" sz="1600" dirty="0" smtClean="0">
                <a:latin typeface="+mj-ea"/>
                <a:ea typeface="+mj-ea"/>
              </a:rPr>
              <a:t>일</a:t>
            </a:r>
            <a:endParaRPr lang="ko-KR" altLang="en-US" sz="16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ko-KR" altLang="en-US" sz="1600" dirty="0" smtClean="0">
                <a:latin typeface="+mj-ea"/>
                <a:ea typeface="+mj-ea"/>
              </a:rPr>
              <a:t>★ </a:t>
            </a:r>
            <a:r>
              <a:rPr lang="ko-KR" altLang="en-US" sz="1600" dirty="0" smtClean="0">
                <a:latin typeface="+mj-ea"/>
                <a:ea typeface="+mj-ea"/>
              </a:rPr>
              <a:t>관객수 </a:t>
            </a:r>
            <a:r>
              <a:rPr lang="en-US" altLang="ko-KR" sz="1600" dirty="0" smtClean="0">
                <a:latin typeface="+mj-ea"/>
                <a:ea typeface="+mj-ea"/>
              </a:rPr>
              <a:t>: 2,731,831</a:t>
            </a:r>
            <a:r>
              <a:rPr lang="ko-KR" altLang="en-US" sz="1600" dirty="0" smtClean="0">
                <a:latin typeface="+mj-ea"/>
                <a:ea typeface="+mj-ea"/>
              </a:rPr>
              <a:t>명</a:t>
            </a:r>
            <a:endParaRPr lang="ko-KR" altLang="en-US" sz="16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ko-KR" altLang="en-US" sz="1600" dirty="0" smtClean="0">
                <a:latin typeface="+mj-ea"/>
                <a:ea typeface="+mj-ea"/>
              </a:rPr>
              <a:t>★ </a:t>
            </a:r>
            <a:r>
              <a:rPr lang="ko-KR" altLang="en-US" sz="1600" dirty="0" smtClean="0">
                <a:latin typeface="+mj-ea"/>
                <a:ea typeface="+mj-ea"/>
              </a:rPr>
              <a:t>국적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미국</a:t>
            </a:r>
            <a:endParaRPr lang="ko-KR" altLang="en-US" sz="16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ko-KR" altLang="en-US" sz="1600" dirty="0" smtClean="0">
                <a:latin typeface="+mj-ea"/>
                <a:ea typeface="+mj-ea"/>
              </a:rPr>
              <a:t>★ </a:t>
            </a:r>
            <a:r>
              <a:rPr lang="ko-KR" altLang="en-US" sz="1600" dirty="0" smtClean="0">
                <a:latin typeface="+mj-ea"/>
                <a:ea typeface="+mj-ea"/>
              </a:rPr>
              <a:t>줄거리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</a:p>
          <a:p>
            <a:pPr>
              <a:buNone/>
            </a:pPr>
            <a:r>
              <a:rPr lang="ko-KR" altLang="en-US" sz="1600" dirty="0" smtClean="0">
                <a:latin typeface="+mj-ea"/>
                <a:ea typeface="+mj-ea"/>
              </a:rPr>
              <a:t>   줄거리</a:t>
            </a:r>
          </a:p>
          <a:p>
            <a:pPr>
              <a:buNone/>
            </a:pPr>
            <a:r>
              <a:rPr lang="ko-KR" altLang="en-US" sz="1600" dirty="0" smtClean="0">
                <a:latin typeface="+mj-ea"/>
                <a:ea typeface="+mj-ea"/>
              </a:rPr>
              <a:t>★ </a:t>
            </a:r>
            <a:r>
              <a:rPr lang="ko-KR" altLang="en-US" sz="1600" dirty="0" err="1" smtClean="0">
                <a:latin typeface="+mj-ea"/>
                <a:ea typeface="+mj-ea"/>
              </a:rPr>
              <a:t>별점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: ★★★★☆</a:t>
            </a:r>
          </a:p>
          <a:p>
            <a:pPr>
              <a:buNone/>
            </a:pPr>
            <a:r>
              <a:rPr lang="ko-KR" altLang="en-US" sz="1600" dirty="0" smtClean="0">
                <a:latin typeface="+mj-ea"/>
                <a:ea typeface="+mj-ea"/>
              </a:rPr>
              <a:t>나의 </a:t>
            </a:r>
            <a:r>
              <a:rPr lang="ko-KR" altLang="en-US" sz="1600" dirty="0" smtClean="0">
                <a:latin typeface="+mj-ea"/>
                <a:ea typeface="+mj-ea"/>
              </a:rPr>
              <a:t>위시리스트에 등록되지 않은 영화입니다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lvl="0">
              <a:buNone/>
            </a:pPr>
            <a:r>
              <a:rPr lang="ko-KR" altLang="ko-KR" sz="1600" dirty="0" smtClean="0">
                <a:latin typeface="+mj-ea"/>
                <a:ea typeface="+mj-ea"/>
              </a:rPr>
              <a:t>입력&gt; 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67543" y="1196751"/>
            <a:ext cx="8208912" cy="15841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		</a:t>
            </a: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영화 </a:t>
            </a:r>
            <a:r>
              <a:rPr lang="ko-KR" sz="18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세부 </a:t>
            </a: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정보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1. 위시리스트에 넣기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 2. </a:t>
            </a:r>
            <a:r>
              <a:rPr lang="ko-KR" altLang="en-US" sz="1800" dirty="0" smtClean="0">
                <a:solidFill>
                  <a:schemeClr val="dk1"/>
                </a:solidFill>
                <a:latin typeface="+mj-ea"/>
                <a:ea typeface="+mj-ea"/>
              </a:rPr>
              <a:t>위시리스트에서 빼기 </a:t>
            </a:r>
            <a:r>
              <a:rPr lang="en-US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3</a:t>
            </a: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. 예고편 보기	 0. 상위메뉴로</a:t>
            </a:r>
          </a:p>
          <a:p>
            <a:pPr lvl="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ko-KR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1-1-1.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영화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 세부정보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67543" y="1196751"/>
            <a:ext cx="8208912" cy="3960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		          인물검색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342900" lvl="0" indent="-342900">
              <a:buSzPct val="25000"/>
            </a:pPr>
            <a:r>
              <a:rPr lang="en-US" altLang="ko-KR" sz="1800" dirty="0" smtClean="0">
                <a:latin typeface="+mj-ea"/>
                <a:ea typeface="+mj-ea"/>
              </a:rPr>
              <a:t>1. </a:t>
            </a:r>
            <a:r>
              <a:rPr lang="ko-KR" altLang="en-US" sz="1800" dirty="0" smtClean="0">
                <a:latin typeface="+mj-ea"/>
                <a:ea typeface="+mj-ea"/>
              </a:rPr>
              <a:t>감독 검색   </a:t>
            </a:r>
            <a:r>
              <a:rPr lang="en-US" altLang="ko-KR" sz="1800" dirty="0" smtClean="0">
                <a:latin typeface="+mj-ea"/>
                <a:ea typeface="+mj-ea"/>
              </a:rPr>
              <a:t>2. </a:t>
            </a:r>
            <a:r>
              <a:rPr lang="ko-KR" altLang="en-US" sz="1800" dirty="0" smtClean="0">
                <a:latin typeface="+mj-ea"/>
                <a:ea typeface="+mj-ea"/>
              </a:rPr>
              <a:t>배우 검색   </a:t>
            </a:r>
            <a:r>
              <a:rPr lang="en-US" altLang="ko-KR" sz="1800" dirty="0" smtClean="0">
                <a:latin typeface="+mj-ea"/>
                <a:ea typeface="+mj-ea"/>
              </a:rPr>
              <a:t>0. </a:t>
            </a:r>
            <a:r>
              <a:rPr lang="ko-KR" altLang="en-US" sz="1800" dirty="0" smtClean="0">
                <a:latin typeface="+mj-ea"/>
                <a:ea typeface="+mj-ea"/>
              </a:rPr>
              <a:t>상위메뉴로</a:t>
            </a:r>
            <a:endParaRPr lang="en-US" altLang="ko-KR" sz="1800" dirty="0" smtClean="0">
              <a:latin typeface="+mj-ea"/>
              <a:ea typeface="+mj-ea"/>
            </a:endParaRPr>
          </a:p>
          <a:p>
            <a:pPr marL="342900" indent="-34290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검색할 항목 </a:t>
            </a:r>
            <a:r>
              <a:rPr lang="en-US" altLang="ko-KR" sz="1800" dirty="0" smtClean="0">
                <a:latin typeface="+mj-ea"/>
                <a:ea typeface="+mj-ea"/>
              </a:rPr>
              <a:t>&gt; 1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검색할 감독의 이름을 입력하세요 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r>
              <a:rPr lang="ko-KR" altLang="en-US" sz="1800" dirty="0" smtClean="0">
                <a:latin typeface="+mj-ea"/>
                <a:ea typeface="+mj-ea"/>
              </a:rPr>
              <a:t>준호</a:t>
            </a: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en-US" altLang="ko-KR" sz="1800" dirty="0" smtClean="0">
                <a:latin typeface="+mj-ea"/>
                <a:ea typeface="+mj-ea"/>
              </a:rPr>
              <a:t>[</a:t>
            </a:r>
            <a:r>
              <a:rPr lang="ko-KR" altLang="en-US" sz="1800" dirty="0" smtClean="0">
                <a:latin typeface="+mj-ea"/>
                <a:ea typeface="+mj-ea"/>
              </a:rPr>
              <a:t>번호</a:t>
            </a:r>
            <a:r>
              <a:rPr lang="en-US" altLang="ko-KR" sz="1800" dirty="0" smtClean="0">
                <a:latin typeface="+mj-ea"/>
                <a:ea typeface="+mj-ea"/>
              </a:rPr>
              <a:t>]	[</a:t>
            </a:r>
            <a:r>
              <a:rPr lang="ko-KR" altLang="en-US" sz="1800" dirty="0" smtClean="0">
                <a:latin typeface="+mj-ea"/>
                <a:ea typeface="+mj-ea"/>
              </a:rPr>
              <a:t>이름</a:t>
            </a:r>
            <a:r>
              <a:rPr lang="en-US" altLang="ko-KR" sz="1800" dirty="0" smtClean="0">
                <a:latin typeface="+mj-ea"/>
                <a:ea typeface="+mj-ea"/>
              </a:rPr>
              <a:t>]   [</a:t>
            </a:r>
            <a:r>
              <a:rPr lang="ko-KR" altLang="en-US" sz="1800" dirty="0" smtClean="0">
                <a:latin typeface="+mj-ea"/>
                <a:ea typeface="+mj-ea"/>
              </a:rPr>
              <a:t>나이</a:t>
            </a:r>
            <a:r>
              <a:rPr lang="en-US" altLang="ko-KR" sz="1800" dirty="0" smtClean="0">
                <a:latin typeface="+mj-ea"/>
                <a:ea typeface="+mj-ea"/>
              </a:rPr>
              <a:t>]	[</a:t>
            </a:r>
            <a:r>
              <a:rPr lang="ko-KR" altLang="en-US" sz="1800" dirty="0" smtClean="0">
                <a:latin typeface="+mj-ea"/>
                <a:ea typeface="+mj-ea"/>
              </a:rPr>
              <a:t>국적</a:t>
            </a:r>
            <a:r>
              <a:rPr lang="en-US" altLang="ko-KR" sz="1800" dirty="0" smtClean="0">
                <a:latin typeface="+mj-ea"/>
                <a:ea typeface="+mj-ea"/>
              </a:rPr>
              <a:t>]		[</a:t>
            </a:r>
            <a:r>
              <a:rPr lang="ko-KR" altLang="en-US" sz="1800" dirty="0" smtClean="0">
                <a:latin typeface="+mj-ea"/>
                <a:ea typeface="+mj-ea"/>
              </a:rPr>
              <a:t>대표작</a:t>
            </a:r>
            <a:r>
              <a:rPr lang="en-US" altLang="ko-KR" sz="1800" dirty="0" smtClean="0">
                <a:latin typeface="+mj-ea"/>
                <a:ea typeface="+mj-ea"/>
              </a:rPr>
              <a:t>]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  </a:t>
            </a:r>
            <a:r>
              <a:rPr lang="en-US" altLang="ko-KR" sz="1800" dirty="0" smtClean="0">
                <a:latin typeface="+mj-ea"/>
                <a:ea typeface="+mj-ea"/>
              </a:rPr>
              <a:t>972	</a:t>
            </a:r>
            <a:r>
              <a:rPr lang="ko-KR" altLang="en-US" sz="1800" dirty="0" smtClean="0">
                <a:latin typeface="+mj-ea"/>
                <a:ea typeface="+mj-ea"/>
              </a:rPr>
              <a:t>봉준호    </a:t>
            </a:r>
            <a:r>
              <a:rPr lang="en-US" altLang="ko-KR" sz="1800" dirty="0" smtClean="0">
                <a:latin typeface="+mj-ea"/>
                <a:ea typeface="+mj-ea"/>
              </a:rPr>
              <a:t>49	</a:t>
            </a:r>
            <a:r>
              <a:rPr lang="ko-KR" altLang="en-US" sz="1800" dirty="0" smtClean="0">
                <a:latin typeface="+mj-ea"/>
                <a:ea typeface="+mj-ea"/>
              </a:rPr>
              <a:t>대한민국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smtClean="0">
                <a:latin typeface="+mj-ea"/>
                <a:ea typeface="+mj-ea"/>
              </a:rPr>
              <a:t>괴물</a:t>
            </a:r>
            <a:endParaRPr lang="ko-KR" altLang="en-US" sz="1800" dirty="0" smtClean="0">
              <a:latin typeface="+mj-ea"/>
              <a:ea typeface="+mj-ea"/>
            </a:endParaRP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감독 상세보기</a:t>
            </a:r>
            <a:r>
              <a:rPr lang="en-US" altLang="ko-KR" sz="1800" dirty="0" smtClean="0">
                <a:latin typeface="+mj-ea"/>
                <a:ea typeface="+mj-ea"/>
              </a:rPr>
              <a:t>(</a:t>
            </a:r>
            <a:r>
              <a:rPr lang="ko-KR" altLang="en-US" sz="1800" dirty="0" smtClean="0">
                <a:latin typeface="+mj-ea"/>
                <a:ea typeface="+mj-ea"/>
              </a:rPr>
              <a:t>번호입력</a:t>
            </a:r>
            <a:r>
              <a:rPr lang="en-US" altLang="ko-KR" sz="1800" dirty="0" smtClean="0">
                <a:latin typeface="+mj-ea"/>
                <a:ea typeface="+mj-ea"/>
              </a:rPr>
              <a:t>) &gt; </a:t>
            </a:r>
            <a:endParaRPr lang="ko-KR" sz="18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1-2. 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인물</a:t>
            </a:r>
            <a:r>
              <a:rPr lang="en-US" altLang="ko-KR" sz="3200" dirty="0" smtClean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감독</a:t>
            </a:r>
            <a:r>
              <a:rPr lang="en-US" altLang="ko-KR" sz="32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검색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67543" y="1196751"/>
            <a:ext cx="8208912" cy="55446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</a:t>
            </a:r>
            <a:r>
              <a:rPr lang="en-US" altLang="ko-KR" sz="1800" dirty="0" smtClean="0">
                <a:latin typeface="+mj-ea"/>
                <a:ea typeface="+mj-ea"/>
              </a:rPr>
              <a:t>			</a:t>
            </a:r>
            <a:r>
              <a:rPr lang="ko-KR" altLang="en-US" sz="1800" dirty="0" smtClean="0">
                <a:latin typeface="+mj-ea"/>
                <a:ea typeface="+mj-ea"/>
              </a:rPr>
              <a:t>감독 상세정보</a:t>
            </a:r>
            <a:endParaRPr lang="en-US" altLang="ko-KR" sz="1800" dirty="0" smtClean="0">
              <a:latin typeface="+mj-ea"/>
              <a:ea typeface="+mj-ea"/>
            </a:endParaRPr>
          </a:p>
          <a:p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</a:endParaRPr>
          </a:p>
          <a:p>
            <a:r>
              <a:rPr lang="en-US" altLang="ko-KR" sz="1800" dirty="0" smtClean="0"/>
              <a:t>0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상위메뉴로</a:t>
            </a:r>
          </a:p>
          <a:p>
            <a:r>
              <a:rPr lang="ko-KR" altLang="ko-KR" sz="1800" dirty="0" smtClean="0">
                <a:solidFill>
                  <a:schemeClr val="dk1"/>
                </a:solidFill>
                <a:latin typeface="+mj-ea"/>
              </a:rPr>
              <a:t>------------------------------------------------------------------------------------</a:t>
            </a:r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봉준호 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★ 생일 </a:t>
            </a:r>
            <a:r>
              <a:rPr lang="en-US" altLang="ko-KR" dirty="0" smtClean="0">
                <a:latin typeface="+mj-ea"/>
                <a:ea typeface="+mj-ea"/>
              </a:rPr>
              <a:t>: 1969</a:t>
            </a:r>
            <a:r>
              <a:rPr lang="ko-KR" altLang="en-US" dirty="0" smtClean="0">
                <a:latin typeface="+mj-ea"/>
                <a:ea typeface="+mj-ea"/>
              </a:rPr>
              <a:t>년 </a:t>
            </a:r>
            <a:r>
              <a:rPr lang="en-US" altLang="ko-KR" dirty="0" smtClean="0">
                <a:latin typeface="+mj-ea"/>
                <a:ea typeface="+mj-ea"/>
              </a:rPr>
              <a:t>09</a:t>
            </a:r>
            <a:r>
              <a:rPr lang="ko-KR" altLang="en-US" dirty="0" smtClean="0">
                <a:latin typeface="+mj-ea"/>
                <a:ea typeface="+mj-ea"/>
              </a:rPr>
              <a:t>월 </a:t>
            </a:r>
            <a:r>
              <a:rPr lang="en-US" altLang="ko-KR" dirty="0" smtClean="0">
                <a:latin typeface="+mj-ea"/>
                <a:ea typeface="+mj-ea"/>
              </a:rPr>
              <a:t>14</a:t>
            </a:r>
            <a:r>
              <a:rPr lang="ko-KR" altLang="en-US" dirty="0" smtClean="0">
                <a:latin typeface="+mj-ea"/>
                <a:ea typeface="+mj-ea"/>
              </a:rPr>
              <a:t>일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★ </a:t>
            </a:r>
            <a:r>
              <a:rPr lang="ko-KR" altLang="en-US" dirty="0" smtClean="0">
                <a:latin typeface="+mj-ea"/>
                <a:ea typeface="+mj-ea"/>
              </a:rPr>
              <a:t>국적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대한민국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★ </a:t>
            </a:r>
            <a:r>
              <a:rPr lang="ko-KR" altLang="en-US" dirty="0" smtClean="0">
                <a:latin typeface="+mj-ea"/>
                <a:ea typeface="+mj-ea"/>
              </a:rPr>
              <a:t>필모그래피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  </a:t>
            </a:r>
            <a:r>
              <a:rPr lang="ko-KR" altLang="en-US" dirty="0" smtClean="0">
                <a:latin typeface="+mj-ea"/>
                <a:ea typeface="+mj-ea"/>
              </a:rPr>
              <a:t>설국열차</a:t>
            </a:r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   괴물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  살인의 추억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★ 수상내역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  </a:t>
            </a:r>
            <a:r>
              <a:rPr lang="ko-KR" altLang="en-US" dirty="0" err="1" smtClean="0">
                <a:latin typeface="+mj-ea"/>
                <a:ea typeface="+mj-ea"/>
              </a:rPr>
              <a:t>디렉터스</a:t>
            </a:r>
            <a:r>
              <a:rPr lang="ko-KR" altLang="en-US" dirty="0" smtClean="0">
                <a:latin typeface="+mj-ea"/>
                <a:ea typeface="+mj-ea"/>
              </a:rPr>
              <a:t> 컷 </a:t>
            </a:r>
            <a:r>
              <a:rPr lang="ko-KR" altLang="en-US" dirty="0" err="1" smtClean="0">
                <a:latin typeface="+mj-ea"/>
                <a:ea typeface="+mj-ea"/>
              </a:rPr>
              <a:t>어워즈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올해의감독상</a:t>
            </a:r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   백상예술대상 감독상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★ 소개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연세대학교 사회학과 졸업</a:t>
            </a:r>
            <a:r>
              <a:rPr lang="en-US" altLang="ko-KR" dirty="0" smtClean="0">
                <a:latin typeface="+mj-ea"/>
                <a:ea typeface="+mj-ea"/>
              </a:rPr>
              <a:t>. 93</a:t>
            </a:r>
            <a:r>
              <a:rPr lang="ko-KR" altLang="en-US" dirty="0" smtClean="0">
                <a:latin typeface="+mj-ea"/>
                <a:ea typeface="+mj-ea"/>
              </a:rPr>
              <a:t>년 </a:t>
            </a:r>
            <a:r>
              <a:rPr lang="en-US" altLang="ko-KR" dirty="0" smtClean="0">
                <a:latin typeface="+mj-ea"/>
                <a:ea typeface="+mj-ea"/>
              </a:rPr>
              <a:t>6mm</a:t>
            </a:r>
            <a:r>
              <a:rPr lang="ko-KR" altLang="en-US" dirty="0" smtClean="0">
                <a:latin typeface="+mj-ea"/>
                <a:ea typeface="+mj-ea"/>
              </a:rPr>
              <a:t>단편 </a:t>
            </a:r>
            <a:r>
              <a:rPr lang="en-US" altLang="ko-KR" dirty="0" smtClean="0">
                <a:latin typeface="+mj-ea"/>
                <a:ea typeface="+mj-ea"/>
              </a:rPr>
              <a:t>&lt;</a:t>
            </a:r>
            <a:r>
              <a:rPr lang="ko-KR" altLang="en-US" dirty="0" smtClean="0">
                <a:latin typeface="+mj-ea"/>
                <a:ea typeface="+mj-ea"/>
              </a:rPr>
              <a:t>백색인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r>
              <a:rPr lang="ko-KR" altLang="en-US" dirty="0" smtClean="0">
                <a:latin typeface="+mj-ea"/>
                <a:ea typeface="+mj-ea"/>
              </a:rPr>
              <a:t>이 첫 데뷔작이다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 일상에 대한 위트가 돋보이는 </a:t>
            </a:r>
            <a:r>
              <a:rPr lang="en-US" altLang="ko-KR" dirty="0" smtClean="0">
                <a:latin typeface="+mj-ea"/>
                <a:ea typeface="+mj-ea"/>
              </a:rPr>
              <a:t>&lt;</a:t>
            </a:r>
            <a:r>
              <a:rPr lang="ko-KR" altLang="en-US" dirty="0" err="1" smtClean="0">
                <a:latin typeface="+mj-ea"/>
                <a:ea typeface="+mj-ea"/>
              </a:rPr>
              <a:t>플란다스의</a:t>
            </a:r>
            <a:r>
              <a:rPr lang="ko-KR" altLang="en-US" dirty="0" smtClean="0">
                <a:latin typeface="+mj-ea"/>
                <a:ea typeface="+mj-ea"/>
              </a:rPr>
              <a:t> 개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r>
              <a:rPr lang="ko-KR" altLang="en-US" dirty="0" smtClean="0">
                <a:latin typeface="+mj-ea"/>
                <a:ea typeface="+mj-ea"/>
              </a:rPr>
              <a:t>로 정식 데뷔했다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endParaRPr lang="ko-KR" altLang="en-US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입력 </a:t>
            </a:r>
            <a:r>
              <a:rPr lang="en-US" altLang="ko-KR" dirty="0" smtClean="0">
                <a:latin typeface="+mj-ea"/>
                <a:ea typeface="+mj-ea"/>
              </a:rPr>
              <a:t>&gt; </a:t>
            </a:r>
            <a:endParaRPr lang="ko-KR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1-2-1. </a:t>
            </a:r>
            <a:r>
              <a:rPr kumimoji="0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감독상세정보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67543" y="1196751"/>
            <a:ext cx="8208912" cy="4392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			          인물검색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1800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342900" lvl="0" indent="-342900">
              <a:buSzPct val="25000"/>
            </a:pPr>
            <a:r>
              <a:rPr lang="en-US" altLang="ko-KR" sz="1800" dirty="0" smtClean="0">
                <a:latin typeface="+mj-ea"/>
                <a:ea typeface="+mj-ea"/>
              </a:rPr>
              <a:t>1. </a:t>
            </a:r>
            <a:r>
              <a:rPr lang="ko-KR" altLang="en-US" sz="1800" dirty="0" smtClean="0">
                <a:latin typeface="+mj-ea"/>
                <a:ea typeface="+mj-ea"/>
              </a:rPr>
              <a:t>감독 검색   </a:t>
            </a:r>
            <a:r>
              <a:rPr lang="en-US" altLang="ko-KR" sz="1800" dirty="0" smtClean="0">
                <a:latin typeface="+mj-ea"/>
                <a:ea typeface="+mj-ea"/>
              </a:rPr>
              <a:t>2. </a:t>
            </a:r>
            <a:r>
              <a:rPr lang="ko-KR" altLang="en-US" sz="1800" dirty="0" smtClean="0">
                <a:latin typeface="+mj-ea"/>
                <a:ea typeface="+mj-ea"/>
              </a:rPr>
              <a:t>배우 검색   </a:t>
            </a:r>
            <a:r>
              <a:rPr lang="en-US" altLang="ko-KR" sz="1800" dirty="0" smtClean="0">
                <a:latin typeface="+mj-ea"/>
                <a:ea typeface="+mj-ea"/>
              </a:rPr>
              <a:t>0. </a:t>
            </a:r>
            <a:r>
              <a:rPr lang="ko-KR" altLang="en-US" sz="1800" dirty="0" smtClean="0">
                <a:latin typeface="+mj-ea"/>
                <a:ea typeface="+mj-ea"/>
              </a:rPr>
              <a:t>상위메뉴로</a:t>
            </a:r>
            <a:endParaRPr lang="en-US" altLang="ko-KR" sz="1800" dirty="0" smtClean="0">
              <a:latin typeface="+mj-ea"/>
              <a:ea typeface="+mj-ea"/>
            </a:endParaRPr>
          </a:p>
          <a:p>
            <a:pPr marL="342900" indent="-342900">
              <a:buSzPct val="25000"/>
            </a:pPr>
            <a:r>
              <a:rPr lang="ko-KR" altLang="ko-KR" sz="1800" dirty="0" smtClean="0">
                <a:solidFill>
                  <a:schemeClr val="dk1"/>
                </a:solidFill>
                <a:latin typeface="+mj-ea"/>
                <a:ea typeface="+mj-ea"/>
              </a:rPr>
              <a:t>-------------------------------------------------------------------------------------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검색할 </a:t>
            </a:r>
            <a:r>
              <a:rPr lang="ko-KR" altLang="en-US" sz="1800" dirty="0" smtClean="0">
                <a:latin typeface="+mj-ea"/>
                <a:ea typeface="+mj-ea"/>
              </a:rPr>
              <a:t>항목 </a:t>
            </a:r>
            <a:r>
              <a:rPr lang="en-US" altLang="ko-KR" sz="1800" dirty="0" smtClean="0">
                <a:latin typeface="+mj-ea"/>
                <a:ea typeface="+mj-ea"/>
              </a:rPr>
              <a:t>&gt; 2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검색할 배우의 이름을 입력하세요 </a:t>
            </a:r>
            <a:r>
              <a:rPr lang="en-US" altLang="ko-KR" sz="1800" dirty="0" smtClean="0">
                <a:latin typeface="+mj-ea"/>
                <a:ea typeface="+mj-ea"/>
              </a:rPr>
              <a:t>&gt; </a:t>
            </a:r>
            <a:r>
              <a:rPr lang="ko-KR" altLang="en-US" sz="1800" dirty="0" smtClean="0">
                <a:latin typeface="+mj-ea"/>
                <a:ea typeface="+mj-ea"/>
              </a:rPr>
              <a:t>박보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[</a:t>
            </a:r>
            <a:r>
              <a:rPr lang="ko-KR" altLang="en-US" sz="1800" dirty="0" smtClean="0">
                <a:latin typeface="+mj-ea"/>
                <a:ea typeface="+mj-ea"/>
              </a:rPr>
              <a:t>번호</a:t>
            </a:r>
            <a:r>
              <a:rPr lang="en-US" altLang="ko-KR" sz="1800" dirty="0" smtClean="0">
                <a:latin typeface="+mj-ea"/>
                <a:ea typeface="+mj-ea"/>
              </a:rPr>
              <a:t>]	[</a:t>
            </a:r>
            <a:r>
              <a:rPr lang="ko-KR" altLang="en-US" sz="1800" dirty="0" smtClean="0">
                <a:latin typeface="+mj-ea"/>
                <a:ea typeface="+mj-ea"/>
              </a:rPr>
              <a:t>이름</a:t>
            </a:r>
            <a:r>
              <a:rPr lang="en-US" altLang="ko-KR" sz="1800" dirty="0" smtClean="0">
                <a:latin typeface="+mj-ea"/>
                <a:ea typeface="+mj-ea"/>
              </a:rPr>
              <a:t>]   [</a:t>
            </a:r>
            <a:r>
              <a:rPr lang="ko-KR" altLang="en-US" sz="1800" dirty="0" smtClean="0">
                <a:latin typeface="+mj-ea"/>
                <a:ea typeface="+mj-ea"/>
              </a:rPr>
              <a:t>나이</a:t>
            </a:r>
            <a:r>
              <a:rPr lang="en-US" altLang="ko-KR" sz="1800" dirty="0" smtClean="0">
                <a:latin typeface="+mj-ea"/>
                <a:ea typeface="+mj-ea"/>
              </a:rPr>
              <a:t>]	[</a:t>
            </a:r>
            <a:r>
              <a:rPr lang="ko-KR" altLang="en-US" sz="1800" dirty="0" smtClean="0">
                <a:latin typeface="+mj-ea"/>
                <a:ea typeface="+mj-ea"/>
              </a:rPr>
              <a:t>국적</a:t>
            </a:r>
            <a:r>
              <a:rPr lang="en-US" altLang="ko-KR" sz="1800" dirty="0" smtClean="0">
                <a:latin typeface="+mj-ea"/>
                <a:ea typeface="+mj-ea"/>
              </a:rPr>
              <a:t>]		[</a:t>
            </a:r>
            <a:r>
              <a:rPr lang="ko-KR" altLang="en-US" sz="1800" dirty="0" smtClean="0">
                <a:latin typeface="+mj-ea"/>
                <a:ea typeface="+mj-ea"/>
              </a:rPr>
              <a:t>대표작</a:t>
            </a:r>
            <a:r>
              <a:rPr lang="en-US" altLang="ko-KR" sz="1800" dirty="0" smtClean="0">
                <a:latin typeface="+mj-ea"/>
                <a:ea typeface="+mj-ea"/>
              </a:rPr>
              <a:t>]</a:t>
            </a:r>
          </a:p>
          <a:p>
            <a:r>
              <a:rPr lang="en-US" altLang="ko-KR" sz="1800" dirty="0" smtClean="0">
                <a:latin typeface="+mj-ea"/>
                <a:ea typeface="+mj-ea"/>
              </a:rPr>
              <a:t>---------------------------------------------------------------------</a:t>
            </a: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  </a:t>
            </a:r>
            <a:r>
              <a:rPr lang="en-US" altLang="ko-KR" sz="1800" dirty="0" smtClean="0">
                <a:latin typeface="+mj-ea"/>
                <a:ea typeface="+mj-ea"/>
              </a:rPr>
              <a:t>139	</a:t>
            </a:r>
            <a:r>
              <a:rPr lang="ko-KR" altLang="en-US" sz="1800" dirty="0" err="1" smtClean="0">
                <a:latin typeface="+mj-ea"/>
                <a:ea typeface="+mj-ea"/>
              </a:rPr>
              <a:t>박보검</a:t>
            </a:r>
            <a:r>
              <a:rPr lang="ko-KR" altLang="en-US" sz="1800" dirty="0" smtClean="0">
                <a:latin typeface="+mj-ea"/>
                <a:ea typeface="+mj-ea"/>
              </a:rPr>
              <a:t>    </a:t>
            </a:r>
            <a:r>
              <a:rPr lang="en-US" altLang="ko-KR" sz="1800" dirty="0" smtClean="0">
                <a:latin typeface="+mj-ea"/>
                <a:ea typeface="+mj-ea"/>
              </a:rPr>
              <a:t>25	</a:t>
            </a:r>
            <a:r>
              <a:rPr lang="ko-KR" altLang="en-US" sz="1800" dirty="0" smtClean="0">
                <a:latin typeface="+mj-ea"/>
                <a:ea typeface="+mj-ea"/>
              </a:rPr>
              <a:t>대한민국</a:t>
            </a:r>
            <a:r>
              <a:rPr lang="en-US" altLang="ko-KR" sz="1800" dirty="0" smtClean="0">
                <a:latin typeface="+mj-ea"/>
                <a:ea typeface="+mj-ea"/>
              </a:rPr>
              <a:t>	</a:t>
            </a:r>
            <a:r>
              <a:rPr lang="ko-KR" altLang="en-US" sz="1800" dirty="0" err="1" smtClean="0">
                <a:latin typeface="+mj-ea"/>
                <a:ea typeface="+mj-ea"/>
              </a:rPr>
              <a:t>명량</a:t>
            </a:r>
            <a:endParaRPr lang="ko-KR" altLang="en-US" sz="1800" dirty="0" smtClean="0">
              <a:latin typeface="+mj-ea"/>
              <a:ea typeface="+mj-ea"/>
            </a:endParaRPr>
          </a:p>
          <a:p>
            <a:endParaRPr lang="ko-KR" altLang="en-US" sz="1800" dirty="0" smtClean="0">
              <a:latin typeface="+mj-ea"/>
              <a:ea typeface="+mj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배우 상세보기</a:t>
            </a:r>
            <a:r>
              <a:rPr lang="en-US" altLang="ko-KR" sz="1800" dirty="0" smtClean="0">
                <a:latin typeface="+mj-ea"/>
                <a:ea typeface="+mj-ea"/>
              </a:rPr>
              <a:t>(</a:t>
            </a:r>
            <a:r>
              <a:rPr lang="ko-KR" altLang="en-US" sz="1800" dirty="0" smtClean="0">
                <a:latin typeface="+mj-ea"/>
                <a:ea typeface="+mj-ea"/>
              </a:rPr>
              <a:t>번호입력</a:t>
            </a:r>
            <a:r>
              <a:rPr lang="en-US" altLang="ko-KR" sz="1800" dirty="0" smtClean="0">
                <a:latin typeface="+mj-ea"/>
                <a:ea typeface="+mj-ea"/>
              </a:rPr>
              <a:t>) : </a:t>
            </a:r>
            <a:endParaRPr lang="en-US" altLang="ko-KR" sz="18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marL="342900" lvl="0" indent="-342900">
              <a:buSzPct val="25000"/>
              <a:buAutoNum type="arabicPeriod"/>
            </a:pPr>
            <a:endParaRPr lang="ko-KR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0"/>
          <p:cNvSpPr txBox="1">
            <a:spLocks/>
          </p:cNvSpPr>
          <p:nvPr/>
        </p:nvSpPr>
        <p:spPr>
          <a:xfrm>
            <a:off x="467543" y="188640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1-2. 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인물</a:t>
            </a:r>
            <a:r>
              <a:rPr lang="en-US" altLang="ko-KR" sz="3200" dirty="0" smtClean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배우</a:t>
            </a:r>
            <a:r>
              <a:rPr lang="en-US" altLang="ko-KR" sz="3200" dirty="0" smtClean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r>
              <a:rPr lang="ko-KR" altLang="en-US" sz="3200" dirty="0" smtClean="0">
                <a:solidFill>
                  <a:schemeClr val="dk1"/>
                </a:solidFill>
                <a:latin typeface="+mj-ea"/>
                <a:ea typeface="+mj-ea"/>
              </a:rPr>
              <a:t>검색</a:t>
            </a:r>
            <a:endParaRPr kumimoji="0" lang="ko-KR" sz="3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1605</Words>
  <Application>Microsoft Office PowerPoint</Application>
  <PresentationFormat>화면 슬라이드 쇼(4:3)</PresentationFormat>
  <Paragraphs>638</Paragraphs>
  <Slides>47</Slides>
  <Notes>47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화면설계</vt:lpstr>
      <vt:lpstr>비회원 메인화면 (초기화면)</vt:lpstr>
      <vt:lpstr>회원 메인화면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7. 관리자 메인화면</vt:lpstr>
      <vt:lpstr>7-1. 회원DB</vt:lpstr>
      <vt:lpstr>7-1-1. 회원일람</vt:lpstr>
      <vt:lpstr>7-1-2. 회원검색</vt:lpstr>
      <vt:lpstr>7-1-3. 회원 상세 정보</vt:lpstr>
      <vt:lpstr>7-2. 영화DB 메인화면</vt:lpstr>
      <vt:lpstr>7-2-1. 영화DB</vt:lpstr>
      <vt:lpstr>7-2-1-1. 영화일람</vt:lpstr>
      <vt:lpstr>7-2-1-2. 영화검색</vt:lpstr>
      <vt:lpstr>7-2-1-3. 영화상세정보</vt:lpstr>
      <vt:lpstr>7-2-2. 감독DB</vt:lpstr>
      <vt:lpstr>7-2-2-1. 감독일람</vt:lpstr>
      <vt:lpstr>7-2-2-2. 감독검색</vt:lpstr>
      <vt:lpstr>7-2-2-3. 감독상세정보</vt:lpstr>
      <vt:lpstr>7-2-3. 배우DB</vt:lpstr>
      <vt:lpstr>7-2-3-1. 배우일람</vt:lpstr>
      <vt:lpstr>7-2-3-2. 배우검색</vt:lpstr>
      <vt:lpstr>7-2-3-3. 배우상세정보</vt:lpstr>
      <vt:lpstr>7-3. 상영영화DB</vt:lpstr>
      <vt:lpstr>7-1-2. 회원검색</vt:lpstr>
      <vt:lpstr>로그아웃</vt:lpstr>
      <vt:lpstr>종료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</dc:title>
  <dc:creator>SIST</dc:creator>
  <cp:lastModifiedBy>SIST</cp:lastModifiedBy>
  <cp:revision>63</cp:revision>
  <dcterms:modified xsi:type="dcterms:W3CDTF">2017-06-16T07:23:49Z</dcterms:modified>
</cp:coreProperties>
</file>