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ECB0D0C-19E0-4964-9C03-37DD3BC5041C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essdata.fda.gov/scripts/cdrh/cfdocs/cfcfr/CFRSearch.cfm?CFRPart=11&amp;showFR=1&amp;subpartNode=21:1.0.1.1.7.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Biomedical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Angelica Rodriguez, Ben Paul, Corey Alexander, Lindsey Watterson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of correctness</a:t>
            </a:r>
          </a:p>
          <a:p>
            <a:r>
              <a:rPr lang="en-US" dirty="0" smtClean="0"/>
              <a:t>Efficiency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High Usability</a:t>
            </a:r>
          </a:p>
        </p:txBody>
      </p:sp>
    </p:spTree>
    <p:extLst>
      <p:ext uri="{BB962C8B-B14F-4D97-AF65-F5344CB8AC3E}">
        <p14:creationId xmlns:p14="http://schemas.microsoft.com/office/powerpoint/2010/main" val="33387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FDA Biomedical Software Regulations/Standards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Accuracy, Reliability, ability to discern invalid or altered records</a:t>
            </a:r>
          </a:p>
          <a:p>
            <a:r>
              <a:rPr lang="en-US" dirty="0" smtClean="0"/>
              <a:t>Generate accurate and complete copies of records for reading and electronic inspection, review, and copying</a:t>
            </a:r>
          </a:p>
          <a:p>
            <a:r>
              <a:rPr lang="en-US" dirty="0" smtClean="0"/>
              <a:t>Protection of records</a:t>
            </a:r>
          </a:p>
          <a:p>
            <a:r>
              <a:rPr lang="en-US" dirty="0" smtClean="0"/>
              <a:t>Limit system access</a:t>
            </a:r>
          </a:p>
          <a:p>
            <a:r>
              <a:rPr lang="en-US" dirty="0" smtClean="0"/>
              <a:t>Accurately track all record creations, modifications, and deletions</a:t>
            </a:r>
          </a:p>
          <a:p>
            <a:r>
              <a:rPr lang="en-US" dirty="0" smtClean="0"/>
              <a:t>System checks to ensure correct sequencing of steps and events</a:t>
            </a:r>
          </a:p>
          <a:p>
            <a:r>
              <a:rPr lang="en-US" dirty="0" smtClean="0"/>
              <a:t>More at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www.accessdata.fda.gov/scripts/cdrh/cfdocs/cfcfr/CFRSearch.cfm?CFRPart=11&amp;showFR=1&amp;subpartNode=21:1.0.1.1.7.2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All other testing is up to the developer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 Examples Of Certain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Surgical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Accuracy</a:t>
            </a:r>
            <a:r>
              <a:rPr lang="en-US" dirty="0"/>
              <a:t>: 1mm difference can make the difference between saving a life or losing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Prosthetics and implant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Reliability</a:t>
            </a:r>
            <a:r>
              <a:rPr lang="en-US" dirty="0"/>
              <a:t>: needs to do the same time every time</a:t>
            </a:r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US" dirty="0"/>
              <a:t>Hackers can gain access to patient heart monitors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0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Chosen by individual developers and companies and are not regulated</a:t>
            </a:r>
          </a:p>
          <a:p>
            <a:r>
              <a:rPr lang="en-US" dirty="0" smtClean="0"/>
              <a:t>Commonly used:</a:t>
            </a:r>
          </a:p>
          <a:p>
            <a:pPr lvl="1"/>
            <a:r>
              <a:rPr lang="en-US" dirty="0" smtClean="0"/>
              <a:t>McCabe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Lines of Code written</a:t>
            </a:r>
          </a:p>
          <a:p>
            <a:r>
              <a:rPr lang="en-US" dirty="0" smtClean="0"/>
              <a:t>Suggested:</a:t>
            </a:r>
          </a:p>
          <a:p>
            <a:pPr lvl="1"/>
            <a:r>
              <a:rPr lang="en-US" dirty="0"/>
              <a:t>Average Number of Comment Lines per Method</a:t>
            </a:r>
          </a:p>
          <a:p>
            <a:pPr lvl="1"/>
            <a:r>
              <a:rPr lang="en-US" dirty="0" smtClean="0"/>
              <a:t>Average Method Size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2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Inability to test the software under real world conditions</a:t>
            </a:r>
          </a:p>
          <a:p>
            <a:r>
              <a:rPr lang="en-US" dirty="0" smtClean="0"/>
              <a:t>Rarely have patients willing to have surgeries or implants to test software</a:t>
            </a:r>
          </a:p>
          <a:p>
            <a:r>
              <a:rPr lang="en-US" dirty="0" smtClean="0"/>
              <a:t>Can only extensively test in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4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UX and usability test for frontends</a:t>
            </a:r>
          </a:p>
          <a:p>
            <a:pPr lvl="1"/>
            <a:r>
              <a:rPr lang="en-US" dirty="0" smtClean="0"/>
              <a:t>Stress testing</a:t>
            </a:r>
          </a:p>
          <a:p>
            <a:r>
              <a:rPr lang="en-US" dirty="0" smtClean="0"/>
              <a:t>Software for equipment and devices</a:t>
            </a:r>
          </a:p>
          <a:p>
            <a:pPr lvl="1"/>
            <a:r>
              <a:rPr lang="en-US" dirty="0" smtClean="0"/>
              <a:t>Robust Worst Case Testing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Successes </a:t>
            </a:r>
            <a:r>
              <a:rPr lang="en-US" smtClean="0"/>
              <a:t>and </a:t>
            </a:r>
            <a:r>
              <a:rPr lang="en-US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Implants and Surgical Equipment</a:t>
            </a:r>
          </a:p>
          <a:p>
            <a:pPr lvl="1"/>
            <a:r>
              <a:rPr lang="en-US" dirty="0" smtClean="0"/>
              <a:t>Robotic equipment allows doctor to perform a surgery</a:t>
            </a:r>
          </a:p>
          <a:p>
            <a:pPr lvl="1"/>
            <a:r>
              <a:rPr lang="en-US" dirty="0" smtClean="0"/>
              <a:t>Implanted insulin pump fails to recognize the amount of insulin in the body</a:t>
            </a:r>
          </a:p>
          <a:p>
            <a:pPr lvl="1"/>
            <a:r>
              <a:rPr lang="en-US" dirty="0" smtClean="0"/>
              <a:t>Heart rate monitor fails and gives incorrect results such as flat-lining </a:t>
            </a:r>
          </a:p>
          <a:p>
            <a:r>
              <a:rPr lang="en-US" dirty="0" smtClean="0"/>
              <a:t>Database and Hospital Systems</a:t>
            </a:r>
          </a:p>
          <a:p>
            <a:pPr lvl="1"/>
            <a:r>
              <a:rPr lang="en-US" dirty="0" smtClean="0"/>
              <a:t>Stores and returns data correctly within a specified speed range</a:t>
            </a:r>
          </a:p>
          <a:p>
            <a:pPr lvl="1"/>
            <a:r>
              <a:rPr lang="en-US" dirty="0" smtClean="0"/>
              <a:t>Fails if breaks those conditions</a:t>
            </a:r>
          </a:p>
        </p:txBody>
      </p:sp>
    </p:spTree>
    <p:extLst>
      <p:ext uri="{BB962C8B-B14F-4D97-AF65-F5344CB8AC3E}">
        <p14:creationId xmlns:p14="http://schemas.microsoft.com/office/powerpoint/2010/main" val="376461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</TotalTime>
  <Words>280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Biomedical Engineering</vt:lpstr>
      <vt:lpstr>Quality Factors</vt:lpstr>
      <vt:lpstr>FDA Biomedical Software Regulations/Standards</vt:lpstr>
      <vt:lpstr>Specific Examples Of Certain Criteria</vt:lpstr>
      <vt:lpstr>Metrics</vt:lpstr>
      <vt:lpstr>Common Problems</vt:lpstr>
      <vt:lpstr>Suggested Testing</vt:lpstr>
      <vt:lpstr>Successes and Failures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Engineering</dc:title>
  <dc:creator>Lindsey Watterson</dc:creator>
  <cp:lastModifiedBy>Angelica Rodriguez</cp:lastModifiedBy>
  <cp:revision>6</cp:revision>
  <dcterms:created xsi:type="dcterms:W3CDTF">2013-05-08T23:39:43Z</dcterms:created>
  <dcterms:modified xsi:type="dcterms:W3CDTF">2013-05-14T03:30:14Z</dcterms:modified>
</cp:coreProperties>
</file>