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6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4B2867F-33C8-4697-B153-55A0896BA776}" type="datetimeFigureOut">
              <a:rPr lang="en-US" smtClean="0"/>
              <a:t>2/6/2012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AFBF4C8-9F9B-4D10-B42D-DE7F87F7D39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Formal 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This is a level of diction or language. For most college essays, your tone should be fairly serious and as objective as possible.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formal tone(third person) creates distance between the writer and the audience. </a:t>
            </a:r>
          </a:p>
          <a:p>
            <a:r>
              <a:rPr lang="en-US" dirty="0" smtClean="0"/>
              <a:t>For the Narrative/Descriptive, your personal story from the past is an intimate story that you are writing/telling to the audience. </a:t>
            </a:r>
          </a:p>
          <a:p>
            <a:r>
              <a:rPr lang="en-US" dirty="0" smtClean="0"/>
              <a:t>Using formal tone (third person) in an essay creates a level of objectivity.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person is informal. It is subjective or personal. Using first person (like in the Narrative/Descriptive essay) creates a closeness or intimacy with the audience by storytelling. </a:t>
            </a:r>
          </a:p>
          <a:p>
            <a:r>
              <a:rPr lang="en-US" dirty="0" smtClean="0"/>
              <a:t>First Person is the use of: I, me, my, mine, etc.</a:t>
            </a:r>
          </a:p>
          <a:p>
            <a:endParaRPr lang="en-US" dirty="0"/>
          </a:p>
          <a:p>
            <a:r>
              <a:rPr lang="en-US" dirty="0" smtClean="0"/>
              <a:t>Ex. </a:t>
            </a:r>
            <a:r>
              <a:rPr lang="en-US" dirty="0" smtClean="0">
                <a:solidFill>
                  <a:srgbClr val="00B050"/>
                </a:solidFill>
              </a:rPr>
              <a:t>My </a:t>
            </a:r>
            <a:r>
              <a:rPr lang="en-US" dirty="0" smtClean="0"/>
              <a:t>favorite place is the Japanese garden. </a:t>
            </a:r>
            <a:r>
              <a:rPr lang="en-US" dirty="0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 could spend hours there.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Person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Second person is also informal. It can be directional as well.</a:t>
            </a:r>
          </a:p>
          <a:p>
            <a:r>
              <a:rPr lang="en-US" dirty="0" smtClean="0"/>
              <a:t>Second person is the use of: you, your, you’re, etc.</a:t>
            </a:r>
          </a:p>
          <a:p>
            <a:r>
              <a:rPr lang="en-US" dirty="0" smtClean="0"/>
              <a:t>It would be used in an informal essay like the Narrative/Descriptive essay.</a:t>
            </a:r>
          </a:p>
          <a:p>
            <a:r>
              <a:rPr lang="en-US" dirty="0" smtClean="0"/>
              <a:t>Ex. You always have a special place to go to that relaxes you. (Personal or subjective)</a:t>
            </a:r>
          </a:p>
          <a:p>
            <a:r>
              <a:rPr lang="en-US" dirty="0" smtClean="0"/>
              <a:t>Ex. You should really work toward forgiveness. (Directional)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Formal Tone: Third Person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b="1" dirty="0" smtClean="0"/>
              <a:t>Third person creates an objective tone. </a:t>
            </a:r>
          </a:p>
          <a:p>
            <a:endParaRPr lang="en-US" sz="6400" b="1" dirty="0" smtClean="0"/>
          </a:p>
          <a:p>
            <a:r>
              <a:rPr lang="en-US" sz="6400" b="1" dirty="0" smtClean="0"/>
              <a:t>Envision taking a subject and examining it from a distance.</a:t>
            </a:r>
          </a:p>
          <a:p>
            <a:endParaRPr lang="en-US" sz="6400" b="1" dirty="0"/>
          </a:p>
          <a:p>
            <a:r>
              <a:rPr lang="en-US" sz="6400" b="1" dirty="0" smtClean="0"/>
              <a:t>Your goal is to discuss the topic with an objective tone</a:t>
            </a:r>
          </a:p>
          <a:p>
            <a:endParaRPr lang="en-US" sz="6400" b="1" dirty="0"/>
          </a:p>
          <a:p>
            <a:r>
              <a:rPr lang="en-US" sz="6400" b="1" dirty="0" smtClean="0"/>
              <a:t>Ex.: Environmental awareness is important to the future of the planet.(</a:t>
            </a:r>
            <a:r>
              <a:rPr lang="en-US" sz="6400" b="1" dirty="0"/>
              <a:t>T</a:t>
            </a:r>
            <a:r>
              <a:rPr lang="en-US" sz="6400" b="1" dirty="0" smtClean="0"/>
              <a:t>hird person)</a:t>
            </a:r>
          </a:p>
          <a:p>
            <a:endParaRPr lang="en-US" dirty="0"/>
          </a:p>
        </p:txBody>
      </p:sp>
      <p:pic>
        <p:nvPicPr>
          <p:cNvPr id="1026" name="Picture 2" descr="C:\Users\nwc\AppData\Local\Microsoft\Windows\Temporary Internet Files\Content.IE5\NE512N62\MC900431643[1]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219450" y="3462337"/>
            <a:ext cx="1714500" cy="17145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formal tone: Make the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ways to use formal tone consistently</a:t>
            </a:r>
          </a:p>
          <a:p>
            <a:pPr lvl="1"/>
            <a:r>
              <a:rPr lang="en-US" dirty="0" smtClean="0"/>
              <a:t>1. Make the statement. Avoid “I believe” “In my opinion” or “I think”</a:t>
            </a:r>
          </a:p>
          <a:p>
            <a:pPr lvl="2"/>
            <a:r>
              <a:rPr lang="en-US" dirty="0" smtClean="0"/>
              <a:t>You can only write from your opinion, so there is no need to state the obvious.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Ex.: I think the sky is gray. (1</a:t>
            </a:r>
            <a:r>
              <a:rPr lang="en-US" baseline="30000" dirty="0" smtClean="0"/>
              <a:t>st</a:t>
            </a:r>
            <a:r>
              <a:rPr lang="en-US" dirty="0" smtClean="0"/>
              <a:t> person)</a:t>
            </a:r>
          </a:p>
          <a:p>
            <a:pPr lvl="2"/>
            <a:r>
              <a:rPr lang="en-US" dirty="0" smtClean="0"/>
              <a:t>Ex. The sky is gray. (3</a:t>
            </a:r>
            <a:r>
              <a:rPr lang="en-US" baseline="30000" dirty="0" smtClean="0"/>
              <a:t>rd</a:t>
            </a:r>
            <a:r>
              <a:rPr lang="en-US" dirty="0" smtClean="0"/>
              <a:t> person)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incorporate your own experiences, but you do not have to let the audience know it is a personal experience.</a:t>
            </a:r>
          </a:p>
          <a:p>
            <a:pPr lvl="1"/>
            <a:r>
              <a:rPr lang="en-US" dirty="0" smtClean="0"/>
              <a:t>Ex. I  have Diabetes. I have to check my sugar levels.(1</a:t>
            </a:r>
            <a:r>
              <a:rPr lang="en-US" baseline="30000" dirty="0" smtClean="0"/>
              <a:t>st</a:t>
            </a:r>
            <a:r>
              <a:rPr lang="en-US" dirty="0" smtClean="0"/>
              <a:t> person-informal tone)</a:t>
            </a:r>
          </a:p>
          <a:p>
            <a:pPr lvl="1"/>
            <a:r>
              <a:rPr lang="en-US" dirty="0" smtClean="0"/>
              <a:t>Ex. Sara has Diabetes. She has to check her sugar levels. (3</a:t>
            </a:r>
            <a:r>
              <a:rPr lang="en-US" baseline="30000" dirty="0" smtClean="0"/>
              <a:t>rd</a:t>
            </a:r>
            <a:r>
              <a:rPr lang="en-US" dirty="0" smtClean="0"/>
              <a:t> person-formal tone)</a:t>
            </a: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3</a:t>
            </a:r>
            <a:r>
              <a:rPr lang="en-US" baseline="30000" dirty="0" smtClean="0"/>
              <a:t>rd</a:t>
            </a:r>
            <a:r>
              <a:rPr lang="en-US" dirty="0" smtClean="0"/>
              <a:t> person consistently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Maintain pronoun/antecedent agreement throughout the paragraphs to maintain formal tone (3</a:t>
            </a:r>
            <a:r>
              <a:rPr lang="en-US" baseline="30000" dirty="0" smtClean="0"/>
              <a:t>rd</a:t>
            </a:r>
            <a:r>
              <a:rPr lang="en-US" dirty="0" smtClean="0"/>
              <a:t> person)</a:t>
            </a:r>
          </a:p>
          <a:p>
            <a:r>
              <a:rPr lang="en-US" dirty="0" smtClean="0"/>
              <a:t>Ex. </a:t>
            </a:r>
            <a:r>
              <a:rPr lang="en-US" dirty="0" smtClean="0">
                <a:solidFill>
                  <a:srgbClr val="00B050"/>
                </a:solidFill>
              </a:rPr>
              <a:t>Sara(3</a:t>
            </a:r>
            <a:r>
              <a:rPr lang="en-US" baseline="30000" dirty="0" smtClean="0">
                <a:solidFill>
                  <a:srgbClr val="00B050"/>
                </a:solidFill>
              </a:rPr>
              <a:t>rd</a:t>
            </a:r>
            <a:r>
              <a:rPr lang="en-US" dirty="0" smtClean="0">
                <a:solidFill>
                  <a:srgbClr val="00B050"/>
                </a:solidFill>
              </a:rPr>
              <a:t> per.)</a:t>
            </a:r>
            <a:r>
              <a:rPr lang="en-US" dirty="0" smtClean="0"/>
              <a:t> has Diabetes. </a:t>
            </a:r>
            <a:r>
              <a:rPr lang="en-US" dirty="0" smtClean="0">
                <a:solidFill>
                  <a:srgbClr val="FF0000"/>
                </a:solidFill>
              </a:rPr>
              <a:t>I(1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per.)</a:t>
            </a:r>
            <a:r>
              <a:rPr lang="en-US" dirty="0" smtClean="0"/>
              <a:t> have to check </a:t>
            </a:r>
            <a:r>
              <a:rPr lang="en-US" dirty="0" smtClean="0">
                <a:solidFill>
                  <a:srgbClr val="FF0000"/>
                </a:solidFill>
              </a:rPr>
              <a:t>my(1</a:t>
            </a:r>
            <a:r>
              <a:rPr lang="en-US" baseline="30000" dirty="0" smtClean="0">
                <a:solidFill>
                  <a:srgbClr val="FF0000"/>
                </a:solidFill>
              </a:rPr>
              <a:t>st</a:t>
            </a:r>
            <a:r>
              <a:rPr lang="en-US" dirty="0" smtClean="0">
                <a:solidFill>
                  <a:srgbClr val="FF0000"/>
                </a:solidFill>
              </a:rPr>
              <a:t> per.)</a:t>
            </a:r>
            <a:r>
              <a:rPr lang="en-US" dirty="0" smtClean="0"/>
              <a:t> sugar levels daily.</a:t>
            </a:r>
          </a:p>
          <a:p>
            <a:r>
              <a:rPr lang="en-US" dirty="0" smtClean="0"/>
              <a:t>Ex. Sara has Diabetes. She has to check her sugar levels daily.(consistently in 3</a:t>
            </a:r>
            <a:r>
              <a:rPr lang="en-US" baseline="30000" dirty="0" smtClean="0"/>
              <a:t>rd</a:t>
            </a:r>
            <a:r>
              <a:rPr lang="en-US" dirty="0" smtClean="0"/>
              <a:t> person)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59</TotalTime>
  <Words>479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Opulent</vt:lpstr>
      <vt:lpstr>Formal Tone</vt:lpstr>
      <vt:lpstr>What’s the Point?</vt:lpstr>
      <vt:lpstr>First Person</vt:lpstr>
      <vt:lpstr>Second Person</vt:lpstr>
      <vt:lpstr>Formal Tone: Third Person</vt:lpstr>
      <vt:lpstr>How to use formal tone: Make the statement</vt:lpstr>
      <vt:lpstr>Create a scenario</vt:lpstr>
      <vt:lpstr>Use 3rd person consistently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Tone</dc:title>
  <dc:creator>nwc</dc:creator>
  <cp:lastModifiedBy>nwc</cp:lastModifiedBy>
  <cp:revision>6</cp:revision>
  <dcterms:created xsi:type="dcterms:W3CDTF">2012-02-07T01:53:24Z</dcterms:created>
  <dcterms:modified xsi:type="dcterms:W3CDTF">2012-02-07T02:52:50Z</dcterms:modified>
</cp:coreProperties>
</file>