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13267F-1BD1-4E0F-977D-E27CBE1AF2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DA53F9-A089-4DA2-BA78-D15D8B689A9C}">
      <dgm:prSet/>
      <dgm:spPr/>
      <dgm:t>
        <a:bodyPr/>
        <a:lstStyle/>
        <a:p>
          <a:r>
            <a:rPr lang="en-US" b="0" i="0" dirty="0"/>
            <a:t>Born between 1981 – 1996</a:t>
          </a:r>
          <a:endParaRPr lang="en-US" dirty="0"/>
        </a:p>
      </dgm:t>
    </dgm:pt>
    <dgm:pt modelId="{4B40D3A6-DD96-42E5-8DA7-E5EA93C6FE8C}" type="parTrans" cxnId="{2BFEBAF5-365F-4E7A-8631-2F0BF5E6A95C}">
      <dgm:prSet/>
      <dgm:spPr/>
      <dgm:t>
        <a:bodyPr/>
        <a:lstStyle/>
        <a:p>
          <a:endParaRPr lang="en-US"/>
        </a:p>
      </dgm:t>
    </dgm:pt>
    <dgm:pt modelId="{3FFDC6E6-5D12-4DB3-92FC-A3A31D1D84C8}" type="sibTrans" cxnId="{2BFEBAF5-365F-4E7A-8631-2F0BF5E6A95C}">
      <dgm:prSet/>
      <dgm:spPr/>
      <dgm:t>
        <a:bodyPr/>
        <a:lstStyle/>
        <a:p>
          <a:endParaRPr lang="en-US"/>
        </a:p>
      </dgm:t>
    </dgm:pt>
    <dgm:pt modelId="{13DA1254-94F3-434F-AF52-C8D9B42992F0}">
      <dgm:prSet/>
      <dgm:spPr/>
      <dgm:t>
        <a:bodyPr/>
        <a:lstStyle/>
        <a:p>
          <a:r>
            <a:rPr lang="en-US" b="0" i="0"/>
            <a:t>Behaviors</a:t>
          </a:r>
          <a:endParaRPr lang="en-US"/>
        </a:p>
      </dgm:t>
    </dgm:pt>
    <dgm:pt modelId="{84C32E66-DA1C-4F0F-8CD2-71A75EC70ACD}" type="parTrans" cxnId="{57936E19-C9F7-413C-BF06-8FC206F306A6}">
      <dgm:prSet/>
      <dgm:spPr/>
      <dgm:t>
        <a:bodyPr/>
        <a:lstStyle/>
        <a:p>
          <a:endParaRPr lang="en-US"/>
        </a:p>
      </dgm:t>
    </dgm:pt>
    <dgm:pt modelId="{D3B9B396-3CEF-48D8-908E-F882DB3CE1D0}" type="sibTrans" cxnId="{57936E19-C9F7-413C-BF06-8FC206F306A6}">
      <dgm:prSet/>
      <dgm:spPr/>
      <dgm:t>
        <a:bodyPr/>
        <a:lstStyle/>
        <a:p>
          <a:endParaRPr lang="en-US"/>
        </a:p>
      </dgm:t>
    </dgm:pt>
    <dgm:pt modelId="{279D51B2-144A-4258-9F3E-48847FA15C78}">
      <dgm:prSet/>
      <dgm:spPr/>
      <dgm:t>
        <a:bodyPr/>
        <a:lstStyle/>
        <a:p>
          <a:r>
            <a:rPr lang="en-US" b="0" i="0"/>
            <a:t>Seeking feedback and recognition for achievements</a:t>
          </a:r>
          <a:endParaRPr lang="en-US"/>
        </a:p>
      </dgm:t>
    </dgm:pt>
    <dgm:pt modelId="{8C9404C5-DD60-43FA-AD28-09A0E0E546ED}" type="parTrans" cxnId="{97B0C78A-8367-4043-A2AB-6A860E59952F}">
      <dgm:prSet/>
      <dgm:spPr/>
      <dgm:t>
        <a:bodyPr/>
        <a:lstStyle/>
        <a:p>
          <a:endParaRPr lang="en-US"/>
        </a:p>
      </dgm:t>
    </dgm:pt>
    <dgm:pt modelId="{15651756-2AE5-4918-9793-558114C7F777}" type="sibTrans" cxnId="{97B0C78A-8367-4043-A2AB-6A860E59952F}">
      <dgm:prSet/>
      <dgm:spPr/>
      <dgm:t>
        <a:bodyPr/>
        <a:lstStyle/>
        <a:p>
          <a:endParaRPr lang="en-US"/>
        </a:p>
      </dgm:t>
    </dgm:pt>
    <dgm:pt modelId="{A6799A61-7807-4C69-B53C-DAEA1C140AEA}">
      <dgm:prSet/>
      <dgm:spPr/>
      <dgm:t>
        <a:bodyPr/>
        <a:lstStyle/>
        <a:p>
          <a:r>
            <a:rPr lang="en-US" b="0" i="0"/>
            <a:t>Engaging in social interaction in the workplace</a:t>
          </a:r>
          <a:endParaRPr lang="en-US"/>
        </a:p>
      </dgm:t>
    </dgm:pt>
    <dgm:pt modelId="{ABB33E7E-4EB5-4A49-87A2-9339E46774DD}" type="parTrans" cxnId="{4DCA4915-C41E-4B3A-BA05-6B05F78682DE}">
      <dgm:prSet/>
      <dgm:spPr/>
      <dgm:t>
        <a:bodyPr/>
        <a:lstStyle/>
        <a:p>
          <a:endParaRPr lang="en-US"/>
        </a:p>
      </dgm:t>
    </dgm:pt>
    <dgm:pt modelId="{6DD6D18D-E088-49C7-B0AF-CDDCCF6152B0}" type="sibTrans" cxnId="{4DCA4915-C41E-4B3A-BA05-6B05F78682DE}">
      <dgm:prSet/>
      <dgm:spPr/>
      <dgm:t>
        <a:bodyPr/>
        <a:lstStyle/>
        <a:p>
          <a:endParaRPr lang="en-US"/>
        </a:p>
      </dgm:t>
    </dgm:pt>
    <dgm:pt modelId="{F272968B-9B6D-45FE-9DA9-FD67A22C8566}">
      <dgm:prSet/>
      <dgm:spPr/>
      <dgm:t>
        <a:bodyPr/>
        <a:lstStyle/>
        <a:p>
          <a:r>
            <a:rPr lang="en-US" b="0" i="0"/>
            <a:t>Advocating social changes</a:t>
          </a:r>
          <a:endParaRPr lang="en-US"/>
        </a:p>
      </dgm:t>
    </dgm:pt>
    <dgm:pt modelId="{EA200F25-6126-4804-9EDC-E6DA1DCA3314}" type="parTrans" cxnId="{6ABC9B16-353D-4D40-9EF8-190AF89B90D5}">
      <dgm:prSet/>
      <dgm:spPr/>
      <dgm:t>
        <a:bodyPr/>
        <a:lstStyle/>
        <a:p>
          <a:endParaRPr lang="en-US"/>
        </a:p>
      </dgm:t>
    </dgm:pt>
    <dgm:pt modelId="{FBBE7F47-F62B-40D3-85F9-C83EA1169F23}" type="sibTrans" cxnId="{6ABC9B16-353D-4D40-9EF8-190AF89B90D5}">
      <dgm:prSet/>
      <dgm:spPr/>
      <dgm:t>
        <a:bodyPr/>
        <a:lstStyle/>
        <a:p>
          <a:endParaRPr lang="en-US"/>
        </a:p>
      </dgm:t>
    </dgm:pt>
    <dgm:pt modelId="{A290838E-C50C-4F9B-9C02-5BE8564019BA}">
      <dgm:prSet/>
      <dgm:spPr/>
      <dgm:t>
        <a:bodyPr/>
        <a:lstStyle/>
        <a:p>
          <a:r>
            <a:rPr lang="en-US" b="0" i="0"/>
            <a:t>Strengths &amp; Weaknesses</a:t>
          </a:r>
          <a:endParaRPr lang="en-US"/>
        </a:p>
      </dgm:t>
    </dgm:pt>
    <dgm:pt modelId="{09EE8A2A-6D63-42C0-A42D-E551A4ED24EE}" type="parTrans" cxnId="{9638B908-F30D-410A-B264-867C8F7CB605}">
      <dgm:prSet/>
      <dgm:spPr/>
      <dgm:t>
        <a:bodyPr/>
        <a:lstStyle/>
        <a:p>
          <a:endParaRPr lang="en-US"/>
        </a:p>
      </dgm:t>
    </dgm:pt>
    <dgm:pt modelId="{67747971-735C-456A-848F-ED8A3E01B37C}" type="sibTrans" cxnId="{9638B908-F30D-410A-B264-867C8F7CB605}">
      <dgm:prSet/>
      <dgm:spPr/>
      <dgm:t>
        <a:bodyPr/>
        <a:lstStyle/>
        <a:p>
          <a:endParaRPr lang="en-US"/>
        </a:p>
      </dgm:t>
    </dgm:pt>
    <dgm:pt modelId="{E1071A75-D261-4A1E-9278-A2C209009CF8}">
      <dgm:prSet/>
      <dgm:spPr/>
      <dgm:t>
        <a:bodyPr/>
        <a:lstStyle/>
        <a:p>
          <a:r>
            <a:rPr lang="en-US" b="0" i="0"/>
            <a:t>Tech literate</a:t>
          </a:r>
          <a:endParaRPr lang="en-US"/>
        </a:p>
      </dgm:t>
    </dgm:pt>
    <dgm:pt modelId="{D2B07779-9C15-4015-86CE-D3CD9BB3A1C3}" type="parTrans" cxnId="{3AF2E005-8AAB-4DB2-94CE-AE283FF824EC}">
      <dgm:prSet/>
      <dgm:spPr/>
      <dgm:t>
        <a:bodyPr/>
        <a:lstStyle/>
        <a:p>
          <a:endParaRPr lang="en-US"/>
        </a:p>
      </dgm:t>
    </dgm:pt>
    <dgm:pt modelId="{A67335FE-4118-4E97-9F4A-383D3585F23C}" type="sibTrans" cxnId="{3AF2E005-8AAB-4DB2-94CE-AE283FF824EC}">
      <dgm:prSet/>
      <dgm:spPr/>
      <dgm:t>
        <a:bodyPr/>
        <a:lstStyle/>
        <a:p>
          <a:endParaRPr lang="en-US"/>
        </a:p>
      </dgm:t>
    </dgm:pt>
    <dgm:pt modelId="{3B48ECF2-BE07-4F09-A9F1-1626B060FA0B}">
      <dgm:prSet/>
      <dgm:spPr/>
      <dgm:t>
        <a:bodyPr/>
        <a:lstStyle/>
        <a:p>
          <a:r>
            <a:rPr lang="en-US" b="0" i="0"/>
            <a:t>Adaptive</a:t>
          </a:r>
          <a:endParaRPr lang="en-US"/>
        </a:p>
      </dgm:t>
    </dgm:pt>
    <dgm:pt modelId="{EAB065D7-67CD-4749-94B0-AD2D53D88602}" type="parTrans" cxnId="{32455054-3BB0-4B88-A9D4-ECD6F99BA567}">
      <dgm:prSet/>
      <dgm:spPr/>
      <dgm:t>
        <a:bodyPr/>
        <a:lstStyle/>
        <a:p>
          <a:endParaRPr lang="en-US"/>
        </a:p>
      </dgm:t>
    </dgm:pt>
    <dgm:pt modelId="{11832EC8-CF99-40FE-BC09-96F9447AA185}" type="sibTrans" cxnId="{32455054-3BB0-4B88-A9D4-ECD6F99BA567}">
      <dgm:prSet/>
      <dgm:spPr/>
      <dgm:t>
        <a:bodyPr/>
        <a:lstStyle/>
        <a:p>
          <a:endParaRPr lang="en-US"/>
        </a:p>
      </dgm:t>
    </dgm:pt>
    <dgm:pt modelId="{4AF7FA71-A786-4FC6-858B-0612D1431CDE}">
      <dgm:prSet/>
      <dgm:spPr/>
      <dgm:t>
        <a:bodyPr/>
        <a:lstStyle/>
        <a:p>
          <a:r>
            <a:rPr lang="en-US" b="0" i="0"/>
            <a:t>Creativity.</a:t>
          </a:r>
          <a:endParaRPr lang="en-US"/>
        </a:p>
      </dgm:t>
    </dgm:pt>
    <dgm:pt modelId="{487461EA-8595-45ED-A886-A832CC145F10}" type="parTrans" cxnId="{B12DE2FA-25A6-40C7-9D6D-68ED4D1A0964}">
      <dgm:prSet/>
      <dgm:spPr/>
      <dgm:t>
        <a:bodyPr/>
        <a:lstStyle/>
        <a:p>
          <a:endParaRPr lang="en-US"/>
        </a:p>
      </dgm:t>
    </dgm:pt>
    <dgm:pt modelId="{F0376CA0-32EE-44D1-90B5-2B6CD71483E0}" type="sibTrans" cxnId="{B12DE2FA-25A6-40C7-9D6D-68ED4D1A0964}">
      <dgm:prSet/>
      <dgm:spPr/>
      <dgm:t>
        <a:bodyPr/>
        <a:lstStyle/>
        <a:p>
          <a:endParaRPr lang="en-US"/>
        </a:p>
      </dgm:t>
    </dgm:pt>
    <dgm:pt modelId="{399FE217-BFFE-4865-AFBC-6250592FE710}">
      <dgm:prSet/>
      <dgm:spPr/>
      <dgm:t>
        <a:bodyPr/>
        <a:lstStyle/>
        <a:p>
          <a:r>
            <a:rPr lang="en-US" b="0" i="0"/>
            <a:t>Characteristics</a:t>
          </a:r>
          <a:endParaRPr lang="en-US"/>
        </a:p>
      </dgm:t>
    </dgm:pt>
    <dgm:pt modelId="{D336DC78-7308-4ED9-8727-21C635A2474C}" type="parTrans" cxnId="{393C12D4-6497-4E09-BF8B-4EA8B0211BE0}">
      <dgm:prSet/>
      <dgm:spPr/>
      <dgm:t>
        <a:bodyPr/>
        <a:lstStyle/>
        <a:p>
          <a:endParaRPr lang="en-US"/>
        </a:p>
      </dgm:t>
    </dgm:pt>
    <dgm:pt modelId="{664CBE73-895E-424B-950D-CFF0F76D025E}" type="sibTrans" cxnId="{393C12D4-6497-4E09-BF8B-4EA8B0211BE0}">
      <dgm:prSet/>
      <dgm:spPr/>
      <dgm:t>
        <a:bodyPr/>
        <a:lstStyle/>
        <a:p>
          <a:endParaRPr lang="en-US"/>
        </a:p>
      </dgm:t>
    </dgm:pt>
    <dgm:pt modelId="{AE1B599D-3957-4037-89DB-B09A10E761E7}">
      <dgm:prSet/>
      <dgm:spPr/>
      <dgm:t>
        <a:bodyPr/>
        <a:lstStyle/>
        <a:p>
          <a:r>
            <a:rPr lang="en-US" b="0" i="0"/>
            <a:t>Values meaningful motivation</a:t>
          </a:r>
          <a:endParaRPr lang="en-US"/>
        </a:p>
      </dgm:t>
    </dgm:pt>
    <dgm:pt modelId="{7B64F031-E1B2-4043-AC02-22ECD4FD71CE}" type="parTrans" cxnId="{B851C19F-36C8-4912-9F55-D69225F545DB}">
      <dgm:prSet/>
      <dgm:spPr/>
      <dgm:t>
        <a:bodyPr/>
        <a:lstStyle/>
        <a:p>
          <a:endParaRPr lang="en-US"/>
        </a:p>
      </dgm:t>
    </dgm:pt>
    <dgm:pt modelId="{16A78794-E1A2-4CAA-9C6B-D0FC666D94F0}" type="sibTrans" cxnId="{B851C19F-36C8-4912-9F55-D69225F545DB}">
      <dgm:prSet/>
      <dgm:spPr/>
      <dgm:t>
        <a:bodyPr/>
        <a:lstStyle/>
        <a:p>
          <a:endParaRPr lang="en-US"/>
        </a:p>
      </dgm:t>
    </dgm:pt>
    <dgm:pt modelId="{31003636-0234-4FD6-9BEE-1A8C12573157}">
      <dgm:prSet/>
      <dgm:spPr/>
      <dgm:t>
        <a:bodyPr/>
        <a:lstStyle/>
        <a:p>
          <a:r>
            <a:rPr lang="en-US" b="0" i="0"/>
            <a:t>Challenges hierarchal status quo</a:t>
          </a:r>
          <a:endParaRPr lang="en-US"/>
        </a:p>
      </dgm:t>
    </dgm:pt>
    <dgm:pt modelId="{455D67DA-BD3C-43AA-8261-7AD935BEE55E}" type="parTrans" cxnId="{2C0ACECF-D41F-48D6-8D4B-06AA6FF90915}">
      <dgm:prSet/>
      <dgm:spPr/>
      <dgm:t>
        <a:bodyPr/>
        <a:lstStyle/>
        <a:p>
          <a:endParaRPr lang="en-US"/>
        </a:p>
      </dgm:t>
    </dgm:pt>
    <dgm:pt modelId="{A19C87B5-BC8F-4CEC-969D-328883D611FD}" type="sibTrans" cxnId="{2C0ACECF-D41F-48D6-8D4B-06AA6FF90915}">
      <dgm:prSet/>
      <dgm:spPr/>
      <dgm:t>
        <a:bodyPr/>
        <a:lstStyle/>
        <a:p>
          <a:endParaRPr lang="en-US"/>
        </a:p>
      </dgm:t>
    </dgm:pt>
    <dgm:pt modelId="{CCDACA64-A158-407B-A9F4-DD0FF61EE184}">
      <dgm:prSet/>
      <dgm:spPr/>
      <dgm:t>
        <a:bodyPr/>
        <a:lstStyle/>
        <a:p>
          <a:r>
            <a:rPr lang="en-US" b="0" i="0"/>
            <a:t>Places importance on relationships with superiors</a:t>
          </a:r>
          <a:endParaRPr lang="en-US"/>
        </a:p>
      </dgm:t>
    </dgm:pt>
    <dgm:pt modelId="{4EAB493E-E401-44F8-A9FF-77FA71148B7D}" type="parTrans" cxnId="{58A32B2D-759D-4FFF-B5BF-2EA49BD78BD3}">
      <dgm:prSet/>
      <dgm:spPr/>
      <dgm:t>
        <a:bodyPr/>
        <a:lstStyle/>
        <a:p>
          <a:endParaRPr lang="en-US"/>
        </a:p>
      </dgm:t>
    </dgm:pt>
    <dgm:pt modelId="{600E329B-869C-40A7-90E3-06B37582637F}" type="sibTrans" cxnId="{58A32B2D-759D-4FFF-B5BF-2EA49BD78BD3}">
      <dgm:prSet/>
      <dgm:spPr/>
      <dgm:t>
        <a:bodyPr/>
        <a:lstStyle/>
        <a:p>
          <a:endParaRPr lang="en-US"/>
        </a:p>
      </dgm:t>
    </dgm:pt>
    <dgm:pt modelId="{C7693338-85B3-4760-8F05-343A24DAFF32}">
      <dgm:prSet/>
      <dgm:spPr/>
      <dgm:t>
        <a:bodyPr/>
        <a:lstStyle/>
        <a:p>
          <a:r>
            <a:rPr lang="en-US" b="0" i="0" dirty="0"/>
            <a:t>The Millennial Generation  is the prime example of individuals living through the fallout from a generation raised in good times.</a:t>
          </a:r>
          <a:endParaRPr lang="en-US" dirty="0"/>
        </a:p>
      </dgm:t>
    </dgm:pt>
    <dgm:pt modelId="{C9E61FC6-25ED-4146-9D7A-642D4BAB580A}" type="parTrans" cxnId="{895D8BD8-54F2-453A-8BAB-B4CC7D5CB409}">
      <dgm:prSet/>
      <dgm:spPr/>
      <dgm:t>
        <a:bodyPr/>
        <a:lstStyle/>
        <a:p>
          <a:endParaRPr lang="en-US"/>
        </a:p>
      </dgm:t>
    </dgm:pt>
    <dgm:pt modelId="{BDA0BEA6-26CB-4946-848A-FA213361B0A5}" type="sibTrans" cxnId="{895D8BD8-54F2-453A-8BAB-B4CC7D5CB409}">
      <dgm:prSet/>
      <dgm:spPr/>
      <dgm:t>
        <a:bodyPr/>
        <a:lstStyle/>
        <a:p>
          <a:endParaRPr lang="en-US"/>
        </a:p>
      </dgm:t>
    </dgm:pt>
    <dgm:pt modelId="{D7945BA6-F655-4067-AA2E-419DFF872204}" type="pres">
      <dgm:prSet presAssocID="{4213267F-1BD1-4E0F-977D-E27CBE1AF242}" presName="diagram" presStyleCnt="0">
        <dgm:presLayoutVars>
          <dgm:dir/>
          <dgm:resizeHandles val="exact"/>
        </dgm:presLayoutVars>
      </dgm:prSet>
      <dgm:spPr/>
    </dgm:pt>
    <dgm:pt modelId="{6CCB963B-0686-4D6C-9769-250A8841C335}" type="pres">
      <dgm:prSet presAssocID="{98DA53F9-A089-4DA2-BA78-D15D8B689A9C}" presName="node" presStyleLbl="node1" presStyleIdx="0" presStyleCnt="5">
        <dgm:presLayoutVars>
          <dgm:bulletEnabled val="1"/>
        </dgm:presLayoutVars>
      </dgm:prSet>
      <dgm:spPr/>
    </dgm:pt>
    <dgm:pt modelId="{8F2D99D8-3460-4C88-B9C4-496F016BCFFF}" type="pres">
      <dgm:prSet presAssocID="{3FFDC6E6-5D12-4DB3-92FC-A3A31D1D84C8}" presName="sibTrans" presStyleCnt="0"/>
      <dgm:spPr/>
    </dgm:pt>
    <dgm:pt modelId="{8FE44BF0-DB91-4C2F-B93F-41E2DBD20360}" type="pres">
      <dgm:prSet presAssocID="{13DA1254-94F3-434F-AF52-C8D9B42992F0}" presName="node" presStyleLbl="node1" presStyleIdx="1" presStyleCnt="5">
        <dgm:presLayoutVars>
          <dgm:bulletEnabled val="1"/>
        </dgm:presLayoutVars>
      </dgm:prSet>
      <dgm:spPr/>
    </dgm:pt>
    <dgm:pt modelId="{93F77215-30F7-4C77-B914-C97F4A41DE03}" type="pres">
      <dgm:prSet presAssocID="{D3B9B396-3CEF-48D8-908E-F882DB3CE1D0}" presName="sibTrans" presStyleCnt="0"/>
      <dgm:spPr/>
    </dgm:pt>
    <dgm:pt modelId="{9C5A2D40-FD8A-4694-AAFE-015AEDEB5B5E}" type="pres">
      <dgm:prSet presAssocID="{A290838E-C50C-4F9B-9C02-5BE8564019BA}" presName="node" presStyleLbl="node1" presStyleIdx="2" presStyleCnt="5">
        <dgm:presLayoutVars>
          <dgm:bulletEnabled val="1"/>
        </dgm:presLayoutVars>
      </dgm:prSet>
      <dgm:spPr/>
    </dgm:pt>
    <dgm:pt modelId="{A7D029E7-3BB4-4F4A-92EA-A77ACFB34D7A}" type="pres">
      <dgm:prSet presAssocID="{67747971-735C-456A-848F-ED8A3E01B37C}" presName="sibTrans" presStyleCnt="0"/>
      <dgm:spPr/>
    </dgm:pt>
    <dgm:pt modelId="{C19DDE20-E65C-45C0-9AA1-170C50824E45}" type="pres">
      <dgm:prSet presAssocID="{399FE217-BFFE-4865-AFBC-6250592FE710}" presName="node" presStyleLbl="node1" presStyleIdx="3" presStyleCnt="5">
        <dgm:presLayoutVars>
          <dgm:bulletEnabled val="1"/>
        </dgm:presLayoutVars>
      </dgm:prSet>
      <dgm:spPr/>
    </dgm:pt>
    <dgm:pt modelId="{B54EED2C-5C12-4F80-9885-0D55BF66EE59}" type="pres">
      <dgm:prSet presAssocID="{664CBE73-895E-424B-950D-CFF0F76D025E}" presName="sibTrans" presStyleCnt="0"/>
      <dgm:spPr/>
    </dgm:pt>
    <dgm:pt modelId="{532B7DE1-D48E-470E-93D6-0C65197F7B89}" type="pres">
      <dgm:prSet presAssocID="{C7693338-85B3-4760-8F05-343A24DAFF32}" presName="node" presStyleLbl="node1" presStyleIdx="4" presStyleCnt="5">
        <dgm:presLayoutVars>
          <dgm:bulletEnabled val="1"/>
        </dgm:presLayoutVars>
      </dgm:prSet>
      <dgm:spPr/>
    </dgm:pt>
  </dgm:ptLst>
  <dgm:cxnLst>
    <dgm:cxn modelId="{0B9F6905-E002-41F5-8569-34F831C5C690}" type="presOf" srcId="{F272968B-9B6D-45FE-9DA9-FD67A22C8566}" destId="{8FE44BF0-DB91-4C2F-B93F-41E2DBD20360}" srcOrd="0" destOrd="3" presId="urn:microsoft.com/office/officeart/2005/8/layout/default"/>
    <dgm:cxn modelId="{3AF2E005-8AAB-4DB2-94CE-AE283FF824EC}" srcId="{A290838E-C50C-4F9B-9C02-5BE8564019BA}" destId="{E1071A75-D261-4A1E-9278-A2C209009CF8}" srcOrd="0" destOrd="0" parTransId="{D2B07779-9C15-4015-86CE-D3CD9BB3A1C3}" sibTransId="{A67335FE-4118-4E97-9F4A-383D3585F23C}"/>
    <dgm:cxn modelId="{9638B908-F30D-410A-B264-867C8F7CB605}" srcId="{4213267F-1BD1-4E0F-977D-E27CBE1AF242}" destId="{A290838E-C50C-4F9B-9C02-5BE8564019BA}" srcOrd="2" destOrd="0" parTransId="{09EE8A2A-6D63-42C0-A42D-E551A4ED24EE}" sibTransId="{67747971-735C-456A-848F-ED8A3E01B37C}"/>
    <dgm:cxn modelId="{4DCA4915-C41E-4B3A-BA05-6B05F78682DE}" srcId="{13DA1254-94F3-434F-AF52-C8D9B42992F0}" destId="{A6799A61-7807-4C69-B53C-DAEA1C140AEA}" srcOrd="1" destOrd="0" parTransId="{ABB33E7E-4EB5-4A49-87A2-9339E46774DD}" sibTransId="{6DD6D18D-E088-49C7-B0AF-CDDCCF6152B0}"/>
    <dgm:cxn modelId="{6ABC9B16-353D-4D40-9EF8-190AF89B90D5}" srcId="{13DA1254-94F3-434F-AF52-C8D9B42992F0}" destId="{F272968B-9B6D-45FE-9DA9-FD67A22C8566}" srcOrd="2" destOrd="0" parTransId="{EA200F25-6126-4804-9EDC-E6DA1DCA3314}" sibTransId="{FBBE7F47-F62B-40D3-85F9-C83EA1169F23}"/>
    <dgm:cxn modelId="{57936E19-C9F7-413C-BF06-8FC206F306A6}" srcId="{4213267F-1BD1-4E0F-977D-E27CBE1AF242}" destId="{13DA1254-94F3-434F-AF52-C8D9B42992F0}" srcOrd="1" destOrd="0" parTransId="{84C32E66-DA1C-4F0F-8CD2-71A75EC70ACD}" sibTransId="{D3B9B396-3CEF-48D8-908E-F882DB3CE1D0}"/>
    <dgm:cxn modelId="{7E0E2A2B-4EB3-4C69-8C72-FFD83982A7C1}" type="presOf" srcId="{A6799A61-7807-4C69-B53C-DAEA1C140AEA}" destId="{8FE44BF0-DB91-4C2F-B93F-41E2DBD20360}" srcOrd="0" destOrd="2" presId="urn:microsoft.com/office/officeart/2005/8/layout/default"/>
    <dgm:cxn modelId="{58A32B2D-759D-4FFF-B5BF-2EA49BD78BD3}" srcId="{399FE217-BFFE-4865-AFBC-6250592FE710}" destId="{CCDACA64-A158-407B-A9F4-DD0FF61EE184}" srcOrd="2" destOrd="0" parTransId="{4EAB493E-E401-44F8-A9FF-77FA71148B7D}" sibTransId="{600E329B-869C-40A7-90E3-06B37582637F}"/>
    <dgm:cxn modelId="{256E7164-8E26-4CB3-8DAE-B5E1AB344F5F}" type="presOf" srcId="{AE1B599D-3957-4037-89DB-B09A10E761E7}" destId="{C19DDE20-E65C-45C0-9AA1-170C50824E45}" srcOrd="0" destOrd="1" presId="urn:microsoft.com/office/officeart/2005/8/layout/default"/>
    <dgm:cxn modelId="{923C5F66-AB4A-419E-930F-CB92065E0431}" type="presOf" srcId="{A290838E-C50C-4F9B-9C02-5BE8564019BA}" destId="{9C5A2D40-FD8A-4694-AAFE-015AEDEB5B5E}" srcOrd="0" destOrd="0" presId="urn:microsoft.com/office/officeart/2005/8/layout/default"/>
    <dgm:cxn modelId="{D694234A-1E55-48E2-BF3E-6F1D4CB4E315}" type="presOf" srcId="{4AF7FA71-A786-4FC6-858B-0612D1431CDE}" destId="{9C5A2D40-FD8A-4694-AAFE-015AEDEB5B5E}" srcOrd="0" destOrd="3" presId="urn:microsoft.com/office/officeart/2005/8/layout/default"/>
    <dgm:cxn modelId="{32455054-3BB0-4B88-A9D4-ECD6F99BA567}" srcId="{A290838E-C50C-4F9B-9C02-5BE8564019BA}" destId="{3B48ECF2-BE07-4F09-A9F1-1626B060FA0B}" srcOrd="1" destOrd="0" parTransId="{EAB065D7-67CD-4749-94B0-AD2D53D88602}" sibTransId="{11832EC8-CF99-40FE-BC09-96F9447AA185}"/>
    <dgm:cxn modelId="{B92A3E56-EC3A-4BCA-B3AA-9EC43D75995A}" type="presOf" srcId="{C7693338-85B3-4760-8F05-343A24DAFF32}" destId="{532B7DE1-D48E-470E-93D6-0C65197F7B89}" srcOrd="0" destOrd="0" presId="urn:microsoft.com/office/officeart/2005/8/layout/default"/>
    <dgm:cxn modelId="{C54CFC79-18D9-4FAA-9F80-B889A555E875}" type="presOf" srcId="{E1071A75-D261-4A1E-9278-A2C209009CF8}" destId="{9C5A2D40-FD8A-4694-AAFE-015AEDEB5B5E}" srcOrd="0" destOrd="1" presId="urn:microsoft.com/office/officeart/2005/8/layout/default"/>
    <dgm:cxn modelId="{0B5B3186-1D00-445E-8463-67BC751215CC}" type="presOf" srcId="{13DA1254-94F3-434F-AF52-C8D9B42992F0}" destId="{8FE44BF0-DB91-4C2F-B93F-41E2DBD20360}" srcOrd="0" destOrd="0" presId="urn:microsoft.com/office/officeart/2005/8/layout/default"/>
    <dgm:cxn modelId="{97B0C78A-8367-4043-A2AB-6A860E59952F}" srcId="{13DA1254-94F3-434F-AF52-C8D9B42992F0}" destId="{279D51B2-144A-4258-9F3E-48847FA15C78}" srcOrd="0" destOrd="0" parTransId="{8C9404C5-DD60-43FA-AD28-09A0E0E546ED}" sibTransId="{15651756-2AE5-4918-9793-558114C7F777}"/>
    <dgm:cxn modelId="{A7F4138C-1410-42FD-AC45-6C363AD0C11D}" type="presOf" srcId="{4213267F-1BD1-4E0F-977D-E27CBE1AF242}" destId="{D7945BA6-F655-4067-AA2E-419DFF872204}" srcOrd="0" destOrd="0" presId="urn:microsoft.com/office/officeart/2005/8/layout/default"/>
    <dgm:cxn modelId="{B851C19F-36C8-4912-9F55-D69225F545DB}" srcId="{399FE217-BFFE-4865-AFBC-6250592FE710}" destId="{AE1B599D-3957-4037-89DB-B09A10E761E7}" srcOrd="0" destOrd="0" parTransId="{7B64F031-E1B2-4043-AC02-22ECD4FD71CE}" sibTransId="{16A78794-E1A2-4CAA-9C6B-D0FC666D94F0}"/>
    <dgm:cxn modelId="{0933DDA5-F112-4690-8BC9-072F3DAF0FB4}" type="presOf" srcId="{3B48ECF2-BE07-4F09-A9F1-1626B060FA0B}" destId="{9C5A2D40-FD8A-4694-AAFE-015AEDEB5B5E}" srcOrd="0" destOrd="2" presId="urn:microsoft.com/office/officeart/2005/8/layout/default"/>
    <dgm:cxn modelId="{348AC5A7-E768-4177-B214-A48FF8A46F66}" type="presOf" srcId="{399FE217-BFFE-4865-AFBC-6250592FE710}" destId="{C19DDE20-E65C-45C0-9AA1-170C50824E45}" srcOrd="0" destOrd="0" presId="urn:microsoft.com/office/officeart/2005/8/layout/default"/>
    <dgm:cxn modelId="{028D22AB-FA4D-40AA-837A-C49E6BA3AD59}" type="presOf" srcId="{CCDACA64-A158-407B-A9F4-DD0FF61EE184}" destId="{C19DDE20-E65C-45C0-9AA1-170C50824E45}" srcOrd="0" destOrd="3" presId="urn:microsoft.com/office/officeart/2005/8/layout/default"/>
    <dgm:cxn modelId="{2C0ACECF-D41F-48D6-8D4B-06AA6FF90915}" srcId="{399FE217-BFFE-4865-AFBC-6250592FE710}" destId="{31003636-0234-4FD6-9BEE-1A8C12573157}" srcOrd="1" destOrd="0" parTransId="{455D67DA-BD3C-43AA-8261-7AD935BEE55E}" sibTransId="{A19C87B5-BC8F-4CEC-969D-328883D611FD}"/>
    <dgm:cxn modelId="{393C12D4-6497-4E09-BF8B-4EA8B0211BE0}" srcId="{4213267F-1BD1-4E0F-977D-E27CBE1AF242}" destId="{399FE217-BFFE-4865-AFBC-6250592FE710}" srcOrd="3" destOrd="0" parTransId="{D336DC78-7308-4ED9-8727-21C635A2474C}" sibTransId="{664CBE73-895E-424B-950D-CFF0F76D025E}"/>
    <dgm:cxn modelId="{895D8BD8-54F2-453A-8BAB-B4CC7D5CB409}" srcId="{4213267F-1BD1-4E0F-977D-E27CBE1AF242}" destId="{C7693338-85B3-4760-8F05-343A24DAFF32}" srcOrd="4" destOrd="0" parTransId="{C9E61FC6-25ED-4146-9D7A-642D4BAB580A}" sibTransId="{BDA0BEA6-26CB-4946-848A-FA213361B0A5}"/>
    <dgm:cxn modelId="{07BCC7EB-292E-4517-87BC-74962EDFA118}" type="presOf" srcId="{98DA53F9-A089-4DA2-BA78-D15D8B689A9C}" destId="{6CCB963B-0686-4D6C-9769-250A8841C335}" srcOrd="0" destOrd="0" presId="urn:microsoft.com/office/officeart/2005/8/layout/default"/>
    <dgm:cxn modelId="{8EA0A8EF-E94F-449E-B570-B0BC45C9591C}" type="presOf" srcId="{279D51B2-144A-4258-9F3E-48847FA15C78}" destId="{8FE44BF0-DB91-4C2F-B93F-41E2DBD20360}" srcOrd="0" destOrd="1" presId="urn:microsoft.com/office/officeart/2005/8/layout/default"/>
    <dgm:cxn modelId="{2BFEBAF5-365F-4E7A-8631-2F0BF5E6A95C}" srcId="{4213267F-1BD1-4E0F-977D-E27CBE1AF242}" destId="{98DA53F9-A089-4DA2-BA78-D15D8B689A9C}" srcOrd="0" destOrd="0" parTransId="{4B40D3A6-DD96-42E5-8DA7-E5EA93C6FE8C}" sibTransId="{3FFDC6E6-5D12-4DB3-92FC-A3A31D1D84C8}"/>
    <dgm:cxn modelId="{BF64AEF8-71B0-4C73-8BAF-42ADBD4AF4DD}" type="presOf" srcId="{31003636-0234-4FD6-9BEE-1A8C12573157}" destId="{C19DDE20-E65C-45C0-9AA1-170C50824E45}" srcOrd="0" destOrd="2" presId="urn:microsoft.com/office/officeart/2005/8/layout/default"/>
    <dgm:cxn modelId="{B12DE2FA-25A6-40C7-9D6D-68ED4D1A0964}" srcId="{A290838E-C50C-4F9B-9C02-5BE8564019BA}" destId="{4AF7FA71-A786-4FC6-858B-0612D1431CDE}" srcOrd="2" destOrd="0" parTransId="{487461EA-8595-45ED-A886-A832CC145F10}" sibTransId="{F0376CA0-32EE-44D1-90B5-2B6CD71483E0}"/>
    <dgm:cxn modelId="{4F7633D1-8362-4577-9406-8C75BAD2CE85}" type="presParOf" srcId="{D7945BA6-F655-4067-AA2E-419DFF872204}" destId="{6CCB963B-0686-4D6C-9769-250A8841C335}" srcOrd="0" destOrd="0" presId="urn:microsoft.com/office/officeart/2005/8/layout/default"/>
    <dgm:cxn modelId="{676BFF9E-C989-40E6-88EE-5E273A7B73EA}" type="presParOf" srcId="{D7945BA6-F655-4067-AA2E-419DFF872204}" destId="{8F2D99D8-3460-4C88-B9C4-496F016BCFFF}" srcOrd="1" destOrd="0" presId="urn:microsoft.com/office/officeart/2005/8/layout/default"/>
    <dgm:cxn modelId="{51AC30DF-18C4-47A5-95E8-52B200144338}" type="presParOf" srcId="{D7945BA6-F655-4067-AA2E-419DFF872204}" destId="{8FE44BF0-DB91-4C2F-B93F-41E2DBD20360}" srcOrd="2" destOrd="0" presId="urn:microsoft.com/office/officeart/2005/8/layout/default"/>
    <dgm:cxn modelId="{AE4DCB16-2AAB-4C7F-9899-B1D2CFA38609}" type="presParOf" srcId="{D7945BA6-F655-4067-AA2E-419DFF872204}" destId="{93F77215-30F7-4C77-B914-C97F4A41DE03}" srcOrd="3" destOrd="0" presId="urn:microsoft.com/office/officeart/2005/8/layout/default"/>
    <dgm:cxn modelId="{52B42C48-FBC9-492A-9A46-680D15DEF0F1}" type="presParOf" srcId="{D7945BA6-F655-4067-AA2E-419DFF872204}" destId="{9C5A2D40-FD8A-4694-AAFE-015AEDEB5B5E}" srcOrd="4" destOrd="0" presId="urn:microsoft.com/office/officeart/2005/8/layout/default"/>
    <dgm:cxn modelId="{562F3C63-6884-45D9-8318-73D2E6B95EE8}" type="presParOf" srcId="{D7945BA6-F655-4067-AA2E-419DFF872204}" destId="{A7D029E7-3BB4-4F4A-92EA-A77ACFB34D7A}" srcOrd="5" destOrd="0" presId="urn:microsoft.com/office/officeart/2005/8/layout/default"/>
    <dgm:cxn modelId="{09EF3306-66B2-49CF-A9C7-12A372C3B92C}" type="presParOf" srcId="{D7945BA6-F655-4067-AA2E-419DFF872204}" destId="{C19DDE20-E65C-45C0-9AA1-170C50824E45}" srcOrd="6" destOrd="0" presId="urn:microsoft.com/office/officeart/2005/8/layout/default"/>
    <dgm:cxn modelId="{2715442F-A498-40D2-B0A6-FC144072EAFD}" type="presParOf" srcId="{D7945BA6-F655-4067-AA2E-419DFF872204}" destId="{B54EED2C-5C12-4F80-9885-0D55BF66EE59}" srcOrd="7" destOrd="0" presId="urn:microsoft.com/office/officeart/2005/8/layout/default"/>
    <dgm:cxn modelId="{3D12192C-25E5-493B-BDAA-B246912B1448}" type="presParOf" srcId="{D7945BA6-F655-4067-AA2E-419DFF872204}" destId="{532B7DE1-D48E-470E-93D6-0C65197F7B8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FEF33-11CE-4B1D-ADCF-5D56B99CAC4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F8E8D0-A84F-4861-BB1D-B89E70256563}">
      <dgm:prSet/>
      <dgm:spPr/>
      <dgm:t>
        <a:bodyPr/>
        <a:lstStyle/>
        <a:p>
          <a:r>
            <a:rPr lang="en-US" b="0" i="0" dirty="0"/>
            <a:t>1.	What were the results of who was immigrating to the United States?</a:t>
          </a:r>
          <a:endParaRPr lang="en-US" dirty="0"/>
        </a:p>
      </dgm:t>
    </dgm:pt>
    <dgm:pt modelId="{3756AB81-5F44-400F-A4CD-AD3025319E26}" type="parTrans" cxnId="{63DFAE37-4853-4CD7-BA12-3482CCAA8A1D}">
      <dgm:prSet/>
      <dgm:spPr/>
      <dgm:t>
        <a:bodyPr/>
        <a:lstStyle/>
        <a:p>
          <a:endParaRPr lang="en-US"/>
        </a:p>
      </dgm:t>
    </dgm:pt>
    <dgm:pt modelId="{041C034C-AD85-450A-B6F3-C271885CA00E}" type="sibTrans" cxnId="{63DFAE37-4853-4CD7-BA12-3482CCAA8A1D}">
      <dgm:prSet/>
      <dgm:spPr/>
      <dgm:t>
        <a:bodyPr/>
        <a:lstStyle/>
        <a:p>
          <a:endParaRPr lang="en-US"/>
        </a:p>
      </dgm:t>
    </dgm:pt>
    <dgm:pt modelId="{68B13E75-521A-4351-9283-51BA27E68D58}">
      <dgm:prSet/>
      <dgm:spPr/>
      <dgm:t>
        <a:bodyPr/>
        <a:lstStyle/>
        <a:p>
          <a:r>
            <a:rPr lang="en-US" b="0" i="0"/>
            <a:t>2.	Who now is immigrating to the United States?</a:t>
          </a:r>
          <a:endParaRPr lang="en-US"/>
        </a:p>
      </dgm:t>
    </dgm:pt>
    <dgm:pt modelId="{B8193ED4-466B-4E09-80F0-2BF6C1698802}" type="parTrans" cxnId="{5F632C45-FED8-4C84-94DE-146CAF3ADCB1}">
      <dgm:prSet/>
      <dgm:spPr/>
      <dgm:t>
        <a:bodyPr/>
        <a:lstStyle/>
        <a:p>
          <a:endParaRPr lang="en-US"/>
        </a:p>
      </dgm:t>
    </dgm:pt>
    <dgm:pt modelId="{9F6A2443-B944-4E3D-9897-9C84A70B2F5E}" type="sibTrans" cxnId="{5F632C45-FED8-4C84-94DE-146CAF3ADCB1}">
      <dgm:prSet/>
      <dgm:spPr/>
      <dgm:t>
        <a:bodyPr/>
        <a:lstStyle/>
        <a:p>
          <a:endParaRPr lang="en-US"/>
        </a:p>
      </dgm:t>
    </dgm:pt>
    <dgm:pt modelId="{D5D6D120-6DC3-4C65-B3D9-F4BC9955F87B}">
      <dgm:prSet/>
      <dgm:spPr/>
      <dgm:t>
        <a:bodyPr/>
        <a:lstStyle/>
        <a:p>
          <a:r>
            <a:rPr lang="en-US" b="0" i="0" dirty="0"/>
            <a:t>3.	What has that done to the millennial generation of the United States?</a:t>
          </a:r>
          <a:endParaRPr lang="en-US" dirty="0"/>
        </a:p>
      </dgm:t>
    </dgm:pt>
    <dgm:pt modelId="{0E552178-FCF5-4F02-8E35-691041E73ECD}" type="parTrans" cxnId="{DF98EA3A-283C-4BA7-9692-EC7257C44F78}">
      <dgm:prSet/>
      <dgm:spPr/>
      <dgm:t>
        <a:bodyPr/>
        <a:lstStyle/>
        <a:p>
          <a:endParaRPr lang="en-US"/>
        </a:p>
      </dgm:t>
    </dgm:pt>
    <dgm:pt modelId="{EE8B5654-8FC9-4F70-B8C4-8B105C1DAEEF}" type="sibTrans" cxnId="{DF98EA3A-283C-4BA7-9692-EC7257C44F78}">
      <dgm:prSet/>
      <dgm:spPr/>
      <dgm:t>
        <a:bodyPr/>
        <a:lstStyle/>
        <a:p>
          <a:endParaRPr lang="en-US"/>
        </a:p>
      </dgm:t>
    </dgm:pt>
    <dgm:pt modelId="{84B43F8E-95B3-47FB-8BD2-BA524B8A748B}">
      <dgm:prSet/>
      <dgm:spPr/>
      <dgm:t>
        <a:bodyPr/>
        <a:lstStyle/>
        <a:p>
          <a:r>
            <a:rPr lang="en-US" b="0" i="0"/>
            <a:t>4.	What did this new immigration do to the millennials of the origin nation?</a:t>
          </a:r>
          <a:endParaRPr lang="en-US"/>
        </a:p>
      </dgm:t>
    </dgm:pt>
    <dgm:pt modelId="{87BC1EE8-7A15-4894-AEE5-024847C54A07}" type="parTrans" cxnId="{C678B53A-7E5D-4A19-8502-2F34A236BC66}">
      <dgm:prSet/>
      <dgm:spPr/>
      <dgm:t>
        <a:bodyPr/>
        <a:lstStyle/>
        <a:p>
          <a:endParaRPr lang="en-US"/>
        </a:p>
      </dgm:t>
    </dgm:pt>
    <dgm:pt modelId="{28755008-E063-4AFD-8E50-7CCFE966B34B}" type="sibTrans" cxnId="{C678B53A-7E5D-4A19-8502-2F34A236BC66}">
      <dgm:prSet/>
      <dgm:spPr/>
      <dgm:t>
        <a:bodyPr/>
        <a:lstStyle/>
        <a:p>
          <a:endParaRPr lang="en-US"/>
        </a:p>
      </dgm:t>
    </dgm:pt>
    <dgm:pt modelId="{A12B4D89-0FBE-4AFB-8E6E-9DF6A7030648}" type="pres">
      <dgm:prSet presAssocID="{CAFFEF33-11CE-4B1D-ADCF-5D56B99CAC4E}" presName="outerComposite" presStyleCnt="0">
        <dgm:presLayoutVars>
          <dgm:chMax val="5"/>
          <dgm:dir/>
          <dgm:resizeHandles val="exact"/>
        </dgm:presLayoutVars>
      </dgm:prSet>
      <dgm:spPr/>
    </dgm:pt>
    <dgm:pt modelId="{46969BDD-9694-4E83-84FC-A05E942DF20D}" type="pres">
      <dgm:prSet presAssocID="{CAFFEF33-11CE-4B1D-ADCF-5D56B99CAC4E}" presName="dummyMaxCanvas" presStyleCnt="0">
        <dgm:presLayoutVars/>
      </dgm:prSet>
      <dgm:spPr/>
    </dgm:pt>
    <dgm:pt modelId="{2E4ACBF5-9988-4973-A86C-A309318E30B2}" type="pres">
      <dgm:prSet presAssocID="{CAFFEF33-11CE-4B1D-ADCF-5D56B99CAC4E}" presName="FourNodes_1" presStyleLbl="node1" presStyleIdx="0" presStyleCnt="4">
        <dgm:presLayoutVars>
          <dgm:bulletEnabled val="1"/>
        </dgm:presLayoutVars>
      </dgm:prSet>
      <dgm:spPr/>
    </dgm:pt>
    <dgm:pt modelId="{4A7A539B-7A69-4A3E-8FA3-2EDD71B7B42D}" type="pres">
      <dgm:prSet presAssocID="{CAFFEF33-11CE-4B1D-ADCF-5D56B99CAC4E}" presName="FourNodes_2" presStyleLbl="node1" presStyleIdx="1" presStyleCnt="4">
        <dgm:presLayoutVars>
          <dgm:bulletEnabled val="1"/>
        </dgm:presLayoutVars>
      </dgm:prSet>
      <dgm:spPr/>
    </dgm:pt>
    <dgm:pt modelId="{188F8DFC-864D-4A83-8A80-9B52CC076162}" type="pres">
      <dgm:prSet presAssocID="{CAFFEF33-11CE-4B1D-ADCF-5D56B99CAC4E}" presName="FourNodes_3" presStyleLbl="node1" presStyleIdx="2" presStyleCnt="4">
        <dgm:presLayoutVars>
          <dgm:bulletEnabled val="1"/>
        </dgm:presLayoutVars>
      </dgm:prSet>
      <dgm:spPr/>
    </dgm:pt>
    <dgm:pt modelId="{3F45DC68-E04D-460E-87B8-89DFABFE7ADD}" type="pres">
      <dgm:prSet presAssocID="{CAFFEF33-11CE-4B1D-ADCF-5D56B99CAC4E}" presName="FourNodes_4" presStyleLbl="node1" presStyleIdx="3" presStyleCnt="4">
        <dgm:presLayoutVars>
          <dgm:bulletEnabled val="1"/>
        </dgm:presLayoutVars>
      </dgm:prSet>
      <dgm:spPr/>
    </dgm:pt>
    <dgm:pt modelId="{50F00CA7-5108-4DD0-BAB3-A8D7616A01B0}" type="pres">
      <dgm:prSet presAssocID="{CAFFEF33-11CE-4B1D-ADCF-5D56B99CAC4E}" presName="FourConn_1-2" presStyleLbl="fgAccFollowNode1" presStyleIdx="0" presStyleCnt="3">
        <dgm:presLayoutVars>
          <dgm:bulletEnabled val="1"/>
        </dgm:presLayoutVars>
      </dgm:prSet>
      <dgm:spPr/>
    </dgm:pt>
    <dgm:pt modelId="{419AAE85-C505-49CF-B3AD-2A607BB20E53}" type="pres">
      <dgm:prSet presAssocID="{CAFFEF33-11CE-4B1D-ADCF-5D56B99CAC4E}" presName="FourConn_2-3" presStyleLbl="fgAccFollowNode1" presStyleIdx="1" presStyleCnt="3">
        <dgm:presLayoutVars>
          <dgm:bulletEnabled val="1"/>
        </dgm:presLayoutVars>
      </dgm:prSet>
      <dgm:spPr/>
    </dgm:pt>
    <dgm:pt modelId="{ACE26DBD-732C-4EC3-B9BD-EB040E16740D}" type="pres">
      <dgm:prSet presAssocID="{CAFFEF33-11CE-4B1D-ADCF-5D56B99CAC4E}" presName="FourConn_3-4" presStyleLbl="fgAccFollowNode1" presStyleIdx="2" presStyleCnt="3">
        <dgm:presLayoutVars>
          <dgm:bulletEnabled val="1"/>
        </dgm:presLayoutVars>
      </dgm:prSet>
      <dgm:spPr/>
    </dgm:pt>
    <dgm:pt modelId="{518E8D5D-50A8-48F7-A11A-51846AFFC8A8}" type="pres">
      <dgm:prSet presAssocID="{CAFFEF33-11CE-4B1D-ADCF-5D56B99CAC4E}" presName="FourNodes_1_text" presStyleLbl="node1" presStyleIdx="3" presStyleCnt="4">
        <dgm:presLayoutVars>
          <dgm:bulletEnabled val="1"/>
        </dgm:presLayoutVars>
      </dgm:prSet>
      <dgm:spPr/>
    </dgm:pt>
    <dgm:pt modelId="{0B6A0A93-D9ED-4132-B239-1D0B39EF7D55}" type="pres">
      <dgm:prSet presAssocID="{CAFFEF33-11CE-4B1D-ADCF-5D56B99CAC4E}" presName="FourNodes_2_text" presStyleLbl="node1" presStyleIdx="3" presStyleCnt="4">
        <dgm:presLayoutVars>
          <dgm:bulletEnabled val="1"/>
        </dgm:presLayoutVars>
      </dgm:prSet>
      <dgm:spPr/>
    </dgm:pt>
    <dgm:pt modelId="{C7C7D6FA-756D-4F0C-AC37-02F8B0EE840E}" type="pres">
      <dgm:prSet presAssocID="{CAFFEF33-11CE-4B1D-ADCF-5D56B99CAC4E}" presName="FourNodes_3_text" presStyleLbl="node1" presStyleIdx="3" presStyleCnt="4">
        <dgm:presLayoutVars>
          <dgm:bulletEnabled val="1"/>
        </dgm:presLayoutVars>
      </dgm:prSet>
      <dgm:spPr/>
    </dgm:pt>
    <dgm:pt modelId="{B8013034-8BC2-4B4C-98D1-96395B235B1A}" type="pres">
      <dgm:prSet presAssocID="{CAFFEF33-11CE-4B1D-ADCF-5D56B99CAC4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900751D-D179-41E8-A55C-22AAC649A0D6}" type="presOf" srcId="{CAFFEF33-11CE-4B1D-ADCF-5D56B99CAC4E}" destId="{A12B4D89-0FBE-4AFB-8E6E-9DF6A7030648}" srcOrd="0" destOrd="0" presId="urn:microsoft.com/office/officeart/2005/8/layout/vProcess5"/>
    <dgm:cxn modelId="{F3B11E26-F59F-423A-819B-B9687375EC9E}" type="presOf" srcId="{EE8B5654-8FC9-4F70-B8C4-8B105C1DAEEF}" destId="{ACE26DBD-732C-4EC3-B9BD-EB040E16740D}" srcOrd="0" destOrd="0" presId="urn:microsoft.com/office/officeart/2005/8/layout/vProcess5"/>
    <dgm:cxn modelId="{63DFAE37-4853-4CD7-BA12-3482CCAA8A1D}" srcId="{CAFFEF33-11CE-4B1D-ADCF-5D56B99CAC4E}" destId="{0FF8E8D0-A84F-4861-BB1D-B89E70256563}" srcOrd="0" destOrd="0" parTransId="{3756AB81-5F44-400F-A4CD-AD3025319E26}" sibTransId="{041C034C-AD85-450A-B6F3-C271885CA00E}"/>
    <dgm:cxn modelId="{C678B53A-7E5D-4A19-8502-2F34A236BC66}" srcId="{CAFFEF33-11CE-4B1D-ADCF-5D56B99CAC4E}" destId="{84B43F8E-95B3-47FB-8BD2-BA524B8A748B}" srcOrd="3" destOrd="0" parTransId="{87BC1EE8-7A15-4894-AEE5-024847C54A07}" sibTransId="{28755008-E063-4AFD-8E50-7CCFE966B34B}"/>
    <dgm:cxn modelId="{DF98EA3A-283C-4BA7-9692-EC7257C44F78}" srcId="{CAFFEF33-11CE-4B1D-ADCF-5D56B99CAC4E}" destId="{D5D6D120-6DC3-4C65-B3D9-F4BC9955F87B}" srcOrd="2" destOrd="0" parTransId="{0E552178-FCF5-4F02-8E35-691041E73ECD}" sibTransId="{EE8B5654-8FC9-4F70-B8C4-8B105C1DAEEF}"/>
    <dgm:cxn modelId="{E613265F-C609-4748-9B83-EE35074C1226}" type="presOf" srcId="{041C034C-AD85-450A-B6F3-C271885CA00E}" destId="{50F00CA7-5108-4DD0-BAB3-A8D7616A01B0}" srcOrd="0" destOrd="0" presId="urn:microsoft.com/office/officeart/2005/8/layout/vProcess5"/>
    <dgm:cxn modelId="{1DAC3D62-E84D-4C23-8DF3-EFD1B506FD8B}" type="presOf" srcId="{D5D6D120-6DC3-4C65-B3D9-F4BC9955F87B}" destId="{188F8DFC-864D-4A83-8A80-9B52CC076162}" srcOrd="0" destOrd="0" presId="urn:microsoft.com/office/officeart/2005/8/layout/vProcess5"/>
    <dgm:cxn modelId="{5F632C45-FED8-4C84-94DE-146CAF3ADCB1}" srcId="{CAFFEF33-11CE-4B1D-ADCF-5D56B99CAC4E}" destId="{68B13E75-521A-4351-9283-51BA27E68D58}" srcOrd="1" destOrd="0" parTransId="{B8193ED4-466B-4E09-80F0-2BF6C1698802}" sibTransId="{9F6A2443-B944-4E3D-9897-9C84A70B2F5E}"/>
    <dgm:cxn modelId="{82694F6F-EEFA-4DE1-8643-85423813B6F1}" type="presOf" srcId="{84B43F8E-95B3-47FB-8BD2-BA524B8A748B}" destId="{B8013034-8BC2-4B4C-98D1-96395B235B1A}" srcOrd="1" destOrd="0" presId="urn:microsoft.com/office/officeart/2005/8/layout/vProcess5"/>
    <dgm:cxn modelId="{E5243F74-56C6-439D-9FCD-D7806594AAE8}" type="presOf" srcId="{0FF8E8D0-A84F-4861-BB1D-B89E70256563}" destId="{2E4ACBF5-9988-4973-A86C-A309318E30B2}" srcOrd="0" destOrd="0" presId="urn:microsoft.com/office/officeart/2005/8/layout/vProcess5"/>
    <dgm:cxn modelId="{6CB23979-11C3-4546-9FEE-002E38853D01}" type="presOf" srcId="{84B43F8E-95B3-47FB-8BD2-BA524B8A748B}" destId="{3F45DC68-E04D-460E-87B8-89DFABFE7ADD}" srcOrd="0" destOrd="0" presId="urn:microsoft.com/office/officeart/2005/8/layout/vProcess5"/>
    <dgm:cxn modelId="{67255094-B16C-446E-816B-F51EAD83E78A}" type="presOf" srcId="{D5D6D120-6DC3-4C65-B3D9-F4BC9955F87B}" destId="{C7C7D6FA-756D-4F0C-AC37-02F8B0EE840E}" srcOrd="1" destOrd="0" presId="urn:microsoft.com/office/officeart/2005/8/layout/vProcess5"/>
    <dgm:cxn modelId="{4E4FF7A0-A9A9-420C-A942-088ED957B8B4}" type="presOf" srcId="{9F6A2443-B944-4E3D-9897-9C84A70B2F5E}" destId="{419AAE85-C505-49CF-B3AD-2A607BB20E53}" srcOrd="0" destOrd="0" presId="urn:microsoft.com/office/officeart/2005/8/layout/vProcess5"/>
    <dgm:cxn modelId="{03A7ABB0-D539-4D68-8730-6578ACFEDFAE}" type="presOf" srcId="{0FF8E8D0-A84F-4861-BB1D-B89E70256563}" destId="{518E8D5D-50A8-48F7-A11A-51846AFFC8A8}" srcOrd="1" destOrd="0" presId="urn:microsoft.com/office/officeart/2005/8/layout/vProcess5"/>
    <dgm:cxn modelId="{BBF360CF-287F-4AA1-ABB6-AF389DCB13CF}" type="presOf" srcId="{68B13E75-521A-4351-9283-51BA27E68D58}" destId="{4A7A539B-7A69-4A3E-8FA3-2EDD71B7B42D}" srcOrd="0" destOrd="0" presId="urn:microsoft.com/office/officeart/2005/8/layout/vProcess5"/>
    <dgm:cxn modelId="{52BD22DE-0D51-4C84-88B8-99A3EC546867}" type="presOf" srcId="{68B13E75-521A-4351-9283-51BA27E68D58}" destId="{0B6A0A93-D9ED-4132-B239-1D0B39EF7D55}" srcOrd="1" destOrd="0" presId="urn:microsoft.com/office/officeart/2005/8/layout/vProcess5"/>
    <dgm:cxn modelId="{96445190-867D-484A-BD6F-C56668DFF5EE}" type="presParOf" srcId="{A12B4D89-0FBE-4AFB-8E6E-9DF6A7030648}" destId="{46969BDD-9694-4E83-84FC-A05E942DF20D}" srcOrd="0" destOrd="0" presId="urn:microsoft.com/office/officeart/2005/8/layout/vProcess5"/>
    <dgm:cxn modelId="{5B8217E6-9874-40CC-8A6B-18AA4144ADA5}" type="presParOf" srcId="{A12B4D89-0FBE-4AFB-8E6E-9DF6A7030648}" destId="{2E4ACBF5-9988-4973-A86C-A309318E30B2}" srcOrd="1" destOrd="0" presId="urn:microsoft.com/office/officeart/2005/8/layout/vProcess5"/>
    <dgm:cxn modelId="{5A78238E-9FAF-4D8F-A2EF-58FCFB7381C6}" type="presParOf" srcId="{A12B4D89-0FBE-4AFB-8E6E-9DF6A7030648}" destId="{4A7A539B-7A69-4A3E-8FA3-2EDD71B7B42D}" srcOrd="2" destOrd="0" presId="urn:microsoft.com/office/officeart/2005/8/layout/vProcess5"/>
    <dgm:cxn modelId="{82CA59BA-DDB2-4221-BC4F-CD09C2AFAAF6}" type="presParOf" srcId="{A12B4D89-0FBE-4AFB-8E6E-9DF6A7030648}" destId="{188F8DFC-864D-4A83-8A80-9B52CC076162}" srcOrd="3" destOrd="0" presId="urn:microsoft.com/office/officeart/2005/8/layout/vProcess5"/>
    <dgm:cxn modelId="{026D2766-3C18-4933-B1A0-1CAFE57D0C8D}" type="presParOf" srcId="{A12B4D89-0FBE-4AFB-8E6E-9DF6A7030648}" destId="{3F45DC68-E04D-460E-87B8-89DFABFE7ADD}" srcOrd="4" destOrd="0" presId="urn:microsoft.com/office/officeart/2005/8/layout/vProcess5"/>
    <dgm:cxn modelId="{4FC4A18D-B4A3-4009-8942-544E99D3D910}" type="presParOf" srcId="{A12B4D89-0FBE-4AFB-8E6E-9DF6A7030648}" destId="{50F00CA7-5108-4DD0-BAB3-A8D7616A01B0}" srcOrd="5" destOrd="0" presId="urn:microsoft.com/office/officeart/2005/8/layout/vProcess5"/>
    <dgm:cxn modelId="{7A96E5DD-7C6D-4F84-BEFD-19595148B36D}" type="presParOf" srcId="{A12B4D89-0FBE-4AFB-8E6E-9DF6A7030648}" destId="{419AAE85-C505-49CF-B3AD-2A607BB20E53}" srcOrd="6" destOrd="0" presId="urn:microsoft.com/office/officeart/2005/8/layout/vProcess5"/>
    <dgm:cxn modelId="{B2400BC6-A272-4513-8C73-76F3174DFF60}" type="presParOf" srcId="{A12B4D89-0FBE-4AFB-8E6E-9DF6A7030648}" destId="{ACE26DBD-732C-4EC3-B9BD-EB040E16740D}" srcOrd="7" destOrd="0" presId="urn:microsoft.com/office/officeart/2005/8/layout/vProcess5"/>
    <dgm:cxn modelId="{FC3DA371-06DA-416E-8241-FEED6F6CFA36}" type="presParOf" srcId="{A12B4D89-0FBE-4AFB-8E6E-9DF6A7030648}" destId="{518E8D5D-50A8-48F7-A11A-51846AFFC8A8}" srcOrd="8" destOrd="0" presId="urn:microsoft.com/office/officeart/2005/8/layout/vProcess5"/>
    <dgm:cxn modelId="{55C1CE57-C6C8-4C2A-8B20-725E4714380B}" type="presParOf" srcId="{A12B4D89-0FBE-4AFB-8E6E-9DF6A7030648}" destId="{0B6A0A93-D9ED-4132-B239-1D0B39EF7D55}" srcOrd="9" destOrd="0" presId="urn:microsoft.com/office/officeart/2005/8/layout/vProcess5"/>
    <dgm:cxn modelId="{EC3C202A-7ABA-424A-98F3-157062C4355B}" type="presParOf" srcId="{A12B4D89-0FBE-4AFB-8E6E-9DF6A7030648}" destId="{C7C7D6FA-756D-4F0C-AC37-02F8B0EE840E}" srcOrd="10" destOrd="0" presId="urn:microsoft.com/office/officeart/2005/8/layout/vProcess5"/>
    <dgm:cxn modelId="{7EADB1DC-DD1D-4EEA-8F31-25CFF574309E}" type="presParOf" srcId="{A12B4D89-0FBE-4AFB-8E6E-9DF6A7030648}" destId="{B8013034-8BC2-4B4C-98D1-96395B235B1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FB22F4-F5B3-47FA-B996-56DB661D57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4799B3-BB9B-4D50-B81D-AB1EC6B4C457}">
      <dgm:prSet/>
      <dgm:spPr/>
      <dgm:t>
        <a:bodyPr/>
        <a:lstStyle/>
        <a:p>
          <a:r>
            <a:rPr lang="en-US" dirty="0"/>
            <a:t>( Indeed ) Indeed Editorial Team. 10 Common Characteristics of the Millennial Generation. July 31, 2023, Indeed Research Center, https://www.indeed.com/career-advice/interviewing/10-millennial-generation-characteristics </a:t>
          </a:r>
        </a:p>
      </dgm:t>
    </dgm:pt>
    <dgm:pt modelId="{6B01496B-58D1-4961-9521-A6098B0143EF}" type="parTrans" cxnId="{245B0E0A-4C10-4B5C-B6EF-0916F141AD38}">
      <dgm:prSet/>
      <dgm:spPr/>
      <dgm:t>
        <a:bodyPr/>
        <a:lstStyle/>
        <a:p>
          <a:endParaRPr lang="en-US"/>
        </a:p>
      </dgm:t>
    </dgm:pt>
    <dgm:pt modelId="{1F7AD81E-12D4-4F3B-B1EA-161FA4A976EC}" type="sibTrans" cxnId="{245B0E0A-4C10-4B5C-B6EF-0916F141AD38}">
      <dgm:prSet/>
      <dgm:spPr/>
      <dgm:t>
        <a:bodyPr/>
        <a:lstStyle/>
        <a:p>
          <a:endParaRPr lang="en-US"/>
        </a:p>
      </dgm:t>
    </dgm:pt>
    <dgm:pt modelId="{F4EE7619-980C-4458-A620-88695B30D42F}">
      <dgm:prSet/>
      <dgm:spPr/>
      <dgm:t>
        <a:bodyPr/>
        <a:lstStyle/>
        <a:p>
          <a:r>
            <a:rPr lang="en-US" dirty="0"/>
            <a:t>( Gumball )Roy Beck. Immigration, World Poverty and Gumballs. Sustainable Population Australia, July 21, 2018, https://population.org.au/video/immigration-world-poverty-and-gumballs/ </a:t>
          </a:r>
        </a:p>
      </dgm:t>
    </dgm:pt>
    <dgm:pt modelId="{BA056B43-06D9-446C-8470-926C0DAD30FE}" type="parTrans" cxnId="{7751617D-092E-4A6B-9691-58C76606A703}">
      <dgm:prSet/>
      <dgm:spPr/>
      <dgm:t>
        <a:bodyPr/>
        <a:lstStyle/>
        <a:p>
          <a:endParaRPr lang="en-US"/>
        </a:p>
      </dgm:t>
    </dgm:pt>
    <dgm:pt modelId="{DEC68620-B59C-4712-B083-21E60B334C8A}" type="sibTrans" cxnId="{7751617D-092E-4A6B-9691-58C76606A703}">
      <dgm:prSet/>
      <dgm:spPr/>
      <dgm:t>
        <a:bodyPr/>
        <a:lstStyle/>
        <a:p>
          <a:endParaRPr lang="en-US"/>
        </a:p>
      </dgm:t>
    </dgm:pt>
    <dgm:pt modelId="{1D293634-E74F-4D54-A358-24640EE802BD}">
      <dgm:prSet/>
      <dgm:spPr/>
      <dgm:t>
        <a:bodyPr/>
        <a:lstStyle/>
        <a:p>
          <a:r>
            <a:rPr lang="en-US" dirty="0"/>
            <a:t>( Charts )Abby Budiman, Christine Tamir, Lauren Mora and Luis Noe-Bustamante. Origins of the U.S. immigrant population, 1960-2018. Pew Research Center tabulation of US decennial Consensus, https://www.pewresearch.org/hispanic/2020/08/20/facts-on-u-s-immigrants/ </a:t>
          </a:r>
        </a:p>
      </dgm:t>
    </dgm:pt>
    <dgm:pt modelId="{5117D311-B56B-4F0A-833B-07A06F8C3227}" type="parTrans" cxnId="{F005B628-BA84-4D5F-B983-19123764CF74}">
      <dgm:prSet/>
      <dgm:spPr/>
      <dgm:t>
        <a:bodyPr/>
        <a:lstStyle/>
        <a:p>
          <a:endParaRPr lang="en-US"/>
        </a:p>
      </dgm:t>
    </dgm:pt>
    <dgm:pt modelId="{00C1AEDF-D472-499A-8262-FDE0C33E4C88}" type="sibTrans" cxnId="{F005B628-BA84-4D5F-B983-19123764CF74}">
      <dgm:prSet/>
      <dgm:spPr/>
      <dgm:t>
        <a:bodyPr/>
        <a:lstStyle/>
        <a:p>
          <a:endParaRPr lang="en-US"/>
        </a:p>
      </dgm:t>
    </dgm:pt>
    <dgm:pt modelId="{964F86B7-CCC6-4BD4-ABB6-0FA79FD0F9C0}">
      <dgm:prSet/>
      <dgm:spPr/>
      <dgm:t>
        <a:bodyPr/>
        <a:lstStyle/>
        <a:p>
          <a:r>
            <a:rPr lang="en-US" dirty="0"/>
            <a:t>( Millennial )Michael Dimock. Defining Generations: Where Millennial ends and Generation Z begins. January 17, 2019, Pew Research Center, 1615 L St. NW, Suite 800 Washington DC, https://www.pewresearch.org/short-reads/2019/01/17/where-millennials-end-and-generation-z-begins/</a:t>
          </a:r>
        </a:p>
      </dgm:t>
    </dgm:pt>
    <dgm:pt modelId="{A28F2EB5-1A77-4921-8B4F-66044907FE20}" type="parTrans" cxnId="{A445488A-8581-4C12-8FAE-36A531CCE700}">
      <dgm:prSet/>
      <dgm:spPr/>
      <dgm:t>
        <a:bodyPr/>
        <a:lstStyle/>
        <a:p>
          <a:endParaRPr lang="en-US"/>
        </a:p>
      </dgm:t>
    </dgm:pt>
    <dgm:pt modelId="{6C694847-6F1C-47D4-A306-FC446A2E27A9}" type="sibTrans" cxnId="{A445488A-8581-4C12-8FAE-36A531CCE700}">
      <dgm:prSet/>
      <dgm:spPr/>
      <dgm:t>
        <a:bodyPr/>
        <a:lstStyle/>
        <a:p>
          <a:endParaRPr lang="en-US"/>
        </a:p>
      </dgm:t>
    </dgm:pt>
    <dgm:pt modelId="{2A51B7C2-EEAB-4E64-B65A-AD4607AF3EC7}">
      <dgm:prSet/>
      <dgm:spPr/>
      <dgm:t>
        <a:bodyPr/>
        <a:lstStyle/>
        <a:p>
          <a:r>
            <a:rPr lang="en-US" dirty="0"/>
            <a:t>( Homeland ) Pew Research Sources cross referenced with Department of Homeland Security https://www.dhs.gov/immigration-statistics</a:t>
          </a:r>
        </a:p>
      </dgm:t>
    </dgm:pt>
    <dgm:pt modelId="{32CD1284-F73A-43FF-8556-52D4748D9557}" type="parTrans" cxnId="{5E78B895-C055-450C-8B75-8A207B828E89}">
      <dgm:prSet/>
      <dgm:spPr/>
      <dgm:t>
        <a:bodyPr/>
        <a:lstStyle/>
        <a:p>
          <a:endParaRPr lang="en-US"/>
        </a:p>
      </dgm:t>
    </dgm:pt>
    <dgm:pt modelId="{43C5C920-B3F4-4492-BB59-5ACCCF8A1948}" type="sibTrans" cxnId="{5E78B895-C055-450C-8B75-8A207B828E89}">
      <dgm:prSet/>
      <dgm:spPr/>
      <dgm:t>
        <a:bodyPr/>
        <a:lstStyle/>
        <a:p>
          <a:endParaRPr lang="en-US"/>
        </a:p>
      </dgm:t>
    </dgm:pt>
    <dgm:pt modelId="{59CE2F80-5EDC-4242-8021-741BEA6ED7A3}">
      <dgm:prSet/>
      <dgm:spPr/>
      <dgm:t>
        <a:bodyPr/>
        <a:lstStyle/>
        <a:p>
          <a:r>
            <a:rPr lang="en-US" dirty="0"/>
            <a:t>( Kolache )Joyous Apron. Texas Sausage Kolache. Pub. July 16, 2020. Updated September 21, 2023, https://www.joyousapron.com/texas-sausage-kolache/#Nutrition</a:t>
          </a:r>
        </a:p>
      </dgm:t>
    </dgm:pt>
    <dgm:pt modelId="{24C09308-AF54-4C8F-AFDE-87A1B44C03A7}" type="parTrans" cxnId="{FA7A62DB-39F3-40F0-B905-6B82C4DB5F91}">
      <dgm:prSet/>
      <dgm:spPr/>
      <dgm:t>
        <a:bodyPr/>
        <a:lstStyle/>
        <a:p>
          <a:endParaRPr lang="en-US"/>
        </a:p>
      </dgm:t>
    </dgm:pt>
    <dgm:pt modelId="{05BDEA19-60C3-490C-9893-BFC334465F6C}" type="sibTrans" cxnId="{FA7A62DB-39F3-40F0-B905-6B82C4DB5F91}">
      <dgm:prSet/>
      <dgm:spPr/>
      <dgm:t>
        <a:bodyPr/>
        <a:lstStyle/>
        <a:p>
          <a:endParaRPr lang="en-US"/>
        </a:p>
      </dgm:t>
    </dgm:pt>
    <dgm:pt modelId="{C80894CD-85BE-46FC-9653-C24009627B34}" type="pres">
      <dgm:prSet presAssocID="{A3FB22F4-F5B3-47FA-B996-56DB661D5747}" presName="linear" presStyleCnt="0">
        <dgm:presLayoutVars>
          <dgm:animLvl val="lvl"/>
          <dgm:resizeHandles val="exact"/>
        </dgm:presLayoutVars>
      </dgm:prSet>
      <dgm:spPr/>
    </dgm:pt>
    <dgm:pt modelId="{6AB04D0D-A978-4612-92B1-A3D0DB21F7DF}" type="pres">
      <dgm:prSet presAssocID="{4C4799B3-BB9B-4D50-B81D-AB1EC6B4C4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532BB0E-73D9-4E1D-B5D8-0B9B2B8E27C1}" type="pres">
      <dgm:prSet presAssocID="{1F7AD81E-12D4-4F3B-B1EA-161FA4A976EC}" presName="spacer" presStyleCnt="0"/>
      <dgm:spPr/>
    </dgm:pt>
    <dgm:pt modelId="{2D3528C8-1A24-4AE8-A809-266FE66C49E9}" type="pres">
      <dgm:prSet presAssocID="{F4EE7619-980C-4458-A620-88695B30D42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F0111D0-8232-40C7-911D-FD87CDC5866E}" type="pres">
      <dgm:prSet presAssocID="{DEC68620-B59C-4712-B083-21E60B334C8A}" presName="spacer" presStyleCnt="0"/>
      <dgm:spPr/>
    </dgm:pt>
    <dgm:pt modelId="{88FA5DD5-3D77-48F5-BFE9-5C2D2CBE71E7}" type="pres">
      <dgm:prSet presAssocID="{1D293634-E74F-4D54-A358-24640EE802B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43E6130-847F-4117-AF8F-6F32F5BB5307}" type="pres">
      <dgm:prSet presAssocID="{00C1AEDF-D472-499A-8262-FDE0C33E4C88}" presName="spacer" presStyleCnt="0"/>
      <dgm:spPr/>
    </dgm:pt>
    <dgm:pt modelId="{E4DA3840-9CD8-4CF6-8F17-9124E936FF43}" type="pres">
      <dgm:prSet presAssocID="{964F86B7-CCC6-4BD4-ABB6-0FA79FD0F9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26F6BCA-E5BB-4DA4-8C9C-80F7AFB15677}" type="pres">
      <dgm:prSet presAssocID="{6C694847-6F1C-47D4-A306-FC446A2E27A9}" presName="spacer" presStyleCnt="0"/>
      <dgm:spPr/>
    </dgm:pt>
    <dgm:pt modelId="{A97FC810-CD40-4EA4-88F3-1E6B044FAB65}" type="pres">
      <dgm:prSet presAssocID="{59CE2F80-5EDC-4242-8021-741BEA6ED7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5926065-2F31-49FE-9062-22C1D798C63B}" type="pres">
      <dgm:prSet presAssocID="{05BDEA19-60C3-490C-9893-BFC334465F6C}" presName="spacer" presStyleCnt="0"/>
      <dgm:spPr/>
    </dgm:pt>
    <dgm:pt modelId="{0504A5BB-75B8-466A-9BB8-EC6FA7886C6E}" type="pres">
      <dgm:prSet presAssocID="{2A51B7C2-EEAB-4E64-B65A-AD4607AF3EC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1284C06-BF00-4174-9E1D-7AAE7BCE7E64}" type="presOf" srcId="{4C4799B3-BB9B-4D50-B81D-AB1EC6B4C457}" destId="{6AB04D0D-A978-4612-92B1-A3D0DB21F7DF}" srcOrd="0" destOrd="0" presId="urn:microsoft.com/office/officeart/2005/8/layout/vList2"/>
    <dgm:cxn modelId="{245B0E0A-4C10-4B5C-B6EF-0916F141AD38}" srcId="{A3FB22F4-F5B3-47FA-B996-56DB661D5747}" destId="{4C4799B3-BB9B-4D50-B81D-AB1EC6B4C457}" srcOrd="0" destOrd="0" parTransId="{6B01496B-58D1-4961-9521-A6098B0143EF}" sibTransId="{1F7AD81E-12D4-4F3B-B1EA-161FA4A976EC}"/>
    <dgm:cxn modelId="{2F9F5716-4566-49E5-B640-7288D395AE2A}" type="presOf" srcId="{964F86B7-CCC6-4BD4-ABB6-0FA79FD0F9C0}" destId="{E4DA3840-9CD8-4CF6-8F17-9124E936FF43}" srcOrd="0" destOrd="0" presId="urn:microsoft.com/office/officeart/2005/8/layout/vList2"/>
    <dgm:cxn modelId="{F005B628-BA84-4D5F-B983-19123764CF74}" srcId="{A3FB22F4-F5B3-47FA-B996-56DB661D5747}" destId="{1D293634-E74F-4D54-A358-24640EE802BD}" srcOrd="2" destOrd="0" parTransId="{5117D311-B56B-4F0A-833B-07A06F8C3227}" sibTransId="{00C1AEDF-D472-499A-8262-FDE0C33E4C88}"/>
    <dgm:cxn modelId="{7C262463-9DD6-45CE-B821-DBFBC48816FC}" type="presOf" srcId="{F4EE7619-980C-4458-A620-88695B30D42F}" destId="{2D3528C8-1A24-4AE8-A809-266FE66C49E9}" srcOrd="0" destOrd="0" presId="urn:microsoft.com/office/officeart/2005/8/layout/vList2"/>
    <dgm:cxn modelId="{C794304E-F3AA-47F9-BB5B-3409B7B5DBA5}" type="presOf" srcId="{59CE2F80-5EDC-4242-8021-741BEA6ED7A3}" destId="{A97FC810-CD40-4EA4-88F3-1E6B044FAB65}" srcOrd="0" destOrd="0" presId="urn:microsoft.com/office/officeart/2005/8/layout/vList2"/>
    <dgm:cxn modelId="{99050E57-AEA6-492F-91DF-742350196C01}" type="presOf" srcId="{2A51B7C2-EEAB-4E64-B65A-AD4607AF3EC7}" destId="{0504A5BB-75B8-466A-9BB8-EC6FA7886C6E}" srcOrd="0" destOrd="0" presId="urn:microsoft.com/office/officeart/2005/8/layout/vList2"/>
    <dgm:cxn modelId="{270F787A-F9A3-41C2-B0C4-32FC03BB69FB}" type="presOf" srcId="{A3FB22F4-F5B3-47FA-B996-56DB661D5747}" destId="{C80894CD-85BE-46FC-9653-C24009627B34}" srcOrd="0" destOrd="0" presId="urn:microsoft.com/office/officeart/2005/8/layout/vList2"/>
    <dgm:cxn modelId="{7751617D-092E-4A6B-9691-58C76606A703}" srcId="{A3FB22F4-F5B3-47FA-B996-56DB661D5747}" destId="{F4EE7619-980C-4458-A620-88695B30D42F}" srcOrd="1" destOrd="0" parTransId="{BA056B43-06D9-446C-8470-926C0DAD30FE}" sibTransId="{DEC68620-B59C-4712-B083-21E60B334C8A}"/>
    <dgm:cxn modelId="{A445488A-8581-4C12-8FAE-36A531CCE700}" srcId="{A3FB22F4-F5B3-47FA-B996-56DB661D5747}" destId="{964F86B7-CCC6-4BD4-ABB6-0FA79FD0F9C0}" srcOrd="3" destOrd="0" parTransId="{A28F2EB5-1A77-4921-8B4F-66044907FE20}" sibTransId="{6C694847-6F1C-47D4-A306-FC446A2E27A9}"/>
    <dgm:cxn modelId="{5E78B895-C055-450C-8B75-8A207B828E89}" srcId="{A3FB22F4-F5B3-47FA-B996-56DB661D5747}" destId="{2A51B7C2-EEAB-4E64-B65A-AD4607AF3EC7}" srcOrd="5" destOrd="0" parTransId="{32CD1284-F73A-43FF-8556-52D4748D9557}" sibTransId="{43C5C920-B3F4-4492-BB59-5ACCCF8A1948}"/>
    <dgm:cxn modelId="{F9BEFF9E-231F-4A5E-8094-825C8B6379F3}" type="presOf" srcId="{1D293634-E74F-4D54-A358-24640EE802BD}" destId="{88FA5DD5-3D77-48F5-BFE9-5C2D2CBE71E7}" srcOrd="0" destOrd="0" presId="urn:microsoft.com/office/officeart/2005/8/layout/vList2"/>
    <dgm:cxn modelId="{FA7A62DB-39F3-40F0-B905-6B82C4DB5F91}" srcId="{A3FB22F4-F5B3-47FA-B996-56DB661D5747}" destId="{59CE2F80-5EDC-4242-8021-741BEA6ED7A3}" srcOrd="4" destOrd="0" parTransId="{24C09308-AF54-4C8F-AFDE-87A1B44C03A7}" sibTransId="{05BDEA19-60C3-490C-9893-BFC334465F6C}"/>
    <dgm:cxn modelId="{B812D8DB-EE33-42F7-8401-839B1F43EBB6}" type="presParOf" srcId="{C80894CD-85BE-46FC-9653-C24009627B34}" destId="{6AB04D0D-A978-4612-92B1-A3D0DB21F7DF}" srcOrd="0" destOrd="0" presId="urn:microsoft.com/office/officeart/2005/8/layout/vList2"/>
    <dgm:cxn modelId="{A0D37FD8-414B-42ED-A4BC-3F623C706541}" type="presParOf" srcId="{C80894CD-85BE-46FC-9653-C24009627B34}" destId="{8532BB0E-73D9-4E1D-B5D8-0B9B2B8E27C1}" srcOrd="1" destOrd="0" presId="urn:microsoft.com/office/officeart/2005/8/layout/vList2"/>
    <dgm:cxn modelId="{FE5DF810-759C-4FAB-8E8C-D26EF5682361}" type="presParOf" srcId="{C80894CD-85BE-46FC-9653-C24009627B34}" destId="{2D3528C8-1A24-4AE8-A809-266FE66C49E9}" srcOrd="2" destOrd="0" presId="urn:microsoft.com/office/officeart/2005/8/layout/vList2"/>
    <dgm:cxn modelId="{FE90F25A-0640-4872-9CF2-0BCC3481DFCB}" type="presParOf" srcId="{C80894CD-85BE-46FC-9653-C24009627B34}" destId="{2F0111D0-8232-40C7-911D-FD87CDC5866E}" srcOrd="3" destOrd="0" presId="urn:microsoft.com/office/officeart/2005/8/layout/vList2"/>
    <dgm:cxn modelId="{8621298E-16A6-43B4-B9F9-2E996480A3CB}" type="presParOf" srcId="{C80894CD-85BE-46FC-9653-C24009627B34}" destId="{88FA5DD5-3D77-48F5-BFE9-5C2D2CBE71E7}" srcOrd="4" destOrd="0" presId="urn:microsoft.com/office/officeart/2005/8/layout/vList2"/>
    <dgm:cxn modelId="{86472D5C-9985-466F-AB24-906BCF9F8A48}" type="presParOf" srcId="{C80894CD-85BE-46FC-9653-C24009627B34}" destId="{543E6130-847F-4117-AF8F-6F32F5BB5307}" srcOrd="5" destOrd="0" presId="urn:microsoft.com/office/officeart/2005/8/layout/vList2"/>
    <dgm:cxn modelId="{BDE23219-DA99-4563-B626-9CD5E8C11EFC}" type="presParOf" srcId="{C80894CD-85BE-46FC-9653-C24009627B34}" destId="{E4DA3840-9CD8-4CF6-8F17-9124E936FF43}" srcOrd="6" destOrd="0" presId="urn:microsoft.com/office/officeart/2005/8/layout/vList2"/>
    <dgm:cxn modelId="{15C72507-03E2-4396-B5B3-0BBA82CD738D}" type="presParOf" srcId="{C80894CD-85BE-46FC-9653-C24009627B34}" destId="{126F6BCA-E5BB-4DA4-8C9C-80F7AFB15677}" srcOrd="7" destOrd="0" presId="urn:microsoft.com/office/officeart/2005/8/layout/vList2"/>
    <dgm:cxn modelId="{E8ED2A19-3CCF-4819-80CB-7472E1F0E920}" type="presParOf" srcId="{C80894CD-85BE-46FC-9653-C24009627B34}" destId="{A97FC810-CD40-4EA4-88F3-1E6B044FAB65}" srcOrd="8" destOrd="0" presId="urn:microsoft.com/office/officeart/2005/8/layout/vList2"/>
    <dgm:cxn modelId="{7A07E433-5425-4967-9D42-5CE0A4E04F8B}" type="presParOf" srcId="{C80894CD-85BE-46FC-9653-C24009627B34}" destId="{A5926065-2F31-49FE-9062-22C1D798C63B}" srcOrd="9" destOrd="0" presId="urn:microsoft.com/office/officeart/2005/8/layout/vList2"/>
    <dgm:cxn modelId="{679DE987-D3BD-478E-B0AE-7D0231F3E189}" type="presParOf" srcId="{C80894CD-85BE-46FC-9653-C24009627B34}" destId="{0504A5BB-75B8-466A-9BB8-EC6FA7886C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B963B-0686-4D6C-9769-250A8841C335}">
      <dsp:nvSpPr>
        <dsp:cNvPr id="0" name=""/>
        <dsp:cNvSpPr/>
      </dsp:nvSpPr>
      <dsp:spPr>
        <a:xfrm>
          <a:off x="0" y="703683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Born between 1981 – 1996</a:t>
          </a:r>
          <a:endParaRPr lang="en-US" sz="1700" kern="1200" dirty="0"/>
        </a:p>
      </dsp:txBody>
      <dsp:txXfrm>
        <a:off x="0" y="703683"/>
        <a:ext cx="2795794" cy="1677476"/>
      </dsp:txXfrm>
    </dsp:sp>
    <dsp:sp modelId="{8FE44BF0-DB91-4C2F-B93F-41E2DBD20360}">
      <dsp:nvSpPr>
        <dsp:cNvPr id="0" name=""/>
        <dsp:cNvSpPr/>
      </dsp:nvSpPr>
      <dsp:spPr>
        <a:xfrm>
          <a:off x="3075373" y="703683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Behaviors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Seeking feedback and recognition for achievements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Engaging in social interaction in the workplace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Advocating social changes</a:t>
          </a:r>
          <a:endParaRPr lang="en-US" sz="1300" kern="1200"/>
        </a:p>
      </dsp:txBody>
      <dsp:txXfrm>
        <a:off x="3075373" y="703683"/>
        <a:ext cx="2795794" cy="1677476"/>
      </dsp:txXfrm>
    </dsp:sp>
    <dsp:sp modelId="{9C5A2D40-FD8A-4694-AAFE-015AEDEB5B5E}">
      <dsp:nvSpPr>
        <dsp:cNvPr id="0" name=""/>
        <dsp:cNvSpPr/>
      </dsp:nvSpPr>
      <dsp:spPr>
        <a:xfrm>
          <a:off x="6150746" y="703683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Strengths &amp; Weaknesses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Tech literate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Adaptive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Creativity.</a:t>
          </a:r>
          <a:endParaRPr lang="en-US" sz="1300" kern="1200"/>
        </a:p>
      </dsp:txBody>
      <dsp:txXfrm>
        <a:off x="6150746" y="703683"/>
        <a:ext cx="2795794" cy="1677476"/>
      </dsp:txXfrm>
    </dsp:sp>
    <dsp:sp modelId="{C19DDE20-E65C-45C0-9AA1-170C50824E45}">
      <dsp:nvSpPr>
        <dsp:cNvPr id="0" name=""/>
        <dsp:cNvSpPr/>
      </dsp:nvSpPr>
      <dsp:spPr>
        <a:xfrm>
          <a:off x="1537686" y="2660739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Characteristics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Values meaningful motivation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Challenges hierarchal status quo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Places importance on relationships with superiors</a:t>
          </a:r>
          <a:endParaRPr lang="en-US" sz="1300" kern="1200"/>
        </a:p>
      </dsp:txBody>
      <dsp:txXfrm>
        <a:off x="1537686" y="2660739"/>
        <a:ext cx="2795794" cy="1677476"/>
      </dsp:txXfrm>
    </dsp:sp>
    <dsp:sp modelId="{532B7DE1-D48E-470E-93D6-0C65197F7B89}">
      <dsp:nvSpPr>
        <dsp:cNvPr id="0" name=""/>
        <dsp:cNvSpPr/>
      </dsp:nvSpPr>
      <dsp:spPr>
        <a:xfrm>
          <a:off x="4613060" y="2660739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The Millennial Generation  is the prime example of individuals living through the fallout from a generation raised in good times.</a:t>
          </a:r>
          <a:endParaRPr lang="en-US" sz="1700" kern="1200" dirty="0"/>
        </a:p>
      </dsp:txBody>
      <dsp:txXfrm>
        <a:off x="4613060" y="2660739"/>
        <a:ext cx="2795794" cy="16774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ACBF5-9988-4973-A86C-A309318E30B2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1.	What were the results of who was immigrating to the United States?</a:t>
          </a:r>
          <a:endParaRPr lang="en-US" sz="2300" kern="1200" dirty="0"/>
        </a:p>
      </dsp:txBody>
      <dsp:txXfrm>
        <a:off x="26138" y="26138"/>
        <a:ext cx="6485086" cy="840139"/>
      </dsp:txXfrm>
    </dsp:sp>
    <dsp:sp modelId="{4A7A539B-7A69-4A3E-8FA3-2EDD71B7B42D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2.	Who now is immigrating to the United States?</a:t>
          </a:r>
          <a:endParaRPr lang="en-US" sz="2300" kern="1200"/>
        </a:p>
      </dsp:txBody>
      <dsp:txXfrm>
        <a:off x="656229" y="1080810"/>
        <a:ext cx="6261043" cy="840139"/>
      </dsp:txXfrm>
    </dsp:sp>
    <dsp:sp modelId="{188F8DFC-864D-4A83-8A80-9B52CC076162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/>
            <a:t>3.	What has that done to the millennial generation of the United States?</a:t>
          </a:r>
          <a:endParaRPr lang="en-US" sz="2300" kern="1200" dirty="0"/>
        </a:p>
      </dsp:txBody>
      <dsp:txXfrm>
        <a:off x="1276916" y="2135483"/>
        <a:ext cx="6270448" cy="840139"/>
      </dsp:txXfrm>
    </dsp:sp>
    <dsp:sp modelId="{3F45DC68-E04D-460E-87B8-89DFABFE7ADD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4.	What did this new immigration do to the millennials of the origin nation?</a:t>
          </a:r>
          <a:endParaRPr lang="en-US" sz="2300" kern="1200"/>
        </a:p>
      </dsp:txBody>
      <dsp:txXfrm>
        <a:off x="1907008" y="3190156"/>
        <a:ext cx="6261043" cy="840139"/>
      </dsp:txXfrm>
    </dsp:sp>
    <dsp:sp modelId="{50F00CA7-5108-4DD0-BAB3-A8D7616A01B0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73927" y="683509"/>
        <a:ext cx="319038" cy="436503"/>
      </dsp:txXfrm>
    </dsp:sp>
    <dsp:sp modelId="{419AAE85-C505-49CF-B3AD-2A607BB20E53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04019" y="1738181"/>
        <a:ext cx="319038" cy="436503"/>
      </dsp:txXfrm>
    </dsp:sp>
    <dsp:sp modelId="{ACE26DBD-732C-4EC3-B9BD-EB040E16740D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24706" y="2792854"/>
        <a:ext cx="319038" cy="4365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04D0D-A978-4612-92B1-A3D0DB21F7DF}">
      <dsp:nvSpPr>
        <dsp:cNvPr id="0" name=""/>
        <dsp:cNvSpPr/>
      </dsp:nvSpPr>
      <dsp:spPr>
        <a:xfrm>
          <a:off x="0" y="30213"/>
          <a:ext cx="102132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 Indeed ) Indeed Editorial Team. 10 Common Characteristics of the Millennial Generation. July 31, 2023, Indeed Research Center, https://www.indeed.com/career-advice/interviewing/10-millennial-generation-characteristics </a:t>
          </a:r>
        </a:p>
      </dsp:txBody>
      <dsp:txXfrm>
        <a:off x="41123" y="71336"/>
        <a:ext cx="10130954" cy="760154"/>
      </dsp:txXfrm>
    </dsp:sp>
    <dsp:sp modelId="{2D3528C8-1A24-4AE8-A809-266FE66C49E9}">
      <dsp:nvSpPr>
        <dsp:cNvPr id="0" name=""/>
        <dsp:cNvSpPr/>
      </dsp:nvSpPr>
      <dsp:spPr>
        <a:xfrm>
          <a:off x="0" y="915813"/>
          <a:ext cx="102132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 Gumball )Roy Beck. Immigration, World Poverty and Gumballs. Sustainable Population Australia, July 21, 2018, https://population.org.au/video/immigration-world-poverty-and-gumballs/ </a:t>
          </a:r>
        </a:p>
      </dsp:txBody>
      <dsp:txXfrm>
        <a:off x="41123" y="956936"/>
        <a:ext cx="10130954" cy="760154"/>
      </dsp:txXfrm>
    </dsp:sp>
    <dsp:sp modelId="{88FA5DD5-3D77-48F5-BFE9-5C2D2CBE71E7}">
      <dsp:nvSpPr>
        <dsp:cNvPr id="0" name=""/>
        <dsp:cNvSpPr/>
      </dsp:nvSpPr>
      <dsp:spPr>
        <a:xfrm>
          <a:off x="0" y="1801413"/>
          <a:ext cx="102132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 Charts )Abby Budiman, Christine Tamir, Lauren Mora and Luis Noe-Bustamante. Origins of the U.S. immigrant population, 1960-2018. Pew Research Center tabulation of US decennial Consensus, https://www.pewresearch.org/hispanic/2020/08/20/facts-on-u-s-immigrants/ </a:t>
          </a:r>
        </a:p>
      </dsp:txBody>
      <dsp:txXfrm>
        <a:off x="41123" y="1842536"/>
        <a:ext cx="10130954" cy="760154"/>
      </dsp:txXfrm>
    </dsp:sp>
    <dsp:sp modelId="{E4DA3840-9CD8-4CF6-8F17-9124E936FF43}">
      <dsp:nvSpPr>
        <dsp:cNvPr id="0" name=""/>
        <dsp:cNvSpPr/>
      </dsp:nvSpPr>
      <dsp:spPr>
        <a:xfrm>
          <a:off x="0" y="2687013"/>
          <a:ext cx="102132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 Millennial )Michael Dimock. Defining Generations: Where Millennial ends and Generation Z begins. January 17, 2019, Pew Research Center, 1615 L St. NW, Suite 800 Washington DC, https://www.pewresearch.org/short-reads/2019/01/17/where-millennials-end-and-generation-z-begins/</a:t>
          </a:r>
        </a:p>
      </dsp:txBody>
      <dsp:txXfrm>
        <a:off x="41123" y="2728136"/>
        <a:ext cx="10130954" cy="760154"/>
      </dsp:txXfrm>
    </dsp:sp>
    <dsp:sp modelId="{A97FC810-CD40-4EA4-88F3-1E6B044FAB65}">
      <dsp:nvSpPr>
        <dsp:cNvPr id="0" name=""/>
        <dsp:cNvSpPr/>
      </dsp:nvSpPr>
      <dsp:spPr>
        <a:xfrm>
          <a:off x="0" y="3572613"/>
          <a:ext cx="102132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 Kolache )Joyous Apron. Texas Sausage Kolache. Pub. July 16, 2020. Updated September 21, 2023, https://www.joyousapron.com/texas-sausage-kolache/#Nutrition</a:t>
          </a:r>
        </a:p>
      </dsp:txBody>
      <dsp:txXfrm>
        <a:off x="41123" y="3613736"/>
        <a:ext cx="10130954" cy="760154"/>
      </dsp:txXfrm>
    </dsp:sp>
    <dsp:sp modelId="{0504A5BB-75B8-466A-9BB8-EC6FA7886C6E}">
      <dsp:nvSpPr>
        <dsp:cNvPr id="0" name=""/>
        <dsp:cNvSpPr/>
      </dsp:nvSpPr>
      <dsp:spPr>
        <a:xfrm>
          <a:off x="0" y="4458213"/>
          <a:ext cx="102132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 Homeland ) Pew Research Sources cross referenced with Department of Homeland Security https://www.dhs.gov/immigration-statistics</a:t>
          </a:r>
        </a:p>
      </dsp:txBody>
      <dsp:txXfrm>
        <a:off x="41123" y="4499336"/>
        <a:ext cx="10130954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0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9569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3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56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0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0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8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3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3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5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3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0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6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DceLiPLHWQ?start=4&amp;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2BEC-1EED-1641-00A6-D99986A0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100"/>
              <a:t>Immigration:</a:t>
            </a:r>
            <a:br>
              <a:rPr lang="en-US" sz="4100"/>
            </a:br>
            <a:r>
              <a:rPr lang="en-US" sz="4100"/>
              <a:t>From Help to Harm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73EB-BCA9-2202-BB15-CC3CE38B7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An oral presentation by Patrick Ignaut</a:t>
            </a:r>
          </a:p>
        </p:txBody>
      </p:sp>
      <p:pic>
        <p:nvPicPr>
          <p:cNvPr id="4" name="Picture 3" descr="Two people holding each other's hands">
            <a:extLst>
              <a:ext uri="{FF2B5EF4-FFF2-40B4-BE49-F238E27FC236}">
                <a16:creationId xmlns:a16="http://schemas.microsoft.com/office/drawing/2014/main" id="{FC02CEEA-0662-55B2-EEF5-F0F3FAC6CC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32" b="25535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7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2DA7-B51A-6DEE-1011-A08BD3368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makes someone a Millennial?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2930D9A-4B6F-AB47-6152-61475C8A84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022402"/>
              </p:ext>
            </p:extLst>
          </p:nvPr>
        </p:nvGraphicFramePr>
        <p:xfrm>
          <a:off x="1103312" y="1206500"/>
          <a:ext cx="8946541" cy="504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C72B22-5A13-9420-F7BE-08A45456F9FE}"/>
              </a:ext>
            </a:extLst>
          </p:cNvPr>
          <p:cNvSpPr txBox="1"/>
          <p:nvPr/>
        </p:nvSpPr>
        <p:spPr>
          <a:xfrm flipH="1">
            <a:off x="1103312" y="6405282"/>
            <a:ext cx="5046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Indeed ) ( Millennial 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CCB963B-0686-4D6C-9769-250A8841C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6CCB963B-0686-4D6C-9769-250A8841C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FE44BF0-DB91-4C2F-B93F-41E2DBD20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dgm id="{8FE44BF0-DB91-4C2F-B93F-41E2DBD203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C5A2D40-FD8A-4694-AAFE-015AEDEB5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graphicEl>
                                              <a:dgm id="{9C5A2D40-FD8A-4694-AAFE-015AEDEB5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C19DDE20-E65C-45C0-9AA1-170C50824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graphicEl>
                                              <a:dgm id="{C19DDE20-E65C-45C0-9AA1-170C50824E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32B7DE1-D48E-470E-93D6-0C65197F7B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>
                                            <p:graphicEl>
                                              <a:dgm id="{532B7DE1-D48E-470E-93D6-0C65197F7B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1085-D6AC-53DF-2858-F36B87A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dirty="0"/>
              <a:t>Analytical questions for this presentation: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5B039E-A6CD-9899-EF6C-41AC56DDB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947898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9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4ACBF5-9988-4973-A86C-A309318E3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2E4ACBF5-9988-4973-A86C-A309318E30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2E4ACBF5-9988-4973-A86C-A309318E3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2E4ACBF5-9988-4973-A86C-A309318E30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F00CA7-5108-4DD0-BAB3-A8D7616A0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50F00CA7-5108-4DD0-BAB3-A8D7616A01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50F00CA7-5108-4DD0-BAB3-A8D7616A0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50F00CA7-5108-4DD0-BAB3-A8D7616A0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7A539B-7A69-4A3E-8FA3-2EDD71B7B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4A7A539B-7A69-4A3E-8FA3-2EDD71B7B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4A7A539B-7A69-4A3E-8FA3-2EDD71B7B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4A7A539B-7A69-4A3E-8FA3-2EDD71B7B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9AAE85-C505-49CF-B3AD-2A607BB20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graphicEl>
                                              <a:dgm id="{419AAE85-C505-49CF-B3AD-2A607BB20E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419AAE85-C505-49CF-B3AD-2A607BB20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419AAE85-C505-49CF-B3AD-2A607BB20E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8F8DFC-864D-4A83-8A80-9B52CC076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graphicEl>
                                              <a:dgm id="{188F8DFC-864D-4A83-8A80-9B52CC0761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graphicEl>
                                              <a:dgm id="{188F8DFC-864D-4A83-8A80-9B52CC076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graphicEl>
                                              <a:dgm id="{188F8DFC-864D-4A83-8A80-9B52CC0761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E26DBD-732C-4EC3-B9BD-EB040E167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ACE26DBD-732C-4EC3-B9BD-EB040E1674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ACE26DBD-732C-4EC3-B9BD-EB040E167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graphicEl>
                                              <a:dgm id="{ACE26DBD-732C-4EC3-B9BD-EB040E1674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45DC68-E04D-460E-87B8-89DFABFE7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graphicEl>
                                              <a:dgm id="{3F45DC68-E04D-460E-87B8-89DFABFE7A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graphicEl>
                                              <a:dgm id="{3F45DC68-E04D-460E-87B8-89DFABFE7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graphicEl>
                                              <a:dgm id="{3F45DC68-E04D-460E-87B8-89DFABFE7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216318" y="2812174"/>
            <a:ext cx="3279449" cy="34023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216318" y="2993052"/>
            <a:ext cx="1236725" cy="192156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9810" y="2005283"/>
            <a:ext cx="2290327" cy="22903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714604" y="643467"/>
            <a:ext cx="1302504" cy="927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207264" y="5595526"/>
            <a:ext cx="807255" cy="61900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95428" y="643467"/>
            <a:ext cx="557107" cy="928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C494A-2C14-4725-1EF9-1CA42EF4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614" y="634361"/>
            <a:ext cx="4299098" cy="594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370332">
              <a:lnSpc>
                <a:spcPct val="90000"/>
              </a:lnSpc>
            </a:pPr>
            <a:r>
              <a:rPr lang="en-US" sz="3200" b="1" i="0" kern="1200" dirty="0">
                <a:solidFill>
                  <a:schemeClr val="tx2"/>
                </a:solidFill>
                <a:ea typeface="+mj-ea"/>
                <a:cs typeface="+mj-cs"/>
              </a:rPr>
              <a:t>        KOLACHES</a:t>
            </a:r>
            <a:endParaRPr lang="en-US" sz="3200" b="1" dirty="0"/>
          </a:p>
        </p:txBody>
      </p:sp>
      <p:pic>
        <p:nvPicPr>
          <p:cNvPr id="5" name="Content Placeholder 4" descr="A plate of hot dogs&#10;&#10;Description automatically generated">
            <a:extLst>
              <a:ext uri="{FF2B5EF4-FFF2-40B4-BE49-F238E27FC236}">
                <a16:creationId xmlns:a16="http://schemas.microsoft.com/office/drawing/2014/main" id="{61454572-CDF4-7CC7-A72A-9475B0E1C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99" r="1" b="13903"/>
          <a:stretch/>
        </p:blipFill>
        <p:spPr>
          <a:xfrm>
            <a:off x="1216317" y="643475"/>
            <a:ext cx="6136572" cy="5571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645B4-0114-74E5-BAF8-381C25223162}"/>
              </a:ext>
            </a:extLst>
          </p:cNvPr>
          <p:cNvSpPr txBox="1"/>
          <p:nvPr/>
        </p:nvSpPr>
        <p:spPr>
          <a:xfrm>
            <a:off x="7352890" y="1775241"/>
            <a:ext cx="483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rPr>
              <a:t>Who hasn’t heard of a Kolache?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4ACC5-F736-04F6-7A76-B6CDFE53A376}"/>
              </a:ext>
            </a:extLst>
          </p:cNvPr>
          <p:cNvSpPr txBox="1"/>
          <p:nvPr/>
        </p:nvSpPr>
        <p:spPr>
          <a:xfrm>
            <a:off x="7391531" y="2777469"/>
            <a:ext cx="4392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Where did they come from?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74B06-3300-9C64-5F87-EA40195EBDFC}"/>
              </a:ext>
            </a:extLst>
          </p:cNvPr>
          <p:cNvSpPr txBox="1"/>
          <p:nvPr/>
        </p:nvSpPr>
        <p:spPr>
          <a:xfrm flipH="1">
            <a:off x="7391529" y="4479004"/>
            <a:ext cx="480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are they everywhere in Texas?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BF205-5C89-F4CA-7AF6-1F9BEE6ED367}"/>
              </a:ext>
            </a:extLst>
          </p:cNvPr>
          <p:cNvSpPr txBox="1"/>
          <p:nvPr/>
        </p:nvSpPr>
        <p:spPr>
          <a:xfrm>
            <a:off x="7391531" y="3422528"/>
            <a:ext cx="4800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are a prominent food in the Czech Republic and Slovakia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FC2FA-4874-4D75-E2CB-D7B092A81407}"/>
              </a:ext>
            </a:extLst>
          </p:cNvPr>
          <p:cNvSpPr txBox="1"/>
          <p:nvPr/>
        </p:nvSpPr>
        <p:spPr>
          <a:xfrm flipH="1">
            <a:off x="7999412" y="5476658"/>
            <a:ext cx="3832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70332"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Immigration!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58AFD-B823-A828-4D95-CD88A9EDE174}"/>
              </a:ext>
            </a:extLst>
          </p:cNvPr>
          <p:cNvSpPr txBox="1"/>
          <p:nvPr/>
        </p:nvSpPr>
        <p:spPr>
          <a:xfrm>
            <a:off x="1333500" y="6337300"/>
            <a:ext cx="557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Kolache )</a:t>
            </a:r>
          </a:p>
        </p:txBody>
      </p:sp>
    </p:spTree>
    <p:extLst>
      <p:ext uri="{BB962C8B-B14F-4D97-AF65-F5344CB8AC3E}">
        <p14:creationId xmlns:p14="http://schemas.microsoft.com/office/powerpoint/2010/main" val="226282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">
            <a:extLst>
              <a:ext uri="{FF2B5EF4-FFF2-40B4-BE49-F238E27FC236}">
                <a16:creationId xmlns:a16="http://schemas.microsoft.com/office/drawing/2014/main" id="{316A0E26-0EAC-1EE3-1FC8-5A3465FF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2" y="508000"/>
            <a:ext cx="8568992" cy="57912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89FF9B-C29D-FCE6-3CF9-EEEEEB0C1643}"/>
              </a:ext>
            </a:extLst>
          </p:cNvPr>
          <p:cNvSpPr txBox="1"/>
          <p:nvPr/>
        </p:nvSpPr>
        <p:spPr>
          <a:xfrm>
            <a:off x="9017000" y="1625600"/>
            <a:ext cx="275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Primarily European/Canadian Prior to Millennial era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4AB91-75D6-4D93-2777-56484A8827D1}"/>
              </a:ext>
            </a:extLst>
          </p:cNvPr>
          <p:cNvCxnSpPr/>
          <p:nvPr/>
        </p:nvCxnSpPr>
        <p:spPr>
          <a:xfrm flipV="1">
            <a:off x="1473200" y="3619500"/>
            <a:ext cx="0" cy="170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1B504D-2BB9-5FF1-6B83-87714DA4E246}"/>
              </a:ext>
            </a:extLst>
          </p:cNvPr>
          <p:cNvCxnSpPr/>
          <p:nvPr/>
        </p:nvCxnSpPr>
        <p:spPr>
          <a:xfrm flipV="1">
            <a:off x="3543300" y="2870200"/>
            <a:ext cx="0" cy="246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237B1D-3879-BFA9-8E26-ACC61B339027}"/>
              </a:ext>
            </a:extLst>
          </p:cNvPr>
          <p:cNvCxnSpPr/>
          <p:nvPr/>
        </p:nvCxnSpPr>
        <p:spPr>
          <a:xfrm flipV="1">
            <a:off x="5397500" y="2806700"/>
            <a:ext cx="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1F75B7-5635-BD57-3CCB-366D3527BFA6}"/>
              </a:ext>
            </a:extLst>
          </p:cNvPr>
          <p:cNvSpPr txBox="1"/>
          <p:nvPr/>
        </p:nvSpPr>
        <p:spPr>
          <a:xfrm>
            <a:off x="9017000" y="2973169"/>
            <a:ext cx="24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1965 Immigration and Nationality 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2E55D-7E9A-7190-D6B4-DDC5E78DFD45}"/>
              </a:ext>
            </a:extLst>
          </p:cNvPr>
          <p:cNvSpPr txBox="1"/>
          <p:nvPr/>
        </p:nvSpPr>
        <p:spPr>
          <a:xfrm>
            <a:off x="9017000" y="4133671"/>
            <a:ext cx="242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Millennial generation begins during a time of great change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5E7D8-4C95-AAFA-614A-0DC0066BBCEA}"/>
              </a:ext>
            </a:extLst>
          </p:cNvPr>
          <p:cNvSpPr txBox="1"/>
          <p:nvPr/>
        </p:nvSpPr>
        <p:spPr>
          <a:xfrm>
            <a:off x="495300" y="6412468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Charts ) ( Homeland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0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the number of immigrants">
            <a:extLst>
              <a:ext uri="{FF2B5EF4-FFF2-40B4-BE49-F238E27FC236}">
                <a16:creationId xmlns:a16="http://schemas.microsoft.com/office/drawing/2014/main" id="{996AAB5E-526E-1D8C-665A-5BC8F88F4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8113"/>
            <a:ext cx="8263891" cy="61331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181E5-83D3-07BD-1F22-8EFDC9705EDE}"/>
              </a:ext>
            </a:extLst>
          </p:cNvPr>
          <p:cNvSpPr txBox="1"/>
          <p:nvPr/>
        </p:nvSpPr>
        <p:spPr>
          <a:xfrm>
            <a:off x="8806375" y="1674055"/>
            <a:ext cx="308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Initially immigration is lowered labor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96311-B5ED-F0DC-6DE0-77DAA83BD56C}"/>
              </a:ext>
            </a:extLst>
          </p:cNvPr>
          <p:cNvCxnSpPr/>
          <p:nvPr/>
        </p:nvCxnSpPr>
        <p:spPr>
          <a:xfrm flipV="1">
            <a:off x="3559126" y="4220308"/>
            <a:ext cx="0" cy="1266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C446FF-D661-8047-C886-663D224478D2}"/>
              </a:ext>
            </a:extLst>
          </p:cNvPr>
          <p:cNvCxnSpPr/>
          <p:nvPr/>
        </p:nvCxnSpPr>
        <p:spPr>
          <a:xfrm flipV="1">
            <a:off x="5194300" y="3683000"/>
            <a:ext cx="0" cy="180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780B1B-DBC1-4CA4-6836-C7043D29E3F3}"/>
              </a:ext>
            </a:extLst>
          </p:cNvPr>
          <p:cNvSpPr txBox="1"/>
          <p:nvPr/>
        </p:nvSpPr>
        <p:spPr>
          <a:xfrm>
            <a:off x="8806375" y="2828834"/>
            <a:ext cx="26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Steady increase of education level as millennial generation begins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A6D78C-97BC-A3CA-77CE-78BAA8E0A2D6}"/>
              </a:ext>
            </a:extLst>
          </p:cNvPr>
          <p:cNvSpPr txBox="1"/>
          <p:nvPr/>
        </p:nvSpPr>
        <p:spPr>
          <a:xfrm>
            <a:off x="8806375" y="4737100"/>
            <a:ext cx="264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prior generation was raised in an almost completely different world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A165AC-BB75-C072-6F61-10E2025FD8B1}"/>
              </a:ext>
            </a:extLst>
          </p:cNvPr>
          <p:cNvSpPr txBox="1"/>
          <p:nvPr/>
        </p:nvSpPr>
        <p:spPr>
          <a:xfrm>
            <a:off x="431800" y="6450673"/>
            <a:ext cx="707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Charts ) ( Homeland )</a:t>
            </a:r>
          </a:p>
        </p:txBody>
      </p:sp>
    </p:spTree>
    <p:extLst>
      <p:ext uri="{BB962C8B-B14F-4D97-AF65-F5344CB8AC3E}">
        <p14:creationId xmlns:p14="http://schemas.microsoft.com/office/powerpoint/2010/main" val="1040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Immigration Gumballs Short Version">
            <a:hlinkClick r:id="" action="ppaction://media"/>
            <a:extLst>
              <a:ext uri="{FF2B5EF4-FFF2-40B4-BE49-F238E27FC236}">
                <a16:creationId xmlns:a16="http://schemas.microsoft.com/office/drawing/2014/main" id="{B50EFFB3-9EA3-C760-83CD-3F61CE44B0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3617" y="587486"/>
            <a:ext cx="10019583" cy="56609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9D0A09-37C6-8717-3E44-C2754EBC3166}"/>
              </a:ext>
            </a:extLst>
          </p:cNvPr>
          <p:cNvSpPr txBox="1"/>
          <p:nvPr/>
        </p:nvSpPr>
        <p:spPr>
          <a:xfrm>
            <a:off x="546100" y="6400800"/>
            <a:ext cx="782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 Gumball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17396-61C2-9F3F-F6A3-06A52449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00" y="33337"/>
            <a:ext cx="10213200" cy="1112836"/>
          </a:xfrm>
        </p:spPr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EEABBF3-19E9-9D55-D2B2-8AF02CFA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757154"/>
              </p:ext>
            </p:extLst>
          </p:nvPr>
        </p:nvGraphicFramePr>
        <p:xfrm>
          <a:off x="1078300" y="1131884"/>
          <a:ext cx="10213200" cy="53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75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487</Words>
  <Application>Microsoft Office PowerPoint</Application>
  <PresentationFormat>Widescreen</PresentationFormat>
  <Paragraphs>46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Immigration: From Help to Harm</vt:lpstr>
      <vt:lpstr>What makes someone a Millennial?</vt:lpstr>
      <vt:lpstr>Analytical questions for this presentation:</vt:lpstr>
      <vt:lpstr>        KOLACHES</vt:lpstr>
      <vt:lpstr>PowerPoint Presentation</vt:lpstr>
      <vt:lpstr>PowerPoint Presentation</vt:lpstr>
      <vt:lpstr>PowerPoint Presentation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Iganut</dc:creator>
  <cp:lastModifiedBy>Patrick Iganut</cp:lastModifiedBy>
  <cp:revision>8</cp:revision>
  <dcterms:created xsi:type="dcterms:W3CDTF">2023-10-16T00:02:47Z</dcterms:created>
  <dcterms:modified xsi:type="dcterms:W3CDTF">2023-10-16T15:16:54Z</dcterms:modified>
</cp:coreProperties>
</file>