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6"/>
  </p:notesMasterIdLst>
  <p:sldIdLst>
    <p:sldId id="360" r:id="rId2"/>
    <p:sldId id="352" r:id="rId3"/>
    <p:sldId id="368" r:id="rId4"/>
    <p:sldId id="369" r:id="rId5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3366CC"/>
    <a:srgbClr val="0000CC"/>
    <a:srgbClr val="3366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20" autoAdjust="0"/>
    <p:restoredTop sz="96433" autoAdjust="0"/>
  </p:normalViewPr>
  <p:slideViewPr>
    <p:cSldViewPr>
      <p:cViewPr varScale="1">
        <p:scale>
          <a:sx n="112" d="100"/>
          <a:sy n="112" d="100"/>
        </p:scale>
        <p:origin x="145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269401-03E1-4FE5-8751-6BB90A78E6A7}" type="datetimeFigureOut">
              <a:rPr lang="en-US" smtClean="0"/>
              <a:t>12/3/2022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4453D7-A430-4E5D-890F-BF994F7EA9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525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ypost.com/2022/03/18/intelligence-experts-refuse-to-apologize-for-smearing-hunter-biden-story/?msclkid=7e4be9ecaa6f11ecb024d899f224c9e9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msn.com/en-us/news/politics/report-rep-ro-khanna-was-the-only-democrat-to-raise-issue-with-twitter-nuking-biden-laptop-story/ar-AA14QNoN?ocid=msedgntp&amp;cvid=2d12b107bb664d25baf4928723a9c91f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 https://nypost.com/2020/10/14/hunter-biden-emails-show-leveraging-connections-with-dad-to-boost-burisma-pay/ -- The story was published on 10/14/2020.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4453D7-A430-4E5D-890F-BF994F7EA96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317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'Intelligence' experts refuse to apologize for smearing Hunter Biden story (nypost.com)</a:t>
            </a:r>
            <a:endParaRPr lang="en-US" dirty="0" smtClean="0"/>
          </a:p>
          <a:p>
            <a:r>
              <a:rPr lang="en-US" baseline="0" dirty="0" smtClean="0"/>
              <a:t>https://nypost.com/2022/03/18/intelligence-experts-refuse-to-apologize-for-smearing-hunter-biden-story/?msclkid=7e4be9ecaa6f11ecb024d899f224c9e9  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dirty="0" smtClean="0">
                <a:hlinkClick r:id="rId4"/>
              </a:rPr>
              <a:t>REPORT: Rep. Ro Khanna Was The Only Democrat To Raise Issue With Twitter Nuking Biden Laptop Story (msn.com)</a:t>
            </a:r>
            <a:r>
              <a:rPr lang="en-US" dirty="0" smtClean="0"/>
              <a:t> https://www.msn.com/en-us/news/politics/report-rep-ro-khanna-was-the-only-democrat-to-raise-issue-with-twitter-nuking-biden-laptop-story/ar-AA14QNoN?ocid=msedgntp&amp;cvid=2d12b107bb664d25baf4928723a9c91f – Ro Khanna</a:t>
            </a:r>
            <a:r>
              <a:rPr lang="en-US" baseline="0" dirty="0" smtClean="0"/>
              <a:t>, a Democratic member of the U.S. House, was the only Democrat to question Facebook’s and Twitter’s suppression/censorship of the Hunter Biden story prior to the 2020 presidential election.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4453D7-A430-4E5D-890F-BF994F7EA96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7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0B190-249C-4D48-8805-100B745C32A0}" type="datetimeFigureOut">
              <a:rPr lang="en-US" smtClean="0"/>
              <a:t>12/3/2022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A90978F-E78F-4033-B81B-FB90826243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0B190-249C-4D48-8805-100B745C32A0}" type="datetimeFigureOut">
              <a:rPr lang="en-US" smtClean="0"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0978F-E78F-4033-B81B-FB90826243B2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8A90978F-E78F-4033-B81B-FB90826243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0B190-249C-4D48-8805-100B745C32A0}" type="datetimeFigureOut">
              <a:rPr lang="en-US" smtClean="0"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0B190-249C-4D48-8805-100B745C32A0}" type="datetimeFigureOut">
              <a:rPr lang="en-US" smtClean="0"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8A90978F-E78F-4033-B81B-FB90826243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0B190-249C-4D48-8805-100B745C32A0}" type="datetimeFigureOut">
              <a:rPr lang="en-US" smtClean="0"/>
              <a:t>12/3/2022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A90978F-E78F-4033-B81B-FB90826243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0A20B190-249C-4D48-8805-100B745C32A0}" type="datetimeFigureOut">
              <a:rPr lang="en-US" smtClean="0"/>
              <a:t>12/3/2022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0978F-E78F-4033-B81B-FB90826243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0B190-249C-4D48-8805-100B745C32A0}" type="datetimeFigureOut">
              <a:rPr lang="en-US" smtClean="0"/>
              <a:t>12/3/2022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8A90978F-E78F-4033-B81B-FB90826243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0B190-249C-4D48-8805-100B745C32A0}" type="datetimeFigureOut">
              <a:rPr lang="en-US" smtClean="0"/>
              <a:t>12/3/2022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8A90978F-E78F-4033-B81B-FB90826243B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0B190-249C-4D48-8805-100B745C32A0}" type="datetimeFigureOut">
              <a:rPr lang="en-US" smtClean="0"/>
              <a:t>12/3/2022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A90978F-E78F-4033-B81B-FB90826243B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A90978F-E78F-4033-B81B-FB90826243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0B190-249C-4D48-8805-100B745C32A0}" type="datetimeFigureOut">
              <a:rPr lang="en-US" smtClean="0"/>
              <a:t>12/3/2022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8A90978F-E78F-4033-B81B-FB90826243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0A20B190-249C-4D48-8805-100B745C32A0}" type="datetimeFigureOut">
              <a:rPr lang="en-US" smtClean="0"/>
              <a:t>12/3/2022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0A20B190-249C-4D48-8805-100B745C32A0}" type="datetimeFigureOut">
              <a:rPr lang="en-US" smtClean="0"/>
              <a:t>12/3/2022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A90978F-E78F-4033-B81B-FB90826243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Postscript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The 2020 Presidential Election Campaign</a:t>
            </a:r>
          </a:p>
        </p:txBody>
      </p:sp>
    </p:spTree>
    <p:extLst>
      <p:ext uri="{BB962C8B-B14F-4D97-AF65-F5344CB8AC3E}">
        <p14:creationId xmlns:p14="http://schemas.microsoft.com/office/powerpoint/2010/main" val="83440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Issues/Events</a:t>
            </a:r>
          </a:p>
          <a:p>
            <a:r>
              <a:rPr lang="en-US" dirty="0"/>
              <a:t>That May Have Potentially</a:t>
            </a:r>
          </a:p>
          <a:p>
            <a:r>
              <a:rPr lang="en-US" dirty="0"/>
              <a:t>Affected the </a:t>
            </a:r>
            <a:r>
              <a:rPr lang="en-US" dirty="0" smtClean="0"/>
              <a:t>Election Outcome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Campaign Controversies</a:t>
            </a:r>
          </a:p>
        </p:txBody>
      </p:sp>
    </p:spTree>
    <p:extLst>
      <p:ext uri="{BB962C8B-B14F-4D97-AF65-F5344CB8AC3E}">
        <p14:creationId xmlns:p14="http://schemas.microsoft.com/office/powerpoint/2010/main" val="301405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28600"/>
            <a:ext cx="8534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Joe Biden’s Corruption as VP??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Hunter Biden’s Lucrative Deals </a:t>
            </a:r>
            <a:r>
              <a:rPr lang="en-US" sz="2000" b="1" dirty="0" smtClean="0">
                <a:solidFill>
                  <a:schemeClr val="accent1"/>
                </a:solidFill>
              </a:rPr>
              <a:t>(Original Slide:  Pre-Election)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88873" y="1162156"/>
            <a:ext cx="43434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/>
              <a:t>Did Joe Biden use his influence as VP to help his son, Hunter, gain lucrative deals in Ukraine, China, and elsewhere??</a:t>
            </a:r>
          </a:p>
          <a:p>
            <a:pPr>
              <a:spcBef>
                <a:spcPts val="1200"/>
              </a:spcBef>
            </a:pPr>
            <a:r>
              <a:rPr lang="en-US" dirty="0"/>
              <a:t>Twitter and Facebook censored the New York Post story, believing it to be corrupted by Russian intelligence interference in U.S. Elections</a:t>
            </a:r>
          </a:p>
          <a:p>
            <a:pPr>
              <a:spcBef>
                <a:spcPts val="1200"/>
              </a:spcBef>
            </a:pPr>
            <a:r>
              <a:rPr lang="en-US" dirty="0"/>
              <a:t>Conservatives news outlets, such as Fox News, have advanced this story as true, that a laptop, allegedly containing Hunter Biden’s emails was turned over to the FBI</a:t>
            </a:r>
          </a:p>
          <a:p>
            <a:pPr>
              <a:spcBef>
                <a:spcPts val="1200"/>
              </a:spcBef>
            </a:pPr>
            <a:r>
              <a:rPr lang="en-US" dirty="0"/>
              <a:t>Critics believe this story is false, a product of Russian disinformation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1000" y="1162156"/>
            <a:ext cx="4028026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Joe Biden-Hunter Biden 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Corruption?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3682" y="1884127"/>
            <a:ext cx="4062662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Will allegations of corruption hurt Biden’s chances of becoming president?</a:t>
            </a:r>
          </a:p>
        </p:txBody>
      </p:sp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71" y="2807457"/>
            <a:ext cx="3276600" cy="3581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566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28600"/>
            <a:ext cx="8534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Joe Biden’s Corruption as VP??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Hunter Biden’s Lucrative Deals </a:t>
            </a:r>
            <a:r>
              <a:rPr lang="en-US" sz="2000" b="1" dirty="0" smtClean="0">
                <a:solidFill>
                  <a:schemeClr val="accent1"/>
                </a:solidFill>
              </a:rPr>
              <a:t>(New PostScript Slide)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88873" y="1162156"/>
            <a:ext cx="434340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Twitter </a:t>
            </a:r>
            <a:r>
              <a:rPr lang="en-US" dirty="0"/>
              <a:t>and Facebook censored the New York Post story, </a:t>
            </a:r>
            <a:r>
              <a:rPr lang="en-US" dirty="0" smtClean="0"/>
              <a:t>published in October 2020, just weeks before the 2020 presidential election, believing </a:t>
            </a:r>
            <a:r>
              <a:rPr lang="en-US" dirty="0"/>
              <a:t>it to be corrupted by Russian intelligence interference in U.S. Elections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The New York Times characterized the Hunter Biden laptop/email controversy as a </a:t>
            </a:r>
            <a:r>
              <a:rPr lang="en-US" dirty="0"/>
              <a:t>product of Russian </a:t>
            </a:r>
            <a:r>
              <a:rPr lang="en-US" dirty="0" smtClean="0"/>
              <a:t>disinformation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In March 2022, 17 months after the story was first published in the New York Post, The New York Times, a more prestigious paper and a competitor, admitted that the Hunter Biden laptop story and email leaks were </a:t>
            </a:r>
            <a:r>
              <a:rPr lang="en-US" dirty="0" smtClean="0"/>
              <a:t>true and valid, conveniently, when it was “safe” to do so (i.e., long after the 2020 presidential election)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7469" y="1219200"/>
            <a:ext cx="4062662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In October 2020, the dominant media outlets rallied to protect Joe Biden from a potential scandal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240578"/>
            <a:ext cx="3194703" cy="409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18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5"/>
  <p:tag name="TPFULLVERSION" val="5.0.4.2251"/>
  <p:tag name="PPTVERSION" val="14"/>
  <p:tag name="TPOS" val="2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7903</TotalTime>
  <Words>386</Words>
  <Application>Microsoft Office PowerPoint</Application>
  <PresentationFormat>On-screen Show (4:3)</PresentationFormat>
  <Paragraphs>29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Georgia</vt:lpstr>
      <vt:lpstr>Wingdings</vt:lpstr>
      <vt:lpstr>Wingdings 2</vt:lpstr>
      <vt:lpstr>Civic</vt:lpstr>
      <vt:lpstr>The 2020 Presidential Election Campaign</vt:lpstr>
      <vt:lpstr>Campaign Controversies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</dc:creator>
  <cp:lastModifiedBy>Clay McFaden</cp:lastModifiedBy>
  <cp:revision>378</cp:revision>
  <dcterms:created xsi:type="dcterms:W3CDTF">2012-08-27T13:10:02Z</dcterms:created>
  <dcterms:modified xsi:type="dcterms:W3CDTF">2022-12-03T09:00:20Z</dcterms:modified>
</cp:coreProperties>
</file>