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BBE0-4EE3-473C-94F4-88E8076EE91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7D5F-407C-4B3B-ACC0-7DCCA2B0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35688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The Democratic President’s Club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6" y="1789294"/>
            <a:ext cx="7495157" cy="49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35688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The Republican President’s Club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7" y="1442802"/>
            <a:ext cx="7882335" cy="52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Democratic President’s Club</vt:lpstr>
      <vt:lpstr>The Republican President’s Club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Democratic President’s Club</dc:title>
  <dc:creator>Clay McFaden</dc:creator>
  <cp:lastModifiedBy>Clay McFaden</cp:lastModifiedBy>
  <cp:revision>1</cp:revision>
  <dcterms:created xsi:type="dcterms:W3CDTF">2018-10-20T09:14:49Z</dcterms:created>
  <dcterms:modified xsi:type="dcterms:W3CDTF">2018-10-20T09:15:29Z</dcterms:modified>
</cp:coreProperties>
</file>