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4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5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9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8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9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1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0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9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21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DB6ED-2D6E-B473-7286-97ADE75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A81F-2CDF-E5E4-A13F-0D7260991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D7B9825F-329B-33E6-0A35-D548724C5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4" r="22172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4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7E37-F3B2-F0D1-A04B-CA4F6A6A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FE2C-0E2A-9B8F-2092-DC87C35E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2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B6ED-2D6E-B473-7286-97ADE75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A81F-2CDF-E5E4-A13F-0D7260991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D7B9825F-329B-33E6-0A35-D548724C5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4" r="22172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2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240D-17DB-C5AC-A342-7F3F4466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FD8-A332-475F-6A54-1141E396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B51B-6267-7F40-3651-D2653F00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DA1B-CF6C-B134-3C63-A70855FD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1ED3-C726-3705-2F0C-37F9D125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FE7B-7860-4EB0-F18E-F2036868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7E37-F3B2-F0D1-A04B-CA4F6A6A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FE2C-0E2A-9B8F-2092-DC87C35E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5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B6ED-2D6E-B473-7286-97ADE75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A81F-2CDF-E5E4-A13F-0D7260991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D7B9825F-329B-33E6-0A35-D548724C5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4" r="22172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36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240D-17DB-C5AC-A342-7F3F4466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FD8-A332-475F-6A54-1141E396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B51B-6267-7F40-3651-D2653F00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DA1B-CF6C-B134-3C63-A70855FD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1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1ED3-C726-3705-2F0C-37F9D125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FE7B-7860-4EB0-F18E-F2036868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F240D-17DB-C5AC-A342-7F3F4466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FD8-A332-475F-6A54-1141E396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7E37-F3B2-F0D1-A04B-CA4F6A6A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FE2C-0E2A-9B8F-2092-DC87C35E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1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B6ED-2D6E-B473-7286-97ADE75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A81F-2CDF-E5E4-A13F-0D7260991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D7B9825F-329B-33E6-0A35-D548724C5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4" r="22172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0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240D-17DB-C5AC-A342-7F3F4466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FD8-A332-475F-6A54-1141E396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B51B-6267-7F40-3651-D2653F00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DA1B-CF6C-B134-3C63-A70855FD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1ED3-C726-3705-2F0C-37F9D125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FE7B-7860-4EB0-F18E-F2036868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3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7E37-F3B2-F0D1-A04B-CA4F6A6A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FE2C-0E2A-9B8F-2092-DC87C35E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9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B6ED-2D6E-B473-7286-97ADE75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A81F-2CDF-E5E4-A13F-0D7260991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D7B9825F-329B-33E6-0A35-D548724C5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4" r="22172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8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240D-17DB-C5AC-A342-7F3F4466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FD8-A332-475F-6A54-1141E396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B51B-6267-7F40-3651-D2653F00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DA1B-CF6C-B134-3C63-A70855FD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3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1ED3-C726-3705-2F0C-37F9D125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FE7B-7860-4EB0-F18E-F2036868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3B51B-6267-7F40-3651-D2653F00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DA1B-CF6C-B134-3C63-A70855FD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11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7E37-F3B2-F0D1-A04B-CA4F6A6A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FE2C-0E2A-9B8F-2092-DC87C35E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3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B6ED-2D6E-B473-7286-97ADE75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A81F-2CDF-E5E4-A13F-0D7260991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D7B9825F-329B-33E6-0A35-D548724C5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4" r="22172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8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240D-17DB-C5AC-A342-7F3F4466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FD8-A332-475F-6A54-1141E396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B51B-6267-7F40-3651-D2653F00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DA1B-CF6C-B134-3C63-A70855FD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1ED3-C726-3705-2F0C-37F9D125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FE7B-7860-4EB0-F18E-F2036868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7E37-F3B2-F0D1-A04B-CA4F6A6A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FE2C-0E2A-9B8F-2092-DC87C35E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3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C1ED3-C726-3705-2F0C-37F9D125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FE7B-7860-4EB0-F18E-F2036868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12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E7E37-F3B2-F0D1-A04B-CA4F6A6A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FE2C-0E2A-9B8F-2092-DC87C35E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1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B6ED-2D6E-B473-7286-97ADE75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A81F-2CDF-E5E4-A13F-0D7260991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D7B9825F-329B-33E6-0A35-D548724C5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4" r="22172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7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240D-17DB-C5AC-A342-7F3F4466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FD8-A332-475F-6A54-1141E396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6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B51B-6267-7F40-3651-D2653F00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DA1B-CF6C-B134-3C63-A70855FD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9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1ED3-C726-3705-2F0C-37F9D125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FE7B-7860-4EB0-F18E-F2036868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Bookman Old Style</vt:lpstr>
      <vt:lpstr>Calibri</vt:lpstr>
      <vt:lpstr>Franklin Gothic Book</vt:lpstr>
      <vt:lpstr>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Harmonic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Gabin Deme</dc:creator>
  <cp:lastModifiedBy>Gabin Deme</cp:lastModifiedBy>
  <cp:revision>3</cp:revision>
  <dcterms:created xsi:type="dcterms:W3CDTF">2023-05-03T10:41:44Z</dcterms:created>
  <dcterms:modified xsi:type="dcterms:W3CDTF">2023-05-03T10:43:04Z</dcterms:modified>
</cp:coreProperties>
</file>