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5065"/>
            <a:ext cx="7772400" cy="1470025"/>
          </a:xfrm>
        </p:spPr>
        <p:txBody>
          <a:bodyPr/>
          <a:lstStyle/>
          <a:p>
            <a:r>
              <a:rPr lang="fr-FR" dirty="0"/>
              <a:t>TP </a:t>
            </a:r>
            <a:r>
              <a:rPr lang="fr-FR" dirty="0" err="1"/>
              <a:t>Seaborn</a:t>
            </a:r>
            <a:r>
              <a:rPr lang="fr-FR" dirty="0"/>
              <a:t>: </a:t>
            </a:r>
            <a:br>
              <a:rPr lang="fr-FR" dirty="0"/>
            </a:br>
            <a:r>
              <a:rPr dirty="0"/>
              <a:t>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0840"/>
            <a:ext cx="6400800" cy="1752600"/>
          </a:xfrm>
        </p:spPr>
        <p:txBody>
          <a:bodyPr/>
          <a:lstStyle/>
          <a:p>
            <a:r>
              <a:rPr lang="en-US" dirty="0"/>
              <a:t>Correlation, Boxplot, </a:t>
            </a:r>
          </a:p>
          <a:p>
            <a:r>
              <a:rPr lang="en-US" dirty="0"/>
              <a:t>Age Distribution, and Scatterplot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287D1D-0D29-FF6C-E9E1-18A11C39D7AA}"/>
              </a:ext>
            </a:extLst>
          </p:cNvPr>
          <p:cNvSpPr txBox="1">
            <a:spLocks/>
          </p:cNvSpPr>
          <p:nvPr/>
        </p:nvSpPr>
        <p:spPr>
          <a:xfrm>
            <a:off x="1371600" y="4826635"/>
            <a:ext cx="6400800" cy="649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Onickael  - Data Scientist INSI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</a:t>
            </a:r>
          </a:p>
        </p:txBody>
      </p:sp>
      <p:pic>
        <p:nvPicPr>
          <p:cNvPr id="4" name="Picture 3" descr="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9" y="1347020"/>
            <a:ext cx="4015493" cy="30116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6700" y="1622323"/>
            <a:ext cx="4846320" cy="3521177"/>
          </a:xfrm>
        </p:spPr>
        <p:txBody>
          <a:bodyPr>
            <a:normAutofit fontScale="92500"/>
          </a:bodyPr>
          <a:lstStyle/>
          <a:p>
            <a:pPr algn="ctr"/>
            <a:r>
              <a:rPr lang="en-US" sz="1400" b="1" dirty="0"/>
              <a:t>Correlation Heatmap : </a:t>
            </a:r>
          </a:p>
          <a:p>
            <a:pPr marL="0" indent="0">
              <a:buNone/>
            </a:pPr>
            <a:r>
              <a:rPr lang="en-US" sz="1400" dirty="0"/>
              <a:t>	Here, we can see a heatmap that shows the correlation between the various numerical columns in the dataset. </a:t>
            </a:r>
          </a:p>
          <a:p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The strongest correlation is between </a:t>
            </a:r>
            <a:r>
              <a:rPr lang="en-US" sz="1400" b="1" dirty="0"/>
              <a:t>AMT_INCOME_TOTAL and the CNT_CHILDREN </a:t>
            </a:r>
            <a:r>
              <a:rPr lang="en-US" sz="1400" dirty="0"/>
              <a:t>with a correlation coefficient of </a:t>
            </a:r>
            <a:r>
              <a:rPr lang="en-US" sz="1400" b="1" dirty="0"/>
              <a:t>0.88</a:t>
            </a:r>
            <a:r>
              <a:rPr lang="en-US" sz="1400" dirty="0"/>
              <a:t>. This suggests that those who have more children tend to have higher incomes, in other hand, more motivated, hard worker. </a:t>
            </a:r>
          </a:p>
          <a:p>
            <a:pPr>
              <a:buFontTx/>
              <a:buChar char="-"/>
            </a:pPr>
            <a:r>
              <a:rPr lang="en-US" sz="1400" dirty="0"/>
              <a:t>We can observe negative correlations between </a:t>
            </a:r>
            <a:r>
              <a:rPr lang="en-US" sz="1400" b="1" dirty="0"/>
              <a:t>AMT_INCOME_TOTAL and DAYS_BIRTH </a:t>
            </a:r>
            <a:r>
              <a:rPr lang="en-US" sz="1400" dirty="0"/>
              <a:t>with a correlation of minus 0.62. This indicates that younger people might have higher total incomes, but the relationship is not strong.</a:t>
            </a:r>
          </a:p>
          <a:p>
            <a:pPr>
              <a:buFontTx/>
              <a:buChar char="-"/>
            </a:pPr>
            <a:r>
              <a:rPr lang="en-US" sz="1400" b="1" dirty="0"/>
              <a:t>WORK_PHONE and FLAG_OWN_REALTY </a:t>
            </a:r>
            <a:r>
              <a:rPr lang="en-US" sz="1400" dirty="0"/>
              <a:t>show relatively weak correlations with other variables, implying these columns are not strongly linked with the total income or other attributes. 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0ED12-ADB0-4068-DF68-0C09062E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BCF6-6772-F283-F3DB-8BB5D6C2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of Total Income vs Family Status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13FB6-86FF-B942-5391-03FE60E9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9279" y="1347539"/>
            <a:ext cx="4101281" cy="31558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5F0B-55DF-FCF1-9788-9A31EDB1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496" y="1629943"/>
            <a:ext cx="4846320" cy="352117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400" b="1" dirty="0"/>
              <a:t>Boxplot of Total Income and Family Status </a:t>
            </a:r>
          </a:p>
          <a:p>
            <a:pPr marL="0" indent="0">
              <a:buNone/>
            </a:pPr>
            <a:r>
              <a:rPr lang="en-US" sz="1400" dirty="0"/>
              <a:t>	This boxplot shows the distribution of the total income (AMT_INCOME_TOTAL) for each category of family status (NAME_FAMILY_STATUS). Here we have a visual comparison of income distribution, helping identify income disparities across family statuses and real estate ownership.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plot compares individuals who own real estate (FLAG_OWN_REALTY = Y) versus those who do not (FLAG_OWN_REALTY = N).It appears that people who own real estate (Y) tend to have a slightly higher total income, as shown by the higher median income across the family statuses.</a:t>
            </a:r>
          </a:p>
          <a:p>
            <a:pPr marL="0" indent="0">
              <a:buNone/>
            </a:pPr>
            <a:r>
              <a:rPr lang="en-US" sz="1400" dirty="0"/>
              <a:t>However, there is a significant amount of variation in the income distribution within each family status category, with some outliers (especially in the Widow and Single / not married categories). 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8057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34114-BE0C-B4BC-AB5E-E1BFA9B95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3009-85EA-3892-E2A2-7B20A427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Age Distribution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3CBBE-A16B-66B2-4CF2-044A40DE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-5649"/>
          <a:stretch/>
        </p:blipFill>
        <p:spPr>
          <a:xfrm>
            <a:off x="77184" y="1417638"/>
            <a:ext cx="4175760" cy="32778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7E36-8C2A-38E7-E9A4-8E4A12A1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496" y="1629943"/>
            <a:ext cx="4846320" cy="3521177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Age Distribution </a:t>
            </a:r>
          </a:p>
          <a:p>
            <a:pPr marL="0" indent="0">
              <a:buNone/>
            </a:pPr>
            <a:r>
              <a:rPr lang="en-US" sz="1400" dirty="0"/>
              <a:t>	The histogram shows the distribution of ages in years, ranging from approximately 20 to 70 years old.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 This histogram helps visualize the age demographics of the dataset, showing that most individuals are in the middle age ranges cause the distribution obviously have a larger concentration of individuals in the 30-40 age range, and a noticeable drop-off in the number of individuals as age increases, suggesting a low life expectancy.</a:t>
            </a:r>
          </a:p>
        </p:txBody>
      </p:sp>
    </p:spTree>
    <p:extLst>
      <p:ext uri="{BB962C8B-B14F-4D97-AF65-F5344CB8AC3E}">
        <p14:creationId xmlns:p14="http://schemas.microsoft.com/office/powerpoint/2010/main" val="116930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4DCB5-36AE-3FA9-A9C1-11EA749E6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5A97-624A-AFEC-A1D8-DFFCE153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Days Employed and Days Birth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7834F-9DAD-534A-9308-9F99DC93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3" r="2203"/>
          <a:stretch/>
        </p:blipFill>
        <p:spPr>
          <a:xfrm>
            <a:off x="77184" y="1417638"/>
            <a:ext cx="4175760" cy="32778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4321-3515-7981-8F1C-37D48F6B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496" y="1629943"/>
            <a:ext cx="4846320" cy="2362937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Scatterplot of Days Employed vs Days Birth </a:t>
            </a:r>
          </a:p>
          <a:p>
            <a:pPr marL="0" indent="0">
              <a:buNone/>
            </a:pPr>
            <a:r>
              <a:rPr lang="en-US" sz="1400" dirty="0"/>
              <a:t>	The scatterplot represents the relationship between DAYS_BIRTH and DAYS_EMPLOYED. </a:t>
            </a:r>
          </a:p>
          <a:p>
            <a:pPr>
              <a:buFontTx/>
              <a:buChar char="-"/>
            </a:pPr>
            <a:r>
              <a:rPr lang="en-US" sz="1400" dirty="0"/>
              <a:t>There is a clear positive relationship, as older individuals tend to have more days of employment.</a:t>
            </a:r>
          </a:p>
          <a:p>
            <a:pPr>
              <a:buFontTx/>
              <a:buChar char="-"/>
            </a:pPr>
            <a:r>
              <a:rPr lang="en-US" sz="1400" dirty="0"/>
              <a:t>The scatterplot also reveals a cluster of individuals with a relatively low amount of employment (DAYS_EMPLOYED) for their age, suggesting the presence of some individuals with irregular periods of unemployment. </a:t>
            </a:r>
          </a:p>
        </p:txBody>
      </p:sp>
    </p:spTree>
    <p:extLst>
      <p:ext uri="{BB962C8B-B14F-4D97-AF65-F5344CB8AC3E}">
        <p14:creationId xmlns:p14="http://schemas.microsoft.com/office/powerpoint/2010/main" val="4270347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490</Words>
  <Application>Microsoft Office PowerPoint</Application>
  <PresentationFormat>Affichage à l'écran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TP Seaborn:  Data Analysis</vt:lpstr>
      <vt:lpstr>Correlation Heatmap</vt:lpstr>
      <vt:lpstr>Boxplot of Total Income vs Family Status</vt:lpstr>
      <vt:lpstr>Age Distribution</vt:lpstr>
      <vt:lpstr>Days Employed and Days Birth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Onickael RAKOTONIRINA</cp:lastModifiedBy>
  <cp:revision>7</cp:revision>
  <dcterms:created xsi:type="dcterms:W3CDTF">2013-01-27T09:14:16Z</dcterms:created>
  <dcterms:modified xsi:type="dcterms:W3CDTF">2025-04-09T18:33:17Z</dcterms:modified>
  <cp:category/>
</cp:coreProperties>
</file>