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6" r:id="rId3"/>
    <p:sldId id="258" r:id="rId4"/>
    <p:sldId id="259" r:id="rId5"/>
    <p:sldId id="261" r:id="rId6"/>
    <p:sldId id="264"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1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13T09:41:21.607"/>
    </inkml:context>
    <inkml:brush xml:id="br0">
      <inkml:brushProperty name="width" value="0.025" units="cm"/>
      <inkml:brushProperty name="height" value="0.025" units="cm"/>
      <inkml:brushProperty name="color" value="#333333"/>
    </inkml:brush>
  </inkml:definitions>
  <inkml:trace contextRef="#ctx0" brushRef="#br0">1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13T09:41:22.930"/>
    </inkml:context>
    <inkml:brush xml:id="br0">
      <inkml:brushProperty name="width" value="0.025" units="cm"/>
      <inkml:brushProperty name="height" value="0.025" units="cm"/>
      <inkml:brushProperty name="color" value="#333333"/>
    </inkml:brush>
  </inkml:definitions>
  <inkml:trace contextRef="#ctx0" brushRef="#br0">1 0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13T09:41:39.244"/>
    </inkml:context>
    <inkml:brush xml:id="br0">
      <inkml:brushProperty name="width" value="0.025" units="cm"/>
      <inkml:brushProperty name="height" value="0.025" units="cm"/>
      <inkml:brushProperty name="color" value="#333333"/>
    </inkml:brush>
  </inkml:definitions>
  <inkml:trace contextRef="#ctx0" brushRef="#br0">1 1 24575,'0'0'-8191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B59D0-2ECC-3B49-C6F3-FC79965268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A87E339-A162-3840-9417-78CD5CB303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6C79D7D-4618-3D4E-38E9-96C2B66D2870}"/>
              </a:ext>
            </a:extLst>
          </p:cNvPr>
          <p:cNvSpPr>
            <a:spLocks noGrp="1"/>
          </p:cNvSpPr>
          <p:nvPr>
            <p:ph type="dt" sz="half" idx="10"/>
          </p:nvPr>
        </p:nvSpPr>
        <p:spPr/>
        <p:txBody>
          <a:bodyPr/>
          <a:lstStyle/>
          <a:p>
            <a:fld id="{350A3ED0-1363-4F58-AB30-99F032473D1D}" type="datetimeFigureOut">
              <a:rPr lang="en-US" smtClean="0"/>
              <a:t>6/13/2024</a:t>
            </a:fld>
            <a:endParaRPr lang="en-US"/>
          </a:p>
        </p:txBody>
      </p:sp>
      <p:sp>
        <p:nvSpPr>
          <p:cNvPr id="5" name="Footer Placeholder 4">
            <a:extLst>
              <a:ext uri="{FF2B5EF4-FFF2-40B4-BE49-F238E27FC236}">
                <a16:creationId xmlns:a16="http://schemas.microsoft.com/office/drawing/2014/main" id="{54B38017-619B-F9E6-264F-C96362C08E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46AF69-9355-8CAA-4537-D309917A53AB}"/>
              </a:ext>
            </a:extLst>
          </p:cNvPr>
          <p:cNvSpPr>
            <a:spLocks noGrp="1"/>
          </p:cNvSpPr>
          <p:nvPr>
            <p:ph type="sldNum" sz="quarter" idx="12"/>
          </p:nvPr>
        </p:nvSpPr>
        <p:spPr/>
        <p:txBody>
          <a:bodyPr/>
          <a:lstStyle/>
          <a:p>
            <a:fld id="{9FB7CCA2-4EBB-44DC-9C7C-A99A0F0AC362}" type="slidenum">
              <a:rPr lang="en-US" smtClean="0"/>
              <a:t>‹#›</a:t>
            </a:fld>
            <a:endParaRPr lang="en-US"/>
          </a:p>
        </p:txBody>
      </p:sp>
    </p:spTree>
    <p:extLst>
      <p:ext uri="{BB962C8B-B14F-4D97-AF65-F5344CB8AC3E}">
        <p14:creationId xmlns:p14="http://schemas.microsoft.com/office/powerpoint/2010/main" val="1678923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00506-8B87-62DC-594D-E23A0B8EAE6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320CA7-FB8E-B395-0358-1F70A88B25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6957CB-3221-0028-2D3D-FF6CECD6FFFE}"/>
              </a:ext>
            </a:extLst>
          </p:cNvPr>
          <p:cNvSpPr>
            <a:spLocks noGrp="1"/>
          </p:cNvSpPr>
          <p:nvPr>
            <p:ph type="dt" sz="half" idx="10"/>
          </p:nvPr>
        </p:nvSpPr>
        <p:spPr/>
        <p:txBody>
          <a:bodyPr/>
          <a:lstStyle/>
          <a:p>
            <a:fld id="{350A3ED0-1363-4F58-AB30-99F032473D1D}" type="datetimeFigureOut">
              <a:rPr lang="en-US" smtClean="0"/>
              <a:t>6/13/2024</a:t>
            </a:fld>
            <a:endParaRPr lang="en-US"/>
          </a:p>
        </p:txBody>
      </p:sp>
      <p:sp>
        <p:nvSpPr>
          <p:cNvPr id="5" name="Footer Placeholder 4">
            <a:extLst>
              <a:ext uri="{FF2B5EF4-FFF2-40B4-BE49-F238E27FC236}">
                <a16:creationId xmlns:a16="http://schemas.microsoft.com/office/drawing/2014/main" id="{0EF65DA3-4DB3-A6B8-1EE8-C76C7ECB1A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7FA609-BBB7-641A-562B-394FA8BE62BE}"/>
              </a:ext>
            </a:extLst>
          </p:cNvPr>
          <p:cNvSpPr>
            <a:spLocks noGrp="1"/>
          </p:cNvSpPr>
          <p:nvPr>
            <p:ph type="sldNum" sz="quarter" idx="12"/>
          </p:nvPr>
        </p:nvSpPr>
        <p:spPr/>
        <p:txBody>
          <a:bodyPr/>
          <a:lstStyle/>
          <a:p>
            <a:fld id="{9FB7CCA2-4EBB-44DC-9C7C-A99A0F0AC362}" type="slidenum">
              <a:rPr lang="en-US" smtClean="0"/>
              <a:t>‹#›</a:t>
            </a:fld>
            <a:endParaRPr lang="en-US"/>
          </a:p>
        </p:txBody>
      </p:sp>
    </p:spTree>
    <p:extLst>
      <p:ext uri="{BB962C8B-B14F-4D97-AF65-F5344CB8AC3E}">
        <p14:creationId xmlns:p14="http://schemas.microsoft.com/office/powerpoint/2010/main" val="1453657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DECD24-4643-C35A-BF68-2696FAC1ADE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1207427-A06E-6257-90BD-F1E96906FE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019A00-BD6F-7DA5-A4DC-6755642588FD}"/>
              </a:ext>
            </a:extLst>
          </p:cNvPr>
          <p:cNvSpPr>
            <a:spLocks noGrp="1"/>
          </p:cNvSpPr>
          <p:nvPr>
            <p:ph type="dt" sz="half" idx="10"/>
          </p:nvPr>
        </p:nvSpPr>
        <p:spPr/>
        <p:txBody>
          <a:bodyPr/>
          <a:lstStyle/>
          <a:p>
            <a:fld id="{350A3ED0-1363-4F58-AB30-99F032473D1D}" type="datetimeFigureOut">
              <a:rPr lang="en-US" smtClean="0"/>
              <a:t>6/13/2024</a:t>
            </a:fld>
            <a:endParaRPr lang="en-US"/>
          </a:p>
        </p:txBody>
      </p:sp>
      <p:sp>
        <p:nvSpPr>
          <p:cNvPr id="5" name="Footer Placeholder 4">
            <a:extLst>
              <a:ext uri="{FF2B5EF4-FFF2-40B4-BE49-F238E27FC236}">
                <a16:creationId xmlns:a16="http://schemas.microsoft.com/office/drawing/2014/main" id="{0A083C80-D444-5372-8D94-A87D262C87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A37B84-B907-2FD4-506E-30B010D00E65}"/>
              </a:ext>
            </a:extLst>
          </p:cNvPr>
          <p:cNvSpPr>
            <a:spLocks noGrp="1"/>
          </p:cNvSpPr>
          <p:nvPr>
            <p:ph type="sldNum" sz="quarter" idx="12"/>
          </p:nvPr>
        </p:nvSpPr>
        <p:spPr/>
        <p:txBody>
          <a:bodyPr/>
          <a:lstStyle/>
          <a:p>
            <a:fld id="{9FB7CCA2-4EBB-44DC-9C7C-A99A0F0AC362}" type="slidenum">
              <a:rPr lang="en-US" smtClean="0"/>
              <a:t>‹#›</a:t>
            </a:fld>
            <a:endParaRPr lang="en-US"/>
          </a:p>
        </p:txBody>
      </p:sp>
    </p:spTree>
    <p:extLst>
      <p:ext uri="{BB962C8B-B14F-4D97-AF65-F5344CB8AC3E}">
        <p14:creationId xmlns:p14="http://schemas.microsoft.com/office/powerpoint/2010/main" val="627813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5A2F3-A5CA-AB77-5931-9618D9A5F8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2B9776-2563-4279-CF7D-2037767C96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FB1A27-9D0D-9091-237E-98312853DB38}"/>
              </a:ext>
            </a:extLst>
          </p:cNvPr>
          <p:cNvSpPr>
            <a:spLocks noGrp="1"/>
          </p:cNvSpPr>
          <p:nvPr>
            <p:ph type="dt" sz="half" idx="10"/>
          </p:nvPr>
        </p:nvSpPr>
        <p:spPr/>
        <p:txBody>
          <a:bodyPr/>
          <a:lstStyle/>
          <a:p>
            <a:fld id="{350A3ED0-1363-4F58-AB30-99F032473D1D}" type="datetimeFigureOut">
              <a:rPr lang="en-US" smtClean="0"/>
              <a:t>6/13/2024</a:t>
            </a:fld>
            <a:endParaRPr lang="en-US"/>
          </a:p>
        </p:txBody>
      </p:sp>
      <p:sp>
        <p:nvSpPr>
          <p:cNvPr id="5" name="Footer Placeholder 4">
            <a:extLst>
              <a:ext uri="{FF2B5EF4-FFF2-40B4-BE49-F238E27FC236}">
                <a16:creationId xmlns:a16="http://schemas.microsoft.com/office/drawing/2014/main" id="{57883B9B-4FB6-2F4C-7A07-91B51F737C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9EC736-8125-E5C8-B13B-43D3D9380EDA}"/>
              </a:ext>
            </a:extLst>
          </p:cNvPr>
          <p:cNvSpPr>
            <a:spLocks noGrp="1"/>
          </p:cNvSpPr>
          <p:nvPr>
            <p:ph type="sldNum" sz="quarter" idx="12"/>
          </p:nvPr>
        </p:nvSpPr>
        <p:spPr/>
        <p:txBody>
          <a:bodyPr/>
          <a:lstStyle/>
          <a:p>
            <a:fld id="{9FB7CCA2-4EBB-44DC-9C7C-A99A0F0AC362}" type="slidenum">
              <a:rPr lang="en-US" smtClean="0"/>
              <a:t>‹#›</a:t>
            </a:fld>
            <a:endParaRPr lang="en-US"/>
          </a:p>
        </p:txBody>
      </p:sp>
    </p:spTree>
    <p:extLst>
      <p:ext uri="{BB962C8B-B14F-4D97-AF65-F5344CB8AC3E}">
        <p14:creationId xmlns:p14="http://schemas.microsoft.com/office/powerpoint/2010/main" val="1224584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3B1D1-B6A0-953E-7EA1-9DE00C4E8B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BB9453E-DD3D-CB5D-57F4-C73C930027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909C9A-B426-8A94-09B5-35201877303A}"/>
              </a:ext>
            </a:extLst>
          </p:cNvPr>
          <p:cNvSpPr>
            <a:spLocks noGrp="1"/>
          </p:cNvSpPr>
          <p:nvPr>
            <p:ph type="dt" sz="half" idx="10"/>
          </p:nvPr>
        </p:nvSpPr>
        <p:spPr/>
        <p:txBody>
          <a:bodyPr/>
          <a:lstStyle/>
          <a:p>
            <a:fld id="{350A3ED0-1363-4F58-AB30-99F032473D1D}" type="datetimeFigureOut">
              <a:rPr lang="en-US" smtClean="0"/>
              <a:t>6/13/2024</a:t>
            </a:fld>
            <a:endParaRPr lang="en-US"/>
          </a:p>
        </p:txBody>
      </p:sp>
      <p:sp>
        <p:nvSpPr>
          <p:cNvPr id="5" name="Footer Placeholder 4">
            <a:extLst>
              <a:ext uri="{FF2B5EF4-FFF2-40B4-BE49-F238E27FC236}">
                <a16:creationId xmlns:a16="http://schemas.microsoft.com/office/drawing/2014/main" id="{6FA363EA-2D44-E545-3B71-F7128E114D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A283CB-ADA7-2E8D-C134-D3FC91FD23AE}"/>
              </a:ext>
            </a:extLst>
          </p:cNvPr>
          <p:cNvSpPr>
            <a:spLocks noGrp="1"/>
          </p:cNvSpPr>
          <p:nvPr>
            <p:ph type="sldNum" sz="quarter" idx="12"/>
          </p:nvPr>
        </p:nvSpPr>
        <p:spPr/>
        <p:txBody>
          <a:bodyPr/>
          <a:lstStyle/>
          <a:p>
            <a:fld id="{9FB7CCA2-4EBB-44DC-9C7C-A99A0F0AC362}" type="slidenum">
              <a:rPr lang="en-US" smtClean="0"/>
              <a:t>‹#›</a:t>
            </a:fld>
            <a:endParaRPr lang="en-US"/>
          </a:p>
        </p:txBody>
      </p:sp>
    </p:spTree>
    <p:extLst>
      <p:ext uri="{BB962C8B-B14F-4D97-AF65-F5344CB8AC3E}">
        <p14:creationId xmlns:p14="http://schemas.microsoft.com/office/powerpoint/2010/main" val="2389444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87AB3-DE0B-8E71-1507-68E2DF02D7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92F312-FC4F-1526-88B5-5D27B0023F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533DA8A-8DD4-1DBF-454C-FD1D499471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486212B-9CE6-3994-F8C9-702E90DE7DA9}"/>
              </a:ext>
            </a:extLst>
          </p:cNvPr>
          <p:cNvSpPr>
            <a:spLocks noGrp="1"/>
          </p:cNvSpPr>
          <p:nvPr>
            <p:ph type="dt" sz="half" idx="10"/>
          </p:nvPr>
        </p:nvSpPr>
        <p:spPr/>
        <p:txBody>
          <a:bodyPr/>
          <a:lstStyle/>
          <a:p>
            <a:fld id="{350A3ED0-1363-4F58-AB30-99F032473D1D}" type="datetimeFigureOut">
              <a:rPr lang="en-US" smtClean="0"/>
              <a:t>6/13/2024</a:t>
            </a:fld>
            <a:endParaRPr lang="en-US"/>
          </a:p>
        </p:txBody>
      </p:sp>
      <p:sp>
        <p:nvSpPr>
          <p:cNvPr id="6" name="Footer Placeholder 5">
            <a:extLst>
              <a:ext uri="{FF2B5EF4-FFF2-40B4-BE49-F238E27FC236}">
                <a16:creationId xmlns:a16="http://schemas.microsoft.com/office/drawing/2014/main" id="{6652F888-E717-D295-C27F-46BBE83CEC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53470C-E70D-88EF-3EBD-D1A3D3C44517}"/>
              </a:ext>
            </a:extLst>
          </p:cNvPr>
          <p:cNvSpPr>
            <a:spLocks noGrp="1"/>
          </p:cNvSpPr>
          <p:nvPr>
            <p:ph type="sldNum" sz="quarter" idx="12"/>
          </p:nvPr>
        </p:nvSpPr>
        <p:spPr/>
        <p:txBody>
          <a:bodyPr/>
          <a:lstStyle/>
          <a:p>
            <a:fld id="{9FB7CCA2-4EBB-44DC-9C7C-A99A0F0AC362}" type="slidenum">
              <a:rPr lang="en-US" smtClean="0"/>
              <a:t>‹#›</a:t>
            </a:fld>
            <a:endParaRPr lang="en-US"/>
          </a:p>
        </p:txBody>
      </p:sp>
    </p:spTree>
    <p:extLst>
      <p:ext uri="{BB962C8B-B14F-4D97-AF65-F5344CB8AC3E}">
        <p14:creationId xmlns:p14="http://schemas.microsoft.com/office/powerpoint/2010/main" val="3989546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346F6-38B2-CA05-7B18-CD578A5E83A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90E304B-C61E-B102-EA61-0E0921D6E6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B086D6-27C8-56F5-EE33-5CB1C28D3B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310377-B3CD-4550-64FD-F6632CDC3E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D5B0D0-AF83-253D-CAD2-3AD6D0CCBC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5F5279-7EE1-F8EE-D78C-5D15BC31DEE2}"/>
              </a:ext>
            </a:extLst>
          </p:cNvPr>
          <p:cNvSpPr>
            <a:spLocks noGrp="1"/>
          </p:cNvSpPr>
          <p:nvPr>
            <p:ph type="dt" sz="half" idx="10"/>
          </p:nvPr>
        </p:nvSpPr>
        <p:spPr/>
        <p:txBody>
          <a:bodyPr/>
          <a:lstStyle/>
          <a:p>
            <a:fld id="{350A3ED0-1363-4F58-AB30-99F032473D1D}" type="datetimeFigureOut">
              <a:rPr lang="en-US" smtClean="0"/>
              <a:t>6/13/2024</a:t>
            </a:fld>
            <a:endParaRPr lang="en-US"/>
          </a:p>
        </p:txBody>
      </p:sp>
      <p:sp>
        <p:nvSpPr>
          <p:cNvPr id="8" name="Footer Placeholder 7">
            <a:extLst>
              <a:ext uri="{FF2B5EF4-FFF2-40B4-BE49-F238E27FC236}">
                <a16:creationId xmlns:a16="http://schemas.microsoft.com/office/drawing/2014/main" id="{09353E22-65BB-50D1-1928-41CC6EC93F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961C7CE-5965-4C15-6C42-7CBB9F631E8E}"/>
              </a:ext>
            </a:extLst>
          </p:cNvPr>
          <p:cNvSpPr>
            <a:spLocks noGrp="1"/>
          </p:cNvSpPr>
          <p:nvPr>
            <p:ph type="sldNum" sz="quarter" idx="12"/>
          </p:nvPr>
        </p:nvSpPr>
        <p:spPr/>
        <p:txBody>
          <a:bodyPr/>
          <a:lstStyle/>
          <a:p>
            <a:fld id="{9FB7CCA2-4EBB-44DC-9C7C-A99A0F0AC362}" type="slidenum">
              <a:rPr lang="en-US" smtClean="0"/>
              <a:t>‹#›</a:t>
            </a:fld>
            <a:endParaRPr lang="en-US"/>
          </a:p>
        </p:txBody>
      </p:sp>
    </p:spTree>
    <p:extLst>
      <p:ext uri="{BB962C8B-B14F-4D97-AF65-F5344CB8AC3E}">
        <p14:creationId xmlns:p14="http://schemas.microsoft.com/office/powerpoint/2010/main" val="3976071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B82B4-5849-418F-4BE6-BC13BFB7B26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47EBE2F-120B-FBE6-4254-9E5812680252}"/>
              </a:ext>
            </a:extLst>
          </p:cNvPr>
          <p:cNvSpPr>
            <a:spLocks noGrp="1"/>
          </p:cNvSpPr>
          <p:nvPr>
            <p:ph type="dt" sz="half" idx="10"/>
          </p:nvPr>
        </p:nvSpPr>
        <p:spPr/>
        <p:txBody>
          <a:bodyPr/>
          <a:lstStyle/>
          <a:p>
            <a:fld id="{350A3ED0-1363-4F58-AB30-99F032473D1D}" type="datetimeFigureOut">
              <a:rPr lang="en-US" smtClean="0"/>
              <a:t>6/13/2024</a:t>
            </a:fld>
            <a:endParaRPr lang="en-US"/>
          </a:p>
        </p:txBody>
      </p:sp>
      <p:sp>
        <p:nvSpPr>
          <p:cNvPr id="4" name="Footer Placeholder 3">
            <a:extLst>
              <a:ext uri="{FF2B5EF4-FFF2-40B4-BE49-F238E27FC236}">
                <a16:creationId xmlns:a16="http://schemas.microsoft.com/office/drawing/2014/main" id="{6B987C90-2C48-99C6-FE24-9DC4DB9E819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8DCD0B-4C9A-CF0D-1874-F8D01B7A7539}"/>
              </a:ext>
            </a:extLst>
          </p:cNvPr>
          <p:cNvSpPr>
            <a:spLocks noGrp="1"/>
          </p:cNvSpPr>
          <p:nvPr>
            <p:ph type="sldNum" sz="quarter" idx="12"/>
          </p:nvPr>
        </p:nvSpPr>
        <p:spPr/>
        <p:txBody>
          <a:bodyPr/>
          <a:lstStyle/>
          <a:p>
            <a:fld id="{9FB7CCA2-4EBB-44DC-9C7C-A99A0F0AC362}" type="slidenum">
              <a:rPr lang="en-US" smtClean="0"/>
              <a:t>‹#›</a:t>
            </a:fld>
            <a:endParaRPr lang="en-US"/>
          </a:p>
        </p:txBody>
      </p:sp>
    </p:spTree>
    <p:extLst>
      <p:ext uri="{BB962C8B-B14F-4D97-AF65-F5344CB8AC3E}">
        <p14:creationId xmlns:p14="http://schemas.microsoft.com/office/powerpoint/2010/main" val="1337649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6121F6-02FA-103A-A13D-19473140FCA5}"/>
              </a:ext>
            </a:extLst>
          </p:cNvPr>
          <p:cNvSpPr>
            <a:spLocks noGrp="1"/>
          </p:cNvSpPr>
          <p:nvPr>
            <p:ph type="dt" sz="half" idx="10"/>
          </p:nvPr>
        </p:nvSpPr>
        <p:spPr/>
        <p:txBody>
          <a:bodyPr/>
          <a:lstStyle/>
          <a:p>
            <a:fld id="{350A3ED0-1363-4F58-AB30-99F032473D1D}" type="datetimeFigureOut">
              <a:rPr lang="en-US" smtClean="0"/>
              <a:t>6/13/2024</a:t>
            </a:fld>
            <a:endParaRPr lang="en-US"/>
          </a:p>
        </p:txBody>
      </p:sp>
      <p:sp>
        <p:nvSpPr>
          <p:cNvPr id="3" name="Footer Placeholder 2">
            <a:extLst>
              <a:ext uri="{FF2B5EF4-FFF2-40B4-BE49-F238E27FC236}">
                <a16:creationId xmlns:a16="http://schemas.microsoft.com/office/drawing/2014/main" id="{7553A966-49C5-2610-7686-4DC1FC6E45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3BDC4EC-F0A1-216D-2C43-5243F4926854}"/>
              </a:ext>
            </a:extLst>
          </p:cNvPr>
          <p:cNvSpPr>
            <a:spLocks noGrp="1"/>
          </p:cNvSpPr>
          <p:nvPr>
            <p:ph type="sldNum" sz="quarter" idx="12"/>
          </p:nvPr>
        </p:nvSpPr>
        <p:spPr/>
        <p:txBody>
          <a:bodyPr/>
          <a:lstStyle/>
          <a:p>
            <a:fld id="{9FB7CCA2-4EBB-44DC-9C7C-A99A0F0AC362}" type="slidenum">
              <a:rPr lang="en-US" smtClean="0"/>
              <a:t>‹#›</a:t>
            </a:fld>
            <a:endParaRPr lang="en-US"/>
          </a:p>
        </p:txBody>
      </p:sp>
    </p:spTree>
    <p:extLst>
      <p:ext uri="{BB962C8B-B14F-4D97-AF65-F5344CB8AC3E}">
        <p14:creationId xmlns:p14="http://schemas.microsoft.com/office/powerpoint/2010/main" val="3296185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0AFDC-954A-6B8A-8A13-B13139808E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6A5FA5-37F3-7CC6-C9B9-77357B7F21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159AA4-C7C9-F31D-1187-9682A5E95D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F16EEB-74F9-3148-80CB-F856DABAAC30}"/>
              </a:ext>
            </a:extLst>
          </p:cNvPr>
          <p:cNvSpPr>
            <a:spLocks noGrp="1"/>
          </p:cNvSpPr>
          <p:nvPr>
            <p:ph type="dt" sz="half" idx="10"/>
          </p:nvPr>
        </p:nvSpPr>
        <p:spPr/>
        <p:txBody>
          <a:bodyPr/>
          <a:lstStyle/>
          <a:p>
            <a:fld id="{350A3ED0-1363-4F58-AB30-99F032473D1D}" type="datetimeFigureOut">
              <a:rPr lang="en-US" smtClean="0"/>
              <a:t>6/13/2024</a:t>
            </a:fld>
            <a:endParaRPr lang="en-US"/>
          </a:p>
        </p:txBody>
      </p:sp>
      <p:sp>
        <p:nvSpPr>
          <p:cNvPr id="6" name="Footer Placeholder 5">
            <a:extLst>
              <a:ext uri="{FF2B5EF4-FFF2-40B4-BE49-F238E27FC236}">
                <a16:creationId xmlns:a16="http://schemas.microsoft.com/office/drawing/2014/main" id="{ABD7EDB8-9658-5AEC-7C9A-C4166849FB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825621-E3D7-23CF-071B-963B8E320F1C}"/>
              </a:ext>
            </a:extLst>
          </p:cNvPr>
          <p:cNvSpPr>
            <a:spLocks noGrp="1"/>
          </p:cNvSpPr>
          <p:nvPr>
            <p:ph type="sldNum" sz="quarter" idx="12"/>
          </p:nvPr>
        </p:nvSpPr>
        <p:spPr/>
        <p:txBody>
          <a:bodyPr/>
          <a:lstStyle/>
          <a:p>
            <a:fld id="{9FB7CCA2-4EBB-44DC-9C7C-A99A0F0AC362}" type="slidenum">
              <a:rPr lang="en-US" smtClean="0"/>
              <a:t>‹#›</a:t>
            </a:fld>
            <a:endParaRPr lang="en-US"/>
          </a:p>
        </p:txBody>
      </p:sp>
    </p:spTree>
    <p:extLst>
      <p:ext uri="{BB962C8B-B14F-4D97-AF65-F5344CB8AC3E}">
        <p14:creationId xmlns:p14="http://schemas.microsoft.com/office/powerpoint/2010/main" val="2534079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BC6B5-6E33-831A-17B8-5A6023A6F3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2B36731-F716-ACD3-24D8-0F63365843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08D4BB-DBCD-8B34-1B72-835CD016B3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09412B-B69E-F6FE-A38B-29FA940611B7}"/>
              </a:ext>
            </a:extLst>
          </p:cNvPr>
          <p:cNvSpPr>
            <a:spLocks noGrp="1"/>
          </p:cNvSpPr>
          <p:nvPr>
            <p:ph type="dt" sz="half" idx="10"/>
          </p:nvPr>
        </p:nvSpPr>
        <p:spPr/>
        <p:txBody>
          <a:bodyPr/>
          <a:lstStyle/>
          <a:p>
            <a:fld id="{350A3ED0-1363-4F58-AB30-99F032473D1D}" type="datetimeFigureOut">
              <a:rPr lang="en-US" smtClean="0"/>
              <a:t>6/13/2024</a:t>
            </a:fld>
            <a:endParaRPr lang="en-US"/>
          </a:p>
        </p:txBody>
      </p:sp>
      <p:sp>
        <p:nvSpPr>
          <p:cNvPr id="6" name="Footer Placeholder 5">
            <a:extLst>
              <a:ext uri="{FF2B5EF4-FFF2-40B4-BE49-F238E27FC236}">
                <a16:creationId xmlns:a16="http://schemas.microsoft.com/office/drawing/2014/main" id="{C45BC715-B1F5-ECDA-A6E9-3E0BD9C1C8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690361-EE63-F4AA-834D-12E875B62ED4}"/>
              </a:ext>
            </a:extLst>
          </p:cNvPr>
          <p:cNvSpPr>
            <a:spLocks noGrp="1"/>
          </p:cNvSpPr>
          <p:nvPr>
            <p:ph type="sldNum" sz="quarter" idx="12"/>
          </p:nvPr>
        </p:nvSpPr>
        <p:spPr/>
        <p:txBody>
          <a:bodyPr/>
          <a:lstStyle/>
          <a:p>
            <a:fld id="{9FB7CCA2-4EBB-44DC-9C7C-A99A0F0AC362}" type="slidenum">
              <a:rPr lang="en-US" smtClean="0"/>
              <a:t>‹#›</a:t>
            </a:fld>
            <a:endParaRPr lang="en-US"/>
          </a:p>
        </p:txBody>
      </p:sp>
    </p:spTree>
    <p:extLst>
      <p:ext uri="{BB962C8B-B14F-4D97-AF65-F5344CB8AC3E}">
        <p14:creationId xmlns:p14="http://schemas.microsoft.com/office/powerpoint/2010/main" val="1749838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C3FF5B-C712-938B-076C-951693C8D7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144B579-F45B-AC06-787D-FC09B6A6E5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A394AF-8277-6A7C-E83F-84E2261725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0A3ED0-1363-4F58-AB30-99F032473D1D}" type="datetimeFigureOut">
              <a:rPr lang="en-US" smtClean="0"/>
              <a:t>6/13/2024</a:t>
            </a:fld>
            <a:endParaRPr lang="en-US"/>
          </a:p>
        </p:txBody>
      </p:sp>
      <p:sp>
        <p:nvSpPr>
          <p:cNvPr id="5" name="Footer Placeholder 4">
            <a:extLst>
              <a:ext uri="{FF2B5EF4-FFF2-40B4-BE49-F238E27FC236}">
                <a16:creationId xmlns:a16="http://schemas.microsoft.com/office/drawing/2014/main" id="{4D6F72A4-8F8D-FBAC-F43A-BF1D75C57B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0BDD7F1-EB5A-BFA9-2A82-02D4689074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B7CCA2-4EBB-44DC-9C7C-A99A0F0AC362}" type="slidenum">
              <a:rPr lang="en-US" smtClean="0"/>
              <a:t>‹#›</a:t>
            </a:fld>
            <a:endParaRPr lang="en-US"/>
          </a:p>
        </p:txBody>
      </p:sp>
    </p:spTree>
    <p:extLst>
      <p:ext uri="{BB962C8B-B14F-4D97-AF65-F5344CB8AC3E}">
        <p14:creationId xmlns:p14="http://schemas.microsoft.com/office/powerpoint/2010/main" val="184347166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customXml" Target="../ink/ink3.xml"/><Relationship Id="rId5" Type="http://schemas.openxmlformats.org/officeDocument/2006/relationships/customXml" Target="../ink/ink2.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A175B-7077-E359-0590-E8462FCBE0B2}"/>
              </a:ext>
            </a:extLst>
          </p:cNvPr>
          <p:cNvSpPr>
            <a:spLocks noGrp="1"/>
          </p:cNvSpPr>
          <p:nvPr>
            <p:ph type="ctrTitle"/>
          </p:nvPr>
        </p:nvSpPr>
        <p:spPr>
          <a:xfrm>
            <a:off x="1524000" y="482527"/>
            <a:ext cx="9144000" cy="839836"/>
          </a:xfrm>
        </p:spPr>
        <p:txBody>
          <a:bodyPr>
            <a:normAutofit/>
          </a:bodyPr>
          <a:lstStyle/>
          <a:p>
            <a:r>
              <a:rPr lang="en-US" sz="3600" b="1" dirty="0">
                <a:solidFill>
                  <a:srgbClr val="000000"/>
                </a:solidFill>
                <a:effectLst/>
                <a:latin typeface="Tableau Bold"/>
              </a:rPr>
              <a:t>DIGITALPATH INNOVATIONS ANALYSIS</a:t>
            </a:r>
            <a:endParaRPr lang="en-US" sz="3600" dirty="0"/>
          </a:p>
        </p:txBody>
      </p:sp>
      <p:sp>
        <p:nvSpPr>
          <p:cNvPr id="3" name="Subtitle 2">
            <a:extLst>
              <a:ext uri="{FF2B5EF4-FFF2-40B4-BE49-F238E27FC236}">
                <a16:creationId xmlns:a16="http://schemas.microsoft.com/office/drawing/2014/main" id="{C6BD942A-B12A-33FB-D33A-03E2244A1452}"/>
              </a:ext>
            </a:extLst>
          </p:cNvPr>
          <p:cNvSpPr>
            <a:spLocks noGrp="1"/>
          </p:cNvSpPr>
          <p:nvPr>
            <p:ph type="subTitle" idx="1"/>
          </p:nvPr>
        </p:nvSpPr>
        <p:spPr>
          <a:xfrm>
            <a:off x="5725551" y="5894362"/>
            <a:ext cx="3896752" cy="618979"/>
          </a:xfrm>
        </p:spPr>
        <p:txBody>
          <a:bodyPr>
            <a:normAutofit/>
          </a:bodyPr>
          <a:lstStyle/>
          <a:p>
            <a:pPr algn="r"/>
            <a:r>
              <a:rPr lang="en-US" dirty="0"/>
              <a:t>MATTHIAS ONIDOMA</a:t>
            </a:r>
          </a:p>
        </p:txBody>
      </p:sp>
      <p:pic>
        <p:nvPicPr>
          <p:cNvPr id="5" name="Picture 4">
            <a:extLst>
              <a:ext uri="{FF2B5EF4-FFF2-40B4-BE49-F238E27FC236}">
                <a16:creationId xmlns:a16="http://schemas.microsoft.com/office/drawing/2014/main" id="{2D6D9990-1A40-B7A1-8E18-CCC8C5C7EC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8967" y="1786597"/>
            <a:ext cx="7709096" cy="3713871"/>
          </a:xfrm>
          <a:prstGeom prst="rect">
            <a:avLst/>
          </a:prstGeom>
        </p:spPr>
      </p:pic>
    </p:spTree>
    <p:extLst>
      <p:ext uri="{BB962C8B-B14F-4D97-AF65-F5344CB8AC3E}">
        <p14:creationId xmlns:p14="http://schemas.microsoft.com/office/powerpoint/2010/main" val="123138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A175B-7077-E359-0590-E8462FCBE0B2}"/>
              </a:ext>
            </a:extLst>
          </p:cNvPr>
          <p:cNvSpPr>
            <a:spLocks noGrp="1"/>
          </p:cNvSpPr>
          <p:nvPr>
            <p:ph type="ctrTitle"/>
          </p:nvPr>
        </p:nvSpPr>
        <p:spPr>
          <a:xfrm>
            <a:off x="1524000" y="482527"/>
            <a:ext cx="9144000" cy="839836"/>
          </a:xfrm>
        </p:spPr>
        <p:txBody>
          <a:bodyPr>
            <a:normAutofit/>
          </a:bodyPr>
          <a:lstStyle/>
          <a:p>
            <a:r>
              <a:rPr lang="en-US" sz="3600" b="1" dirty="0">
                <a:solidFill>
                  <a:srgbClr val="000000"/>
                </a:solidFill>
                <a:latin typeface="Tableau Bold"/>
              </a:rPr>
              <a:t>INTRODUCTION</a:t>
            </a:r>
            <a:endParaRPr lang="en-US" sz="3600" dirty="0"/>
          </a:p>
        </p:txBody>
      </p:sp>
      <p:sp>
        <p:nvSpPr>
          <p:cNvPr id="3" name="Subtitle 2">
            <a:extLst>
              <a:ext uri="{FF2B5EF4-FFF2-40B4-BE49-F238E27FC236}">
                <a16:creationId xmlns:a16="http://schemas.microsoft.com/office/drawing/2014/main" id="{C6BD942A-B12A-33FB-D33A-03E2244A1452}"/>
              </a:ext>
            </a:extLst>
          </p:cNvPr>
          <p:cNvSpPr>
            <a:spLocks noGrp="1"/>
          </p:cNvSpPr>
          <p:nvPr>
            <p:ph type="subTitle" idx="1"/>
          </p:nvPr>
        </p:nvSpPr>
        <p:spPr>
          <a:xfrm>
            <a:off x="801858" y="1589649"/>
            <a:ext cx="10677379" cy="4951828"/>
          </a:xfrm>
        </p:spPr>
        <p:txBody>
          <a:bodyPr>
            <a:normAutofit lnSpcReduction="10000"/>
          </a:bodyPr>
          <a:lstStyle/>
          <a:p>
            <a:pPr algn="l"/>
            <a:r>
              <a:rPr lang="en-US" dirty="0"/>
              <a:t>Digitalpath Innovations, a major stake holder in digital marketing solutions, seeks to enhance its websites user experience to improve engagement metrics,		 conversion rates and customer satisfaction. The Company has conducted an A/B test over a two week period , presenting two distinct versions of its webpage (version A and version B) to a randomized group of users. This experiment aims to identify which webpage version performs better across various user engagement metrics.				</a:t>
            </a:r>
          </a:p>
          <a:p>
            <a:pPr algn="l"/>
            <a:r>
              <a:rPr lang="en-US" dirty="0"/>
              <a:t>The Management of Digitalpath Innovations has compiled a detailed dataset	 capturing user interactions, behaviors and responses to each webpage version. This dataset as seen by my team presents a unique opportunity for us to analyze the effectiveness of each design, inform future design iterations and ultimately enhance user experience based on data-driven insights.</a:t>
            </a:r>
          </a:p>
          <a:p>
            <a:pPr algn="l"/>
            <a:r>
              <a:rPr lang="en-US" dirty="0"/>
              <a:t>Using Tableau, we were able to analyze the dataset and the following insights were gotten from the analysis.						</a:t>
            </a:r>
          </a:p>
        </p:txBody>
      </p:sp>
      <p:grpSp>
        <p:nvGrpSpPr>
          <p:cNvPr id="8" name="Group 7">
            <a:extLst>
              <a:ext uri="{FF2B5EF4-FFF2-40B4-BE49-F238E27FC236}">
                <a16:creationId xmlns:a16="http://schemas.microsoft.com/office/drawing/2014/main" id="{ED8E1A5E-B906-0459-3E55-671A7ECA6850}"/>
              </a:ext>
            </a:extLst>
          </p:cNvPr>
          <p:cNvGrpSpPr/>
          <p:nvPr/>
        </p:nvGrpSpPr>
        <p:grpSpPr>
          <a:xfrm>
            <a:off x="10016898" y="4721658"/>
            <a:ext cx="360" cy="360"/>
            <a:chOff x="10016898" y="4721658"/>
            <a:chExt cx="360" cy="360"/>
          </a:xfrm>
        </p:grpSpPr>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D486995C-B93C-6539-53A7-A3E9C26A5D27}"/>
                    </a:ext>
                  </a:extLst>
                </p14:cNvPr>
                <p14:cNvContentPartPr/>
                <p14:nvPr/>
              </p14:nvContentPartPr>
              <p14:xfrm>
                <a:off x="10016898" y="4721658"/>
                <a:ext cx="360" cy="360"/>
              </p14:xfrm>
            </p:contentPart>
          </mc:Choice>
          <mc:Fallback xmlns="">
            <p:pic>
              <p:nvPicPr>
                <p:cNvPr id="6" name="Ink 5">
                  <a:extLst>
                    <a:ext uri="{FF2B5EF4-FFF2-40B4-BE49-F238E27FC236}">
                      <a16:creationId xmlns:a16="http://schemas.microsoft.com/office/drawing/2014/main" id="{D486995C-B93C-6539-53A7-A3E9C26A5D27}"/>
                    </a:ext>
                  </a:extLst>
                </p:cNvPr>
                <p:cNvPicPr/>
                <p:nvPr/>
              </p:nvPicPr>
              <p:blipFill>
                <a:blip r:embed="rId4"/>
                <a:stretch>
                  <a:fillRect/>
                </a:stretch>
              </p:blipFill>
              <p:spPr>
                <a:xfrm>
                  <a:off x="10012578" y="4717338"/>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A5162536-E876-20A3-7391-0C366E29BE5F}"/>
                    </a:ext>
                  </a:extLst>
                </p14:cNvPr>
                <p14:cNvContentPartPr/>
                <p14:nvPr/>
              </p14:nvContentPartPr>
              <p14:xfrm>
                <a:off x="10016898" y="4721658"/>
                <a:ext cx="360" cy="360"/>
              </p14:xfrm>
            </p:contentPart>
          </mc:Choice>
          <mc:Fallback xmlns="">
            <p:pic>
              <p:nvPicPr>
                <p:cNvPr id="7" name="Ink 6">
                  <a:extLst>
                    <a:ext uri="{FF2B5EF4-FFF2-40B4-BE49-F238E27FC236}">
                      <a16:creationId xmlns:a16="http://schemas.microsoft.com/office/drawing/2014/main" id="{A5162536-E876-20A3-7391-0C366E29BE5F}"/>
                    </a:ext>
                  </a:extLst>
                </p:cNvPr>
                <p:cNvPicPr/>
                <p:nvPr/>
              </p:nvPicPr>
              <p:blipFill>
                <a:blip r:embed="rId4"/>
                <a:stretch>
                  <a:fillRect/>
                </a:stretch>
              </p:blipFill>
              <p:spPr>
                <a:xfrm>
                  <a:off x="10012578" y="4717338"/>
                  <a:ext cx="9000" cy="9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
            <p14:nvContentPartPr>
              <p14:cNvPr id="16" name="Ink 15">
                <a:extLst>
                  <a:ext uri="{FF2B5EF4-FFF2-40B4-BE49-F238E27FC236}">
                    <a16:creationId xmlns:a16="http://schemas.microsoft.com/office/drawing/2014/main" id="{639EEEE3-DC08-5D6E-AAB7-A6C900517430}"/>
                  </a:ext>
                </a:extLst>
              </p14:cNvPr>
              <p14:cNvContentPartPr/>
              <p14:nvPr/>
            </p14:nvContentPartPr>
            <p14:xfrm>
              <a:off x="3438618" y="2019138"/>
              <a:ext cx="360" cy="360"/>
            </p14:xfrm>
          </p:contentPart>
        </mc:Choice>
        <mc:Fallback xmlns="">
          <p:pic>
            <p:nvPicPr>
              <p:cNvPr id="16" name="Ink 15">
                <a:extLst>
                  <a:ext uri="{FF2B5EF4-FFF2-40B4-BE49-F238E27FC236}">
                    <a16:creationId xmlns:a16="http://schemas.microsoft.com/office/drawing/2014/main" id="{639EEEE3-DC08-5D6E-AAB7-A6C900517430}"/>
                  </a:ext>
                </a:extLst>
              </p:cNvPr>
              <p:cNvPicPr/>
              <p:nvPr/>
            </p:nvPicPr>
            <p:blipFill>
              <a:blip r:embed="rId4"/>
              <a:stretch>
                <a:fillRect/>
              </a:stretch>
            </p:blipFill>
            <p:spPr>
              <a:xfrm>
                <a:off x="3434298" y="2014818"/>
                <a:ext cx="9000" cy="9000"/>
              </a:xfrm>
              <a:prstGeom prst="rect">
                <a:avLst/>
              </a:prstGeom>
            </p:spPr>
          </p:pic>
        </mc:Fallback>
      </mc:AlternateContent>
    </p:spTree>
    <p:extLst>
      <p:ext uri="{BB962C8B-B14F-4D97-AF65-F5344CB8AC3E}">
        <p14:creationId xmlns:p14="http://schemas.microsoft.com/office/powerpoint/2010/main" val="3635034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A175B-7077-E359-0590-E8462FCBE0B2}"/>
              </a:ext>
            </a:extLst>
          </p:cNvPr>
          <p:cNvSpPr>
            <a:spLocks noGrp="1"/>
          </p:cNvSpPr>
          <p:nvPr>
            <p:ph type="ctrTitle"/>
          </p:nvPr>
        </p:nvSpPr>
        <p:spPr>
          <a:xfrm>
            <a:off x="1524000" y="482527"/>
            <a:ext cx="9144000" cy="839836"/>
          </a:xfrm>
        </p:spPr>
        <p:txBody>
          <a:bodyPr>
            <a:normAutofit/>
          </a:bodyPr>
          <a:lstStyle/>
          <a:p>
            <a:endParaRPr lang="en-US" sz="3600" dirty="0"/>
          </a:p>
        </p:txBody>
      </p:sp>
      <p:sp>
        <p:nvSpPr>
          <p:cNvPr id="3" name="Subtitle 2">
            <a:extLst>
              <a:ext uri="{FF2B5EF4-FFF2-40B4-BE49-F238E27FC236}">
                <a16:creationId xmlns:a16="http://schemas.microsoft.com/office/drawing/2014/main" id="{C6BD942A-B12A-33FB-D33A-03E2244A1452}"/>
              </a:ext>
            </a:extLst>
          </p:cNvPr>
          <p:cNvSpPr>
            <a:spLocks noGrp="1"/>
          </p:cNvSpPr>
          <p:nvPr>
            <p:ph type="subTitle" idx="1"/>
          </p:nvPr>
        </p:nvSpPr>
        <p:spPr>
          <a:xfrm>
            <a:off x="5725551" y="5894362"/>
            <a:ext cx="3896752" cy="618979"/>
          </a:xfrm>
        </p:spPr>
        <p:txBody>
          <a:bodyPr>
            <a:normAutofit/>
          </a:bodyPr>
          <a:lstStyle/>
          <a:p>
            <a:pPr algn="r"/>
            <a:endParaRPr lang="en-US" dirty="0"/>
          </a:p>
        </p:txBody>
      </p:sp>
      <p:pic>
        <p:nvPicPr>
          <p:cNvPr id="5" name="Picture 4">
            <a:extLst>
              <a:ext uri="{FF2B5EF4-FFF2-40B4-BE49-F238E27FC236}">
                <a16:creationId xmlns:a16="http://schemas.microsoft.com/office/drawing/2014/main" id="{0427358D-6D05-196E-6D52-6AAC76B1A8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570" y="344658"/>
            <a:ext cx="11262967" cy="6309359"/>
          </a:xfrm>
          <a:prstGeom prst="rect">
            <a:avLst/>
          </a:prstGeom>
        </p:spPr>
      </p:pic>
      <p:pic>
        <p:nvPicPr>
          <p:cNvPr id="6" name="Picture 5">
            <a:extLst>
              <a:ext uri="{FF2B5EF4-FFF2-40B4-BE49-F238E27FC236}">
                <a16:creationId xmlns:a16="http://schemas.microsoft.com/office/drawing/2014/main" id="{F9F896CD-E8E2-75EC-CE2D-7BF1F128BD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68000" y="482527"/>
            <a:ext cx="1071562" cy="685091"/>
          </a:xfrm>
          <a:prstGeom prst="rect">
            <a:avLst/>
          </a:prstGeom>
        </p:spPr>
      </p:pic>
    </p:spTree>
    <p:extLst>
      <p:ext uri="{BB962C8B-B14F-4D97-AF65-F5344CB8AC3E}">
        <p14:creationId xmlns:p14="http://schemas.microsoft.com/office/powerpoint/2010/main" val="669719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A175B-7077-E359-0590-E8462FCBE0B2}"/>
              </a:ext>
            </a:extLst>
          </p:cNvPr>
          <p:cNvSpPr>
            <a:spLocks noGrp="1"/>
          </p:cNvSpPr>
          <p:nvPr>
            <p:ph type="ctrTitle"/>
          </p:nvPr>
        </p:nvSpPr>
        <p:spPr>
          <a:xfrm>
            <a:off x="1524000" y="482527"/>
            <a:ext cx="9144000" cy="839836"/>
          </a:xfrm>
        </p:spPr>
        <p:txBody>
          <a:bodyPr>
            <a:normAutofit/>
          </a:bodyPr>
          <a:lstStyle/>
          <a:p>
            <a:endParaRPr lang="en-US" sz="3600" dirty="0"/>
          </a:p>
        </p:txBody>
      </p:sp>
      <p:sp>
        <p:nvSpPr>
          <p:cNvPr id="3" name="Subtitle 2">
            <a:extLst>
              <a:ext uri="{FF2B5EF4-FFF2-40B4-BE49-F238E27FC236}">
                <a16:creationId xmlns:a16="http://schemas.microsoft.com/office/drawing/2014/main" id="{C6BD942A-B12A-33FB-D33A-03E2244A1452}"/>
              </a:ext>
            </a:extLst>
          </p:cNvPr>
          <p:cNvSpPr>
            <a:spLocks noGrp="1"/>
          </p:cNvSpPr>
          <p:nvPr>
            <p:ph type="subTitle" idx="1"/>
          </p:nvPr>
        </p:nvSpPr>
        <p:spPr>
          <a:xfrm>
            <a:off x="5725551" y="5894362"/>
            <a:ext cx="3896752" cy="618979"/>
          </a:xfrm>
        </p:spPr>
        <p:txBody>
          <a:bodyPr>
            <a:normAutofit/>
          </a:bodyPr>
          <a:lstStyle/>
          <a:p>
            <a:pPr algn="r"/>
            <a:endParaRPr lang="en-US" dirty="0"/>
          </a:p>
        </p:txBody>
      </p:sp>
      <p:pic>
        <p:nvPicPr>
          <p:cNvPr id="5" name="Picture 4">
            <a:extLst>
              <a:ext uri="{FF2B5EF4-FFF2-40B4-BE49-F238E27FC236}">
                <a16:creationId xmlns:a16="http://schemas.microsoft.com/office/drawing/2014/main" id="{45C83061-2A3E-483C-50F9-C6E597923E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939" y="196948"/>
            <a:ext cx="11366870" cy="6661051"/>
          </a:xfrm>
          <a:prstGeom prst="rect">
            <a:avLst/>
          </a:prstGeom>
        </p:spPr>
      </p:pic>
      <p:pic>
        <p:nvPicPr>
          <p:cNvPr id="6" name="Picture 5">
            <a:extLst>
              <a:ext uri="{FF2B5EF4-FFF2-40B4-BE49-F238E27FC236}">
                <a16:creationId xmlns:a16="http://schemas.microsoft.com/office/drawing/2014/main" id="{9A274CA6-E684-0AF9-2ED0-C022B5056C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16528" y="290502"/>
            <a:ext cx="991735" cy="611943"/>
          </a:xfrm>
          <a:prstGeom prst="rect">
            <a:avLst/>
          </a:prstGeom>
        </p:spPr>
      </p:pic>
    </p:spTree>
    <p:extLst>
      <p:ext uri="{BB962C8B-B14F-4D97-AF65-F5344CB8AC3E}">
        <p14:creationId xmlns:p14="http://schemas.microsoft.com/office/powerpoint/2010/main" val="2217376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A175B-7077-E359-0590-E8462FCBE0B2}"/>
              </a:ext>
            </a:extLst>
          </p:cNvPr>
          <p:cNvSpPr>
            <a:spLocks noGrp="1"/>
          </p:cNvSpPr>
          <p:nvPr>
            <p:ph type="ctrTitle"/>
          </p:nvPr>
        </p:nvSpPr>
        <p:spPr>
          <a:xfrm>
            <a:off x="1524000" y="196949"/>
            <a:ext cx="9144000" cy="647114"/>
          </a:xfrm>
        </p:spPr>
        <p:txBody>
          <a:bodyPr>
            <a:normAutofit/>
          </a:bodyPr>
          <a:lstStyle/>
          <a:p>
            <a:r>
              <a:rPr lang="en-US" sz="3600" b="1" dirty="0">
                <a:solidFill>
                  <a:srgbClr val="000000"/>
                </a:solidFill>
                <a:latin typeface="Tableau Bold"/>
              </a:rPr>
              <a:t>INSIGHTS</a:t>
            </a:r>
            <a:endParaRPr lang="en-US" sz="3600" dirty="0"/>
          </a:p>
        </p:txBody>
      </p:sp>
      <p:sp>
        <p:nvSpPr>
          <p:cNvPr id="3" name="Subtitle 2">
            <a:extLst>
              <a:ext uri="{FF2B5EF4-FFF2-40B4-BE49-F238E27FC236}">
                <a16:creationId xmlns:a16="http://schemas.microsoft.com/office/drawing/2014/main" id="{C6BD942A-B12A-33FB-D33A-03E2244A1452}"/>
              </a:ext>
            </a:extLst>
          </p:cNvPr>
          <p:cNvSpPr>
            <a:spLocks noGrp="1"/>
          </p:cNvSpPr>
          <p:nvPr>
            <p:ph type="subTitle" idx="1"/>
          </p:nvPr>
        </p:nvSpPr>
        <p:spPr>
          <a:xfrm>
            <a:off x="351692" y="1589650"/>
            <a:ext cx="11380763" cy="4923692"/>
          </a:xfrm>
        </p:spPr>
        <p:txBody>
          <a:bodyPr>
            <a:normAutofit fontScale="92500" lnSpcReduction="20000"/>
          </a:bodyPr>
          <a:lstStyle/>
          <a:p>
            <a:pPr marL="342900" indent="-342900" algn="r">
              <a:buFont typeface="Wingdings" panose="05000000000000000000" pitchFamily="2" charset="2"/>
              <a:buChar char="v"/>
            </a:pPr>
            <a:r>
              <a:rPr lang="en-US" sz="3200" dirty="0"/>
              <a:t>Although the average time spent on version B is lower than that of	 version A , version B is more efficient as regards action taken by the	 two versions.										</a:t>
            </a:r>
          </a:p>
          <a:p>
            <a:pPr algn="r"/>
            <a:r>
              <a:rPr lang="en-US" sz="3200" dirty="0"/>
              <a:t>			</a:t>
            </a:r>
          </a:p>
          <a:p>
            <a:pPr marL="342900" indent="-342900" algn="r">
              <a:buFont typeface="Wingdings" panose="05000000000000000000" pitchFamily="2" charset="2"/>
              <a:buChar char="v"/>
            </a:pPr>
            <a:r>
              <a:rPr lang="en-US" sz="3200" dirty="0"/>
              <a:t>In overall a total of 508 users viewed the three products displayed in version B while	 version A had 492 users that viewed their displayed	 products.											</a:t>
            </a:r>
          </a:p>
          <a:p>
            <a:pPr algn="r"/>
            <a:r>
              <a:rPr lang="en-US" sz="3200" dirty="0"/>
              <a:t>				</a:t>
            </a:r>
          </a:p>
          <a:p>
            <a:pPr marL="342900" indent="-342900" algn="r">
              <a:buFont typeface="Wingdings" panose="05000000000000000000" pitchFamily="2" charset="2"/>
              <a:buChar char="v"/>
            </a:pPr>
            <a:r>
              <a:rPr lang="en-US" sz="3200" dirty="0"/>
              <a:t>Version A received slightly higher feedback than version B with 18.7% and 17.9% respectively.										</a:t>
            </a:r>
          </a:p>
          <a:p>
            <a:pPr algn="r"/>
            <a:r>
              <a:rPr lang="en-US" dirty="0"/>
              <a:t>		</a:t>
            </a:r>
          </a:p>
        </p:txBody>
      </p:sp>
    </p:spTree>
    <p:extLst>
      <p:ext uri="{BB962C8B-B14F-4D97-AF65-F5344CB8AC3E}">
        <p14:creationId xmlns:p14="http://schemas.microsoft.com/office/powerpoint/2010/main" val="3644673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A175B-7077-E359-0590-E8462FCBE0B2}"/>
              </a:ext>
            </a:extLst>
          </p:cNvPr>
          <p:cNvSpPr>
            <a:spLocks noGrp="1"/>
          </p:cNvSpPr>
          <p:nvPr>
            <p:ph type="ctrTitle"/>
          </p:nvPr>
        </p:nvSpPr>
        <p:spPr>
          <a:xfrm>
            <a:off x="1524000" y="196949"/>
            <a:ext cx="9144000" cy="647114"/>
          </a:xfrm>
        </p:spPr>
        <p:txBody>
          <a:bodyPr>
            <a:normAutofit/>
          </a:bodyPr>
          <a:lstStyle/>
          <a:p>
            <a:r>
              <a:rPr lang="en-US" sz="3600" b="1" dirty="0">
                <a:solidFill>
                  <a:srgbClr val="000000"/>
                </a:solidFill>
                <a:latin typeface="Tableau Bold"/>
              </a:rPr>
              <a:t>INSIGHTS CONTD.</a:t>
            </a:r>
            <a:endParaRPr lang="en-US" sz="3600" dirty="0"/>
          </a:p>
        </p:txBody>
      </p:sp>
      <p:sp>
        <p:nvSpPr>
          <p:cNvPr id="3" name="Subtitle 2">
            <a:extLst>
              <a:ext uri="{FF2B5EF4-FFF2-40B4-BE49-F238E27FC236}">
                <a16:creationId xmlns:a16="http://schemas.microsoft.com/office/drawing/2014/main" id="{C6BD942A-B12A-33FB-D33A-03E2244A1452}"/>
              </a:ext>
            </a:extLst>
          </p:cNvPr>
          <p:cNvSpPr>
            <a:spLocks noGrp="1"/>
          </p:cNvSpPr>
          <p:nvPr>
            <p:ph type="subTitle" idx="1"/>
          </p:nvPr>
        </p:nvSpPr>
        <p:spPr>
          <a:xfrm>
            <a:off x="351692" y="1589650"/>
            <a:ext cx="11380763" cy="4923692"/>
          </a:xfrm>
        </p:spPr>
        <p:txBody>
          <a:bodyPr>
            <a:normAutofit fontScale="92500" lnSpcReduction="20000"/>
          </a:bodyPr>
          <a:lstStyle/>
          <a:p>
            <a:pPr algn="r"/>
            <a:r>
              <a:rPr lang="en-US" dirty="0"/>
              <a:t>										</a:t>
            </a:r>
          </a:p>
          <a:p>
            <a:pPr marL="342900" indent="-342900" algn="r">
              <a:buFont typeface="Wingdings" panose="05000000000000000000" pitchFamily="2" charset="2"/>
              <a:buChar char="v"/>
            </a:pPr>
            <a:r>
              <a:rPr lang="en-US" sz="3000" dirty="0"/>
              <a:t>Cart Additional Analysis showed that the number of users that added	 products to their cart in both versions are approximately the same.					</a:t>
            </a:r>
          </a:p>
          <a:p>
            <a:pPr algn="r"/>
            <a:r>
              <a:rPr lang="en-US" sz="3000" dirty="0"/>
              <a:t>					</a:t>
            </a:r>
          </a:p>
          <a:p>
            <a:pPr marL="342900" indent="-342900" algn="r">
              <a:buFont typeface="Wingdings" panose="05000000000000000000" pitchFamily="2" charset="2"/>
              <a:buChar char="v"/>
            </a:pPr>
            <a:r>
              <a:rPr lang="en-US" sz="3000" dirty="0"/>
              <a:t>Version A has a significant higher purchase rate than version B with		 conversion rates of 70.5% and 38.2% respectively which implies that	 version A is far more effective than version B when revenue generation is	 considered.										</a:t>
            </a:r>
          </a:p>
          <a:p>
            <a:pPr algn="r"/>
            <a:r>
              <a:rPr lang="en-US" sz="3000" dirty="0"/>
              <a:t>					</a:t>
            </a:r>
          </a:p>
          <a:p>
            <a:pPr marL="342900" indent="-342900" algn="r">
              <a:buFont typeface="Wingdings" panose="05000000000000000000" pitchFamily="2" charset="2"/>
              <a:buChar char="v"/>
            </a:pPr>
            <a:r>
              <a:rPr lang="en-US" sz="3000" dirty="0"/>
              <a:t>It is very visible that in version B, the search engine had the highest		 number of users	 and surprisingly they spent lesser time unlike the other	 media.								</a:t>
            </a:r>
            <a:r>
              <a:rPr lang="en-US" dirty="0"/>
              <a:t>			</a:t>
            </a:r>
          </a:p>
        </p:txBody>
      </p:sp>
    </p:spTree>
    <p:extLst>
      <p:ext uri="{BB962C8B-B14F-4D97-AF65-F5344CB8AC3E}">
        <p14:creationId xmlns:p14="http://schemas.microsoft.com/office/powerpoint/2010/main" val="2052062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A175B-7077-E359-0590-E8462FCBE0B2}"/>
              </a:ext>
            </a:extLst>
          </p:cNvPr>
          <p:cNvSpPr>
            <a:spLocks noGrp="1"/>
          </p:cNvSpPr>
          <p:nvPr>
            <p:ph type="ctrTitle"/>
          </p:nvPr>
        </p:nvSpPr>
        <p:spPr>
          <a:xfrm>
            <a:off x="1524000" y="196949"/>
            <a:ext cx="9144000" cy="647114"/>
          </a:xfrm>
        </p:spPr>
        <p:txBody>
          <a:bodyPr>
            <a:normAutofit/>
          </a:bodyPr>
          <a:lstStyle/>
          <a:p>
            <a:r>
              <a:rPr lang="en-US" sz="3600" b="1" dirty="0">
                <a:solidFill>
                  <a:srgbClr val="000000"/>
                </a:solidFill>
                <a:latin typeface="Tableau Bold"/>
              </a:rPr>
              <a:t>RECOMMENDATIONS</a:t>
            </a:r>
            <a:endParaRPr lang="en-US" sz="3600" dirty="0"/>
          </a:p>
        </p:txBody>
      </p:sp>
      <p:sp>
        <p:nvSpPr>
          <p:cNvPr id="3" name="Subtitle 2">
            <a:extLst>
              <a:ext uri="{FF2B5EF4-FFF2-40B4-BE49-F238E27FC236}">
                <a16:creationId xmlns:a16="http://schemas.microsoft.com/office/drawing/2014/main" id="{C6BD942A-B12A-33FB-D33A-03E2244A1452}"/>
              </a:ext>
            </a:extLst>
          </p:cNvPr>
          <p:cNvSpPr>
            <a:spLocks noGrp="1"/>
          </p:cNvSpPr>
          <p:nvPr>
            <p:ph type="subTitle" idx="1"/>
          </p:nvPr>
        </p:nvSpPr>
        <p:spPr>
          <a:xfrm>
            <a:off x="351692" y="1589650"/>
            <a:ext cx="11380763" cy="4923692"/>
          </a:xfrm>
        </p:spPr>
        <p:txBody>
          <a:bodyPr>
            <a:normAutofit lnSpcReduction="10000"/>
          </a:bodyPr>
          <a:lstStyle/>
          <a:p>
            <a:pPr marL="342900" indent="-342900" algn="r">
              <a:buFont typeface="Wingdings" panose="05000000000000000000" pitchFamily="2" charset="2"/>
              <a:buChar char="v"/>
            </a:pPr>
            <a:r>
              <a:rPr lang="en-US" dirty="0"/>
              <a:t>Assess the content and user experience in both versions. While longer time spent can	 indicate engagement, it can also mean users are struggling to find information about	 the products displayed. Determine if the longer time spent in A is due to positive	 engagement or frustration with the webpage, if the later is the case then optimize the user journey to be more efficient.									</a:t>
            </a:r>
          </a:p>
          <a:p>
            <a:pPr marL="342900" indent="-342900" algn="r">
              <a:buFont typeface="Wingdings" panose="05000000000000000000" pitchFamily="2" charset="2"/>
              <a:buChar char="v"/>
            </a:pPr>
            <a:r>
              <a:rPr lang="en-US" dirty="0"/>
              <a:t>More pages viewed in version A might indicate that users are exploring more content and could suggest ease in accessing information, the Management should ensure that version B is optimized  to that level.							</a:t>
            </a:r>
          </a:p>
          <a:p>
            <a:pPr algn="r"/>
            <a:r>
              <a:rPr lang="en-US" dirty="0"/>
              <a:t>							</a:t>
            </a:r>
          </a:p>
          <a:p>
            <a:pPr marL="342900" indent="-342900" algn="r">
              <a:buFont typeface="Wingdings" panose="05000000000000000000" pitchFamily="2" charset="2"/>
              <a:buChar char="v"/>
            </a:pPr>
            <a:r>
              <a:rPr lang="en-US" dirty="0"/>
              <a:t>Investigate what specific actions were taken and why version B was more effective in this aspect, despite less time spent and fewer pages viewed. If the outcome of the	 investigations are on the positive, then leverage the successful elements of version B to enhance version A.										</a:t>
            </a:r>
          </a:p>
        </p:txBody>
      </p:sp>
    </p:spTree>
    <p:extLst>
      <p:ext uri="{BB962C8B-B14F-4D97-AF65-F5344CB8AC3E}">
        <p14:creationId xmlns:p14="http://schemas.microsoft.com/office/powerpoint/2010/main" val="1879555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A175B-7077-E359-0590-E8462FCBE0B2}"/>
              </a:ext>
            </a:extLst>
          </p:cNvPr>
          <p:cNvSpPr>
            <a:spLocks noGrp="1"/>
          </p:cNvSpPr>
          <p:nvPr>
            <p:ph type="ctrTitle"/>
          </p:nvPr>
        </p:nvSpPr>
        <p:spPr>
          <a:xfrm>
            <a:off x="1524000" y="196949"/>
            <a:ext cx="9144000" cy="647114"/>
          </a:xfrm>
        </p:spPr>
        <p:txBody>
          <a:bodyPr>
            <a:normAutofit/>
          </a:bodyPr>
          <a:lstStyle/>
          <a:p>
            <a:r>
              <a:rPr lang="en-US" sz="3600" b="1" dirty="0">
                <a:solidFill>
                  <a:srgbClr val="000000"/>
                </a:solidFill>
                <a:latin typeface="Tableau Bold"/>
              </a:rPr>
              <a:t>RECOMMENDATIONS CONTD.</a:t>
            </a:r>
            <a:endParaRPr lang="en-US" sz="3600" dirty="0"/>
          </a:p>
        </p:txBody>
      </p:sp>
      <p:sp>
        <p:nvSpPr>
          <p:cNvPr id="3" name="Subtitle 2">
            <a:extLst>
              <a:ext uri="{FF2B5EF4-FFF2-40B4-BE49-F238E27FC236}">
                <a16:creationId xmlns:a16="http://schemas.microsoft.com/office/drawing/2014/main" id="{C6BD942A-B12A-33FB-D33A-03E2244A1452}"/>
              </a:ext>
            </a:extLst>
          </p:cNvPr>
          <p:cNvSpPr>
            <a:spLocks noGrp="1"/>
          </p:cNvSpPr>
          <p:nvPr>
            <p:ph type="subTitle" idx="1"/>
          </p:nvPr>
        </p:nvSpPr>
        <p:spPr>
          <a:xfrm>
            <a:off x="351692" y="1589650"/>
            <a:ext cx="11380763" cy="4923692"/>
          </a:xfrm>
        </p:spPr>
        <p:txBody>
          <a:bodyPr>
            <a:normAutofit/>
          </a:bodyPr>
          <a:lstStyle/>
          <a:p>
            <a:pPr marL="342900" indent="-342900" algn="r">
              <a:buFont typeface="Wingdings" panose="05000000000000000000" pitchFamily="2" charset="2"/>
              <a:buChar char="v"/>
            </a:pPr>
            <a:r>
              <a:rPr lang="en-US" dirty="0"/>
              <a:t>Since the difference in feedback is negligible, users should be encouraged to provide	 detailed feedback to better understand their experience while on the webpage. This	 could be done by making the user interface more interactive, creating a space for	 comments and eliminating the True/False option.					</a:t>
            </a:r>
          </a:p>
          <a:p>
            <a:pPr marL="342900" indent="-342900" algn="r">
              <a:buFont typeface="Wingdings" panose="05000000000000000000" pitchFamily="2" charset="2"/>
              <a:buChar char="v"/>
            </a:pPr>
            <a:endParaRPr lang="en-US" dirty="0"/>
          </a:p>
          <a:p>
            <a:pPr marL="342900" indent="-342900" algn="r">
              <a:buFont typeface="Wingdings" panose="05000000000000000000" pitchFamily="2" charset="2"/>
              <a:buChar char="v"/>
            </a:pPr>
            <a:r>
              <a:rPr lang="en-US" dirty="0"/>
              <a:t>The substantial difference in the conversion rates indicates that version A is far more	 effective in converting users to purchasers, thereby generating more revenue than	 version B. Focus on understanding what aspects of version A are driving these higher	 conversions.										</a:t>
            </a:r>
          </a:p>
          <a:p>
            <a:pPr marL="342900" indent="-342900" algn="r">
              <a:buFont typeface="Wingdings" panose="05000000000000000000" pitchFamily="2" charset="2"/>
              <a:buChar char="v"/>
            </a:pPr>
            <a:endParaRPr lang="en-US" dirty="0"/>
          </a:p>
          <a:p>
            <a:pPr marL="342900" indent="-342900" algn="r">
              <a:buFont typeface="Wingdings" panose="05000000000000000000" pitchFamily="2" charset="2"/>
              <a:buChar char="v"/>
            </a:pPr>
            <a:r>
              <a:rPr lang="en-US" dirty="0"/>
              <a:t>Combine the strengths of Versions A and B for better productivity, while version B is	 more efficient in driving actions, it lacks in conversion rate, so its efficiency in		 conversion rate should be increased.							</a:t>
            </a:r>
          </a:p>
        </p:txBody>
      </p:sp>
    </p:spTree>
    <p:extLst>
      <p:ext uri="{BB962C8B-B14F-4D97-AF65-F5344CB8AC3E}">
        <p14:creationId xmlns:p14="http://schemas.microsoft.com/office/powerpoint/2010/main" val="39926959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1101</TotalTime>
  <Words>828</Words>
  <Application>Microsoft Office PowerPoint</Application>
  <PresentationFormat>Widescreen</PresentationFormat>
  <Paragraphs>31</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Tableau Bold</vt:lpstr>
      <vt:lpstr>Wingdings</vt:lpstr>
      <vt:lpstr>Office Theme</vt:lpstr>
      <vt:lpstr>DIGITALPATH INNOVATIONS ANALYSIS</vt:lpstr>
      <vt:lpstr>INTRODUCTION</vt:lpstr>
      <vt:lpstr>PowerPoint Presentation</vt:lpstr>
      <vt:lpstr>PowerPoint Presentation</vt:lpstr>
      <vt:lpstr>INSIGHTS</vt:lpstr>
      <vt:lpstr>INSIGHTS CONTD.</vt:lpstr>
      <vt:lpstr>RECOMMENDATIONS</vt:lpstr>
      <vt:lpstr>RECOMMENDATIONS CONTD.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DIGITALPATH INNOVATIONS ANALYSIS</dc:title>
  <dc:creator>Matthias ONIDOMA</dc:creator>
  <cp:lastModifiedBy>Matthias ONIDOMA</cp:lastModifiedBy>
  <cp:revision>4</cp:revision>
  <dcterms:created xsi:type="dcterms:W3CDTF">2024-06-12T16:01:25Z</dcterms:created>
  <dcterms:modified xsi:type="dcterms:W3CDTF">2024-06-13T10:24:56Z</dcterms:modified>
</cp:coreProperties>
</file>