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HeapSort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Пирамидальная Сортировка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8567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Пирамиды или двоичные кучи</a:t>
            </a:r>
            <a:endParaRPr lang="ru-RU" dirty="0"/>
          </a:p>
        </p:txBody>
      </p:sp>
      <p:pic>
        <p:nvPicPr>
          <p:cNvPr id="4" name="image8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13884" y="2438255"/>
            <a:ext cx="9788383" cy="320608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55640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ShiftDown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781" y="2493818"/>
            <a:ext cx="4555280" cy="4011065"/>
          </a:xfrm>
          <a:prstGeom prst="rect">
            <a:avLst/>
          </a:prstGeom>
        </p:spPr>
      </p:pic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2387331"/>
            <a:ext cx="5496692" cy="192431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4850" y="4262707"/>
            <a:ext cx="2676899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02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</a:t>
            </a:r>
            <a:r>
              <a:rPr lang="en-US" dirty="0" err="1" smtClean="0"/>
              <a:t>ildHeap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725" y="4733925"/>
            <a:ext cx="3857625" cy="12858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52" y="2275953"/>
            <a:ext cx="7154273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4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HeapSort</a:t>
            </a:r>
            <a:endParaRPr lang="ru-RU" dirty="0"/>
          </a:p>
        </p:txBody>
      </p:sp>
      <p:pic>
        <p:nvPicPr>
          <p:cNvPr id="2050" name="Picture 2" descr="https://lh4.googleusercontent.com/PYPTlXofb0NLugwYKDhSqHvtvLOHuivOBujiVXeBpS5O_FPOeKAqapuAnjzKTRcBdg2Hi6vrZARkHLBMREIKtaT6x9kZBAEirb9sD5IZgmyZQx6g7Bh3GklX0mpObeC6SD_VWzv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90" y="2229426"/>
            <a:ext cx="4099170" cy="438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201" y="2379016"/>
            <a:ext cx="6464181" cy="423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02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Другая 4">
      <a:dk1>
        <a:sysClr val="windowText" lastClr="000000"/>
      </a:dk1>
      <a:lt1>
        <a:srgbClr val="FFFFFF"/>
      </a:lt1>
      <a:dk2>
        <a:srgbClr val="262626"/>
      </a:dk2>
      <a:lt2>
        <a:srgbClr val="FFFFFF"/>
      </a:lt2>
      <a:accent1>
        <a:srgbClr val="900000"/>
      </a:accent1>
      <a:accent2>
        <a:srgbClr val="900000"/>
      </a:accent2>
      <a:accent3>
        <a:srgbClr val="900000"/>
      </a:accent3>
      <a:accent4>
        <a:srgbClr val="C00000"/>
      </a:accent4>
      <a:accent5>
        <a:srgbClr val="C00000"/>
      </a:accent5>
      <a:accent6>
        <a:srgbClr val="D31B1B"/>
      </a:accent6>
      <a:hlink>
        <a:srgbClr val="929292"/>
      </a:hlink>
      <a:folHlink>
        <a:srgbClr val="181818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</TotalTime>
  <Words>10</Words>
  <Application>Microsoft Office PowerPoint</Application>
  <PresentationFormat>Широкоэкранный</PresentationFormat>
  <Paragraphs>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Совет директоров</vt:lpstr>
      <vt:lpstr>HeapSort</vt:lpstr>
      <vt:lpstr>Пирамиды или двоичные кучи</vt:lpstr>
      <vt:lpstr>ShiftDown</vt:lpstr>
      <vt:lpstr>BildHeap</vt:lpstr>
      <vt:lpstr>HeapSort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HeapSort</dc:title>
  <dc:creator>DAZAI</dc:creator>
  <cp:lastModifiedBy>DAZAI</cp:lastModifiedBy>
  <cp:revision>2</cp:revision>
  <dcterms:created xsi:type="dcterms:W3CDTF">2019-06-05T04:12:57Z</dcterms:created>
  <dcterms:modified xsi:type="dcterms:W3CDTF">2019-06-05T04:23:35Z</dcterms:modified>
</cp:coreProperties>
</file>