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SIWES</a:t>
            </a:r>
            <a:r>
              <a:rPr lang="en-US" smtClean="0"/>
              <a:t> </a:t>
            </a:r>
            <a:r>
              <a:rPr lang="en-US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9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SIWES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SIWES Pmresentation</dc:title>
  <dc:creator>Nathan</dc:creator>
  <cp:lastModifiedBy>Nathan</cp:lastModifiedBy>
  <cp:revision>4</cp:revision>
  <dcterms:created xsi:type="dcterms:W3CDTF">2024-10-21T10:07:49Z</dcterms:created>
  <dcterms:modified xsi:type="dcterms:W3CDTF">2024-11-29T07:30:34Z</dcterms:modified>
</cp:coreProperties>
</file>