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71" autoAdjust="0"/>
  </p:normalViewPr>
  <p:slideViewPr>
    <p:cSldViewPr snapToGrid="0">
      <p:cViewPr varScale="1">
        <p:scale>
          <a:sx n="71" d="100"/>
          <a:sy n="71" d="100"/>
        </p:scale>
        <p:origin x="8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1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761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33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6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1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7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Uma imagem com teia&#10;&#10;Descrição gerada automaticamente">
            <a:extLst>
              <a:ext uri="{FF2B5EF4-FFF2-40B4-BE49-F238E27FC236}">
                <a16:creationId xmlns:a16="http://schemas.microsoft.com/office/drawing/2014/main" id="{474C5B10-6782-4AD7-AA1B-F6F595505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0B01D6-6959-488F-9BB6-91C66459C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pt-PT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DEF6F5-CC4A-4E85-A295-5B2CEFF4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pt-PT"/>
              <a:t>Meta 1</a:t>
            </a:r>
          </a:p>
        </p:txBody>
      </p:sp>
    </p:spTree>
    <p:extLst>
      <p:ext uri="{BB962C8B-B14F-4D97-AF65-F5344CB8AC3E}">
        <p14:creationId xmlns:p14="http://schemas.microsoft.com/office/powerpoint/2010/main" val="84703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B1DB8C-E2E9-40CA-8E99-4C261954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0AC32A5-617A-49C3-A582-C05ABA6B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en-US" dirty="0" err="1"/>
              <a:t>Avaliar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/>
              <a:t>vinho</a:t>
            </a:r>
            <a:r>
              <a:rPr lang="en-US" dirty="0"/>
              <a:t>;</a:t>
            </a:r>
          </a:p>
          <a:p>
            <a:r>
              <a:rPr lang="en-US" dirty="0" err="1"/>
              <a:t>Junção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datasets;</a:t>
            </a:r>
          </a:p>
        </p:txBody>
      </p:sp>
      <p:pic>
        <p:nvPicPr>
          <p:cNvPr id="1026" name="Picture 2" descr="Qual a Diferença entre Vinho Tinto e Vinho Branco">
            <a:extLst>
              <a:ext uri="{FF2B5EF4-FFF2-40B4-BE49-F238E27FC236}">
                <a16:creationId xmlns:a16="http://schemas.microsoft.com/office/drawing/2014/main" id="{879637D9-F82B-4ACD-A3E4-5C9927910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6525" b="-1"/>
          <a:stretch/>
        </p:blipFill>
        <p:spPr bwMode="auto"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428A-84EE-4AB5-934C-A4D8121B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A71A87-A0C2-43CE-99C8-6A6B1346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3433715" cy="4428753"/>
          </a:xfrm>
        </p:spPr>
        <p:txBody>
          <a:bodyPr/>
          <a:lstStyle/>
          <a:p>
            <a:r>
              <a:rPr lang="pt-PT" dirty="0"/>
              <a:t>Acidez fixa;</a:t>
            </a:r>
          </a:p>
          <a:p>
            <a:r>
              <a:rPr lang="pt-PT" dirty="0"/>
              <a:t>Tipo de vinho;</a:t>
            </a:r>
          </a:p>
          <a:p>
            <a:r>
              <a:rPr lang="pt-PT" dirty="0"/>
              <a:t>Acidez volátil;</a:t>
            </a:r>
          </a:p>
          <a:p>
            <a:r>
              <a:rPr lang="pt-PT" dirty="0"/>
              <a:t>Ácido cítrico;</a:t>
            </a:r>
          </a:p>
          <a:p>
            <a:r>
              <a:rPr lang="pt-PT" dirty="0"/>
              <a:t>Açúcar residual;</a:t>
            </a:r>
          </a:p>
          <a:p>
            <a:r>
              <a:rPr lang="pt-PT" dirty="0"/>
              <a:t>Cloretos;</a:t>
            </a:r>
          </a:p>
          <a:p>
            <a:r>
              <a:rPr lang="pt-PT" dirty="0"/>
              <a:t>Dióxido de enxofre livre;</a:t>
            </a:r>
          </a:p>
          <a:p>
            <a:r>
              <a:rPr lang="pt-PT" dirty="0"/>
              <a:t>Dióxido de enxofre total;</a:t>
            </a:r>
          </a:p>
          <a:p>
            <a:r>
              <a:rPr lang="pt-PT" dirty="0"/>
              <a:t>Densidade;</a:t>
            </a:r>
          </a:p>
          <a:p>
            <a:r>
              <a:rPr lang="pt-PT" dirty="0"/>
              <a:t>pH;</a:t>
            </a:r>
          </a:p>
          <a:p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5EC2D83-409C-475C-AF28-3BEBB826152B}"/>
              </a:ext>
            </a:extLst>
          </p:cNvPr>
          <p:cNvSpPr txBox="1">
            <a:spLocks/>
          </p:cNvSpPr>
          <p:nvPr/>
        </p:nvSpPr>
        <p:spPr>
          <a:xfrm>
            <a:off x="5956181" y="1819646"/>
            <a:ext cx="3433715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Sulfatos;</a:t>
            </a:r>
          </a:p>
          <a:p>
            <a:r>
              <a:rPr lang="pt-PT" dirty="0"/>
              <a:t>Álcool;</a:t>
            </a:r>
          </a:p>
          <a:p>
            <a:r>
              <a:rPr lang="pt-PT" dirty="0"/>
              <a:t>Qualidade;</a:t>
            </a:r>
          </a:p>
        </p:txBody>
      </p:sp>
    </p:spTree>
    <p:extLst>
      <p:ext uri="{BB962C8B-B14F-4D97-AF65-F5344CB8AC3E}">
        <p14:creationId xmlns:p14="http://schemas.microsoft.com/office/powerpoint/2010/main" val="53277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C176-4376-44D5-82F1-BA41805F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Limpeza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AA4CA-7C4C-42DF-A2F5-F359DBFF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Dados duplicados;</a:t>
            </a:r>
          </a:p>
          <a:p>
            <a:r>
              <a:rPr lang="pt-PT" dirty="0"/>
              <a:t>Normalização dos dados;</a:t>
            </a:r>
          </a:p>
        </p:txBody>
      </p:sp>
    </p:spTree>
    <p:extLst>
      <p:ext uri="{BB962C8B-B14F-4D97-AF65-F5344CB8AC3E}">
        <p14:creationId xmlns:p14="http://schemas.microsoft.com/office/powerpoint/2010/main" val="94789947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RightStep">
      <a:dk1>
        <a:srgbClr val="000000"/>
      </a:dk1>
      <a:lt1>
        <a:srgbClr val="FFFFFF"/>
      </a:lt1>
      <a:dk2>
        <a:srgbClr val="1B3028"/>
      </a:dk2>
      <a:lt2>
        <a:srgbClr val="F3F0F1"/>
      </a:lt2>
      <a:accent1>
        <a:srgbClr val="46B28B"/>
      </a:accent1>
      <a:accent2>
        <a:srgbClr val="3BABB1"/>
      </a:accent2>
      <a:accent3>
        <a:srgbClr val="4D8CC3"/>
      </a:accent3>
      <a:accent4>
        <a:srgbClr val="424FB4"/>
      </a:accent4>
      <a:accent5>
        <a:srgbClr val="704DC3"/>
      </a:accent5>
      <a:accent6>
        <a:srgbClr val="903BB1"/>
      </a:accent6>
      <a:hlink>
        <a:srgbClr val="839030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67</Words>
  <Application>Microsoft Office PowerPoint</Application>
  <PresentationFormat>Ecrã Panorâmico</PresentationFormat>
  <Paragraphs>22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Bembo</vt:lpstr>
      <vt:lpstr>ArchiveVTI</vt:lpstr>
      <vt:lpstr>Machine learning</vt:lpstr>
      <vt:lpstr>Dataset</vt:lpstr>
      <vt:lpstr>Descrição dos dados</vt:lpstr>
      <vt:lpstr>Limpeza dos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Joao Valente</dc:creator>
  <cp:lastModifiedBy>Joao Valente</cp:lastModifiedBy>
  <cp:revision>3</cp:revision>
  <dcterms:created xsi:type="dcterms:W3CDTF">2021-11-21T23:06:55Z</dcterms:created>
  <dcterms:modified xsi:type="dcterms:W3CDTF">2021-11-22T00:26:52Z</dcterms:modified>
</cp:coreProperties>
</file>