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4F29C-A691-A712-165E-AC7559472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308033-8CC3-1A1D-8A89-3B7FA155A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A340F-834A-0351-D891-6B4AFE9E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66BCF7-E837-934B-A8C7-2BDFCF42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4C34D8-19DD-6667-C490-D0178B7B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02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C5D28-784D-653D-1CD5-372173F1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ACFFBF-3435-4ACB-0B66-E391807F9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FA3C2-2245-6338-22A2-2D97DCF1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256BBE-5104-383B-0D83-203BAEE7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3420FC-AEE5-A1CD-129A-5A448792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825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D2167E3-DBAB-43EA-FA7F-2D8026BFB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6C9534-A20D-323B-56DF-F051FBA97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B1EB2F-C51E-64FC-DBB9-93536A64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E9152D-BFF4-FC76-9F77-E364CE9C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063142-992F-7025-EC63-2E07A4AF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535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60C5B-73CD-8DCA-F258-1495A9FB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2D26-9972-DAFC-18C8-7CFF6CC9B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A8D94-A847-5B17-209B-733930E8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26836-5A44-8695-D3EE-29499F57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2FFDE8-69F9-6C70-19D7-731E2354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27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BB4D5-E973-DBD1-896D-04774F25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7C53D4-F674-272D-CE7E-BD31350A5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D50712-C969-34EF-B316-CBC3ED37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277998-5F33-D501-C74C-CBE68077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4C8321-04B8-022E-A9F0-377BB9B6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040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DBDCE-761D-FF12-C610-687953AB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C1F78-7525-9374-0E73-A780F0DC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EF8EA3-8D9D-BCC7-124E-661034AE0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7DF806-89F3-4C54-DD13-C21D8C22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B2402C-997A-E944-BF4C-DC4B26F1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59843C-C8A9-E38C-CB0A-717FDF2B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547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2D880-2D9C-2189-1553-481C1C27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B93CB0-1F29-CEB6-39E3-8F8CB93C0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8449CC-120C-F26F-795D-35898EF8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709BD4-356F-1A63-0E61-7E58C42EA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FB839A-8772-4F5A-5B84-D3EA679CC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4A2F4B-39A1-EED7-92EB-383256EB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C45B4D-8CE5-F958-ECA2-4DCDA06D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F574DD-BE49-8A73-693A-C6B4517D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0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FA4BF-FE27-0EE8-9365-54978C65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7784DE-F5AE-FB05-6150-1A8DA65B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21B8E7-B9E9-AD40-075C-31CCB081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89F7E0-6E2C-B286-14E5-66E0E2D9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352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216D38-560B-E811-F5BD-2902DD42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9352BB-9044-D499-2DB8-8E957BDF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3A38E8-2DFA-E773-25DE-788A236D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424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09800-B2B8-5584-03C5-06783536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650A00-2F4C-63C0-8B01-62DFAD415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85B0BB-AB41-4FD6-6914-7CECDCC29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F282B6-1521-476D-F373-952E86E1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8E7128-E419-1C40-96FA-800DBE01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E98B84-AAEB-910A-AEDF-E2C926A5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991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96E90-2733-F912-D8FB-8F360888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509181-4265-84CE-95FD-6E70C868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F62753-53F1-4218-32C8-001C1ED8D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52A2D5-58DF-611F-970F-78FB8ADB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2C9CED-03CD-4F78-33F3-1B1A53D4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F1CA25-5D2B-92F9-97CA-889DBFC2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774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1D9DA5-C5B4-DD2F-50A0-96C0F136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BB9F4C-3B93-DD9C-A4B1-9B23DC047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B319EB-BDD9-8470-D22E-9F7DC32CF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8EE91-F706-41AA-A690-18E0BB94E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E51479-BFBD-63EB-FFC4-BD3C064B3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0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AE5330-1AF5-C5BD-49DA-D0EDEF0C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4" y="536435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  <a:endParaRPr lang="en-US" sz="56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1" name="Oval 308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B9AEB-677A-0578-9F51-39993D75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>
              <a:buClr>
                <a:srgbClr val="2A6099"/>
              </a:buClr>
              <a:buSzPct val="45000"/>
              <a:buFont typeface="StarSymbol"/>
              <a:buChar char="●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</a:rPr>
              <a:t>Trouver comment résoudre le labyrinthe</a:t>
            </a:r>
          </a:p>
          <a:p>
            <a:pPr lvl="0">
              <a:buClr>
                <a:srgbClr val="2A6099"/>
              </a:buClr>
              <a:buSzPct val="45000"/>
              <a:buFont typeface="StarSymbol"/>
              <a:buChar char="●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</a:rPr>
              <a:t>Détecter les lignes :</a:t>
            </a:r>
          </a:p>
          <a:p>
            <a:pPr marL="0" lvl="1" indent="0" hangingPunct="0">
              <a:spcBef>
                <a:spcPts val="1414"/>
              </a:spcBef>
              <a:buNone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Noire →Route</a:t>
            </a:r>
          </a:p>
          <a:p>
            <a:pPr marL="0" lvl="1" indent="0" hangingPunct="0">
              <a:spcBef>
                <a:spcPts val="1414"/>
              </a:spcBef>
              <a:buNone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Rouge → Arrivée</a:t>
            </a:r>
          </a:p>
          <a:p>
            <a:pPr marL="0" lvl="1" indent="0" hangingPunct="0">
              <a:spcBef>
                <a:spcPts val="1414"/>
              </a:spcBef>
              <a:buNone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Autre → Extérieur du labyrinthe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08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8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Lego Mindstorm EV3 – Productions M1 Vannes &amp; Lorient">
            <a:extLst>
              <a:ext uri="{FF2B5EF4-FFF2-40B4-BE49-F238E27FC236}">
                <a16:creationId xmlns:a16="http://schemas.microsoft.com/office/drawing/2014/main" id="{76A5AC73-7735-C97D-9103-FAD3EE456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" r="-1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E36F35-D63D-5D03-9C01-622EA6A4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Notre robot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E4BFC-01CB-92D5-81CB-115DE738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Robot </a:t>
            </a:r>
            <a:r>
              <a:rPr lang="en-US" sz="2000" dirty="0" err="1"/>
              <a:t>commun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utilisation</a:t>
            </a:r>
            <a:r>
              <a:rPr lang="en-US" sz="2000" dirty="0">
                <a:sym typeface="Wingdings" panose="05000000000000000000" pitchFamily="2" charset="2"/>
              </a:rPr>
              <a:t> simple pour </a:t>
            </a:r>
            <a:r>
              <a:rPr lang="en-US" sz="2000" dirty="0" err="1">
                <a:sym typeface="Wingdings" panose="05000000000000000000" pitchFamily="2" charset="2"/>
              </a:rPr>
              <a:t>résoudre</a:t>
            </a:r>
            <a:r>
              <a:rPr lang="en-US" sz="2000" dirty="0">
                <a:sym typeface="Wingdings" panose="05000000000000000000" pitchFamily="2" charset="2"/>
              </a:rPr>
              <a:t> un </a:t>
            </a:r>
            <a:r>
              <a:rPr lang="en-US" sz="2000" dirty="0" err="1">
                <a:sym typeface="Wingdings" panose="05000000000000000000" pitchFamily="2" charset="2"/>
              </a:rPr>
              <a:t>labyrinthe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2 roues  </a:t>
            </a:r>
            <a:r>
              <a:rPr lang="en-US" sz="2000" dirty="0" err="1">
                <a:sym typeface="Wingdings" panose="05000000000000000000" pitchFamily="2" charset="2"/>
              </a:rPr>
              <a:t>mouvements</a:t>
            </a:r>
            <a:r>
              <a:rPr lang="en-US" sz="2000" dirty="0">
                <a:sym typeface="Wingdings" panose="05000000000000000000" pitchFamily="2" charset="2"/>
              </a:rPr>
              <a:t> sur terrains plat</a:t>
            </a:r>
          </a:p>
          <a:p>
            <a:r>
              <a:rPr lang="en-US" sz="2000" dirty="0">
                <a:sym typeface="Wingdings" panose="05000000000000000000" pitchFamily="2" charset="2"/>
              </a:rPr>
              <a:t>2 </a:t>
            </a:r>
            <a:r>
              <a:rPr lang="en-US" sz="2000" dirty="0" err="1">
                <a:sym typeface="Wingdings" panose="05000000000000000000" pitchFamily="2" charset="2"/>
              </a:rPr>
              <a:t>capteurs</a:t>
            </a:r>
            <a:r>
              <a:rPr lang="en-US" sz="2000" dirty="0">
                <a:sym typeface="Wingdings" panose="05000000000000000000" pitchFamily="2" charset="2"/>
              </a:rPr>
              <a:t> de couleurs  1 au </a:t>
            </a:r>
            <a:r>
              <a:rPr lang="en-US" sz="2000" dirty="0" err="1">
                <a:sym typeface="Wingdings" panose="05000000000000000000" pitchFamily="2" charset="2"/>
              </a:rPr>
              <a:t>centre</a:t>
            </a:r>
            <a:r>
              <a:rPr lang="en-US" sz="2000" dirty="0">
                <a:sym typeface="Wingdings" panose="05000000000000000000" pitchFamily="2" charset="2"/>
              </a:rPr>
              <a:t> + 1 à gauche</a:t>
            </a:r>
          </a:p>
        </p:txBody>
      </p:sp>
    </p:spTree>
    <p:extLst>
      <p:ext uri="{BB962C8B-B14F-4D97-AF65-F5344CB8AC3E}">
        <p14:creationId xmlns:p14="http://schemas.microsoft.com/office/powerpoint/2010/main" val="255904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B71470-F6BC-EE69-FDCE-40ABB988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b="1" u="sng" dirty="0" err="1">
                <a:solidFill>
                  <a:schemeClr val="bg1"/>
                </a:solidFill>
              </a:rPr>
              <a:t>Résolution</a:t>
            </a:r>
            <a:r>
              <a:rPr lang="en-US" sz="5200" b="1" u="sng" dirty="0">
                <a:solidFill>
                  <a:schemeClr val="bg1"/>
                </a:solidFill>
              </a:rPr>
              <a:t> du </a:t>
            </a:r>
            <a:r>
              <a:rPr lang="en-US" sz="5200" b="1" u="sng" dirty="0" err="1">
                <a:solidFill>
                  <a:schemeClr val="bg1"/>
                </a:solidFill>
              </a:rPr>
              <a:t>labyrinthe</a:t>
            </a:r>
            <a:endParaRPr lang="en-US" sz="5200" b="1" u="sng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2F5794-9C29-FC39-87A8-C927D174E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4551037"/>
            <a:ext cx="5449479" cy="15780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2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</a:t>
            </a:r>
            <a:r>
              <a:rPr 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utilisé</a:t>
            </a:r>
            <a:r>
              <a:rPr 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Left-Hand</a:t>
            </a: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6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4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877431-40AE-C877-F097-283D8ADC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u="sng" kern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Diagramme</a:t>
            </a:r>
            <a:r>
              <a:rPr lang="en-US" sz="2000" b="1" u="sng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du </a:t>
            </a:r>
            <a:r>
              <a:rPr lang="en-US" sz="2000" b="1" u="sng" kern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fonctionnement</a:t>
            </a:r>
            <a:endParaRPr lang="en-US" sz="2000" b="1" u="sng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Image 5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1EFE52F7-863F-6819-A7DE-2F9CC24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91990"/>
            <a:ext cx="7188199" cy="32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Électronique">
            <a:extLst>
              <a:ext uri="{FF2B5EF4-FFF2-40B4-BE49-F238E27FC236}">
                <a16:creationId xmlns:a16="http://schemas.microsoft.com/office/drawing/2014/main" id="{950CCD83-DCA1-5191-A400-E246F476F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649DE9-16D4-FBA6-CF22-EDC6B14C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Détection</a:t>
            </a:r>
            <a:endParaRPr lang="en-US" sz="40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56811C-4275-1B85-87AA-37BAA349D641}"/>
              </a:ext>
            </a:extLst>
          </p:cNvPr>
          <p:cNvSpPr txBox="1"/>
          <p:nvPr/>
        </p:nvSpPr>
        <p:spPr>
          <a:xfrm>
            <a:off x="7531610" y="2434201"/>
            <a:ext cx="4393690" cy="405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Capteur</a:t>
            </a:r>
            <a:r>
              <a:rPr lang="en-US" sz="2400" dirty="0"/>
              <a:t> gauche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Détecte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quand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tourner</a:t>
            </a:r>
            <a:endParaRPr lang="en-US" sz="2400" dirty="0">
              <a:sym typeface="Wingdings" panose="05000000000000000000" pitchFamily="2" charset="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Capteur</a:t>
            </a:r>
            <a:r>
              <a:rPr lang="en-US" sz="2400" dirty="0">
                <a:sym typeface="Wingdings" panose="05000000000000000000" pitchFamily="2" charset="2"/>
              </a:rPr>
              <a:t> du milieu  </a:t>
            </a:r>
            <a:r>
              <a:rPr lang="en-US" sz="2400" dirty="0" err="1">
                <a:sym typeface="Wingdings" panose="05000000000000000000" pitchFamily="2" charset="2"/>
              </a:rPr>
              <a:t>Détecte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quand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avancer</a:t>
            </a:r>
            <a:endParaRPr lang="en-US" sz="2400" dirty="0">
              <a:sym typeface="Wingdings" panose="05000000000000000000" pitchFamily="2" charset="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Vitesse </a:t>
            </a:r>
            <a:r>
              <a:rPr lang="en-US" sz="2400" dirty="0" err="1">
                <a:sym typeface="Wingdings" panose="05000000000000000000" pitchFamily="2" charset="2"/>
              </a:rPr>
              <a:t>adaptée</a:t>
            </a:r>
            <a:r>
              <a:rPr lang="en-US" sz="2400" dirty="0">
                <a:sym typeface="Wingdings" panose="05000000000000000000" pitchFamily="2" charset="2"/>
              </a:rPr>
              <a:t> aux </a:t>
            </a:r>
            <a:r>
              <a:rPr lang="en-US" sz="2400" dirty="0" err="1">
                <a:sym typeface="Wingdings" panose="05000000000000000000" pitchFamily="2" charset="2"/>
              </a:rPr>
              <a:t>capteurs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299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2" name="Rectangle 616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620850D7-8EAE-E6FA-4A55-7BCC3B68C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" r="6015" b="1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4" name="Rectangle 616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95D6AE-4696-8651-E532-579CA00A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1876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Problèmes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rencontrés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66" name="Rectangle 616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68" name="Rectangle 616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FC345-C992-BCA7-7138-7F89D1DB7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296406" cy="37635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Mécanique</a:t>
            </a:r>
            <a:r>
              <a:rPr lang="en-US" sz="2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lang="en-US" sz="2400" dirty="0" err="1"/>
              <a:t>Moteur</a:t>
            </a:r>
            <a:r>
              <a:rPr lang="en-US" sz="2400" dirty="0"/>
              <a:t> et </a:t>
            </a:r>
            <a:r>
              <a:rPr lang="en-US" sz="2400" dirty="0" err="1"/>
              <a:t>capteurs</a:t>
            </a:r>
            <a:r>
              <a:rPr lang="en-US" sz="2400" dirty="0"/>
              <a:t> à </a:t>
            </a:r>
            <a:r>
              <a:rPr lang="en-US" sz="2400" dirty="0" err="1"/>
              <a:t>régler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Vitesse de </a:t>
            </a:r>
            <a:r>
              <a:rPr lang="en-US" sz="2400" dirty="0" err="1"/>
              <a:t>détection</a:t>
            </a:r>
            <a:r>
              <a:rPr lang="en-US" sz="2400" dirty="0"/>
              <a:t> des </a:t>
            </a:r>
            <a:r>
              <a:rPr lang="en-US" sz="2400" dirty="0" err="1"/>
              <a:t>capteurs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Informatique :</a:t>
            </a:r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lang="en-US" sz="2400" dirty="0" err="1"/>
              <a:t>Problèmes</a:t>
            </a:r>
            <a:r>
              <a:rPr lang="en-US" sz="2400" dirty="0"/>
              <a:t> de </a:t>
            </a:r>
            <a:r>
              <a:rPr lang="en-US" sz="2400" dirty="0" err="1"/>
              <a:t>syntaxe</a:t>
            </a:r>
            <a:r>
              <a:rPr lang="en-US" sz="2400" dirty="0"/>
              <a:t> </a:t>
            </a:r>
            <a:r>
              <a:rPr lang="en-US" sz="2400" dirty="0" err="1"/>
              <a:t>parfois</a:t>
            </a:r>
            <a:r>
              <a:rPr lang="en-US" sz="2400" dirty="0"/>
              <a:t> obscures</a:t>
            </a:r>
          </a:p>
          <a:p>
            <a:pPr marL="0" indent="0">
              <a:buNone/>
            </a:pPr>
            <a:r>
              <a:rPr lang="en-US" sz="2400" dirty="0"/>
              <a:t>	- Robot </a:t>
            </a:r>
            <a:r>
              <a:rPr lang="en-US" sz="2400" dirty="0" err="1"/>
              <a:t>capricieux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8940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Office PowerPoint</Application>
  <PresentationFormat>Grand écran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Liberation Sans</vt:lpstr>
      <vt:lpstr>StarSymbol</vt:lpstr>
      <vt:lpstr>Thème Office</vt:lpstr>
      <vt:lpstr>Objectifs</vt:lpstr>
      <vt:lpstr>Notre robot</vt:lpstr>
      <vt:lpstr>Résolution du labyrinthe</vt:lpstr>
      <vt:lpstr>Diagramme du fonctionnement</vt:lpstr>
      <vt:lpstr>Détection</vt:lpstr>
      <vt:lpstr>Problèmes rencontrés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Robotique</dc:title>
  <dc:creator>Quentin Beluche</dc:creator>
  <cp:lastModifiedBy>Quentin Beluche</cp:lastModifiedBy>
  <cp:revision>9</cp:revision>
  <dcterms:created xsi:type="dcterms:W3CDTF">2023-04-04T20:51:03Z</dcterms:created>
  <dcterms:modified xsi:type="dcterms:W3CDTF">2023-04-08T10:06:37Z</dcterms:modified>
</cp:coreProperties>
</file>