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15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68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804" autoAdjust="0"/>
  </p:normalViewPr>
  <p:slideViewPr>
    <p:cSldViewPr>
      <p:cViewPr varScale="1">
        <p:scale>
          <a:sx n="114" d="100"/>
          <a:sy n="114" d="100"/>
        </p:scale>
        <p:origin x="150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0B2E-34C5-4001-8DD0-DD59B4864EC2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E607-FC2B-4A90-B5A7-A1B8774029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780198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57043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513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4292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56729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06296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90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30503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18280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79356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1275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66316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2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2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39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55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2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98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6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9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7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6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5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6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2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7/4/2017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87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hyperlink" Target="file:///C:\Users\moord\Desktop\periode%204%20jaar%201%20inf\TONKS%20V2.ex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5458385" y="548680"/>
            <a:ext cx="1769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Tonks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0E5AA84-9BF9-4CE9-A7A9-08F97BEB18F0}"/>
              </a:ext>
            </a:extLst>
          </p:cNvPr>
          <p:cNvSpPr txBox="1"/>
          <p:nvPr/>
        </p:nvSpPr>
        <p:spPr>
          <a:xfrm>
            <a:off x="5388109" y="4437112"/>
            <a:ext cx="1909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Door: </a:t>
            </a:r>
          </a:p>
          <a:p>
            <a:r>
              <a:rPr lang="nl-NL" dirty="0"/>
              <a:t>Edin Halilovic</a:t>
            </a:r>
          </a:p>
          <a:p>
            <a:r>
              <a:rPr lang="nl-NL" dirty="0"/>
              <a:t>Walid el Hasnaoui</a:t>
            </a:r>
          </a:p>
          <a:p>
            <a:r>
              <a:rPr lang="nl-NL" dirty="0"/>
              <a:t>Tjitse Venema</a:t>
            </a:r>
          </a:p>
          <a:p>
            <a:r>
              <a:rPr lang="nl-NL" dirty="0"/>
              <a:t>Alex Koppendraier</a:t>
            </a:r>
          </a:p>
        </p:txBody>
      </p:sp>
    </p:spTree>
    <p:extLst>
      <p:ext uri="{BB962C8B-B14F-4D97-AF65-F5344CB8AC3E}">
        <p14:creationId xmlns:p14="http://schemas.microsoft.com/office/powerpoint/2010/main" val="215721522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5580698" y="548680"/>
            <a:ext cx="1524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4D464E8-B051-493C-A563-63ACD2D68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4843"/>
            <a:ext cx="9144000" cy="2708313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09CA8FD-7989-43F8-BF00-45F603D3105C}"/>
              </a:ext>
            </a:extLst>
          </p:cNvPr>
          <p:cNvSpPr txBox="1"/>
          <p:nvPr/>
        </p:nvSpPr>
        <p:spPr>
          <a:xfrm>
            <a:off x="2773305" y="6285568"/>
            <a:ext cx="4687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https://github.com/Oninnaise/Groep4tanks/blob/master/Assets/Scripts/Guns/Bullet.cs</a:t>
            </a:r>
          </a:p>
        </p:txBody>
      </p:sp>
    </p:spTree>
    <p:extLst>
      <p:ext uri="{BB962C8B-B14F-4D97-AF65-F5344CB8AC3E}">
        <p14:creationId xmlns:p14="http://schemas.microsoft.com/office/powerpoint/2010/main" val="1829627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5580698" y="548680"/>
            <a:ext cx="1524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4D464E8-B051-493C-A563-63ACD2D68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4843"/>
            <a:ext cx="9144000" cy="2708313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09CA8FD-7989-43F8-BF00-45F603D3105C}"/>
              </a:ext>
            </a:extLst>
          </p:cNvPr>
          <p:cNvSpPr txBox="1"/>
          <p:nvPr/>
        </p:nvSpPr>
        <p:spPr>
          <a:xfrm>
            <a:off x="2773305" y="6285568"/>
            <a:ext cx="4687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https://github.com/Oninnaise/Groep4tanks/blob/master/Assets/Scripts/Guns/Bullet.cs</a:t>
            </a:r>
          </a:p>
        </p:txBody>
      </p:sp>
    </p:spTree>
    <p:extLst>
      <p:ext uri="{BB962C8B-B14F-4D97-AF65-F5344CB8AC3E}">
        <p14:creationId xmlns:p14="http://schemas.microsoft.com/office/powerpoint/2010/main" val="18074494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5237240" y="548680"/>
            <a:ext cx="2211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Vragen</a:t>
            </a:r>
          </a:p>
        </p:txBody>
      </p:sp>
      <p:pic>
        <p:nvPicPr>
          <p:cNvPr id="2050" name="Picture 2" descr="Afbeeldingsresultaat voor question mark pictogram png">
            <a:extLst>
              <a:ext uri="{FF2B5EF4-FFF2-40B4-BE49-F238E27FC236}">
                <a16:creationId xmlns:a16="http://schemas.microsoft.com/office/drawing/2014/main" id="{617BED64-4823-4C30-89A7-E28A92DAD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311" y="2079464"/>
            <a:ext cx="2935553" cy="293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55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5356274" y="548680"/>
            <a:ext cx="1973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Inhoud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0E5AA84-9BF9-4CE9-A7A9-08F97BEB18F0}"/>
              </a:ext>
            </a:extLst>
          </p:cNvPr>
          <p:cNvSpPr txBox="1"/>
          <p:nvPr/>
        </p:nvSpPr>
        <p:spPr>
          <a:xfrm>
            <a:off x="4830914" y="2630177"/>
            <a:ext cx="302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Casus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Ontwikkeling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4256638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5468483" y="548680"/>
            <a:ext cx="17491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Casus</a:t>
            </a:r>
          </a:p>
        </p:txBody>
      </p:sp>
      <p:pic>
        <p:nvPicPr>
          <p:cNvPr id="3074" name="Picture 2" descr="Afbeeldingsresultaat voor tanks retro game">
            <a:extLst>
              <a:ext uri="{FF2B5EF4-FFF2-40B4-BE49-F238E27FC236}">
                <a16:creationId xmlns:a16="http://schemas.microsoft.com/office/drawing/2014/main" id="{BA54A42C-07A9-4401-9F6C-454D2783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736426" cy="28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5B31ED4-FBA1-4C77-8546-82FB224B0385}"/>
              </a:ext>
            </a:extLst>
          </p:cNvPr>
          <p:cNvSpPr txBox="1"/>
          <p:nvPr/>
        </p:nvSpPr>
        <p:spPr>
          <a:xfrm>
            <a:off x="3635896" y="6529937"/>
            <a:ext cx="2300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https://nl.wikipedia.org/wiki/Battle_City</a:t>
            </a:r>
          </a:p>
        </p:txBody>
      </p:sp>
    </p:spTree>
    <p:extLst>
      <p:ext uri="{BB962C8B-B14F-4D97-AF65-F5344CB8AC3E}">
        <p14:creationId xmlns:p14="http://schemas.microsoft.com/office/powerpoint/2010/main" val="35538150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4467924" y="548680"/>
            <a:ext cx="3750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Ontwik</a:t>
            </a:r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keling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Afbeeldingsresultaat voor unity png">
            <a:extLst>
              <a:ext uri="{FF2B5EF4-FFF2-40B4-BE49-F238E27FC236}">
                <a16:creationId xmlns:a16="http://schemas.microsoft.com/office/drawing/2014/main" id="{C11BA8B0-27F3-4232-99F0-BD00C27C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58095"/>
            <a:ext cx="2627784" cy="8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D4947A9-A4E0-4448-99D7-190BFD55529C}"/>
              </a:ext>
            </a:extLst>
          </p:cNvPr>
          <p:cNvSpPr txBox="1"/>
          <p:nvPr/>
        </p:nvSpPr>
        <p:spPr>
          <a:xfrm>
            <a:off x="4584810" y="6406827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https://unity3d.com/</a:t>
            </a:r>
          </a:p>
        </p:txBody>
      </p:sp>
    </p:spTree>
    <p:extLst>
      <p:ext uri="{BB962C8B-B14F-4D97-AF65-F5344CB8AC3E}">
        <p14:creationId xmlns:p14="http://schemas.microsoft.com/office/powerpoint/2010/main" val="10546541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4467924" y="548680"/>
            <a:ext cx="3750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Ontwik</a:t>
            </a:r>
            <a:r>
              <a:rPr lang="nl-N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keling</a:t>
            </a:r>
            <a:endParaRPr lang="nl-N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AA40D09-02A5-432F-BBAE-027BE811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023806"/>
            <a:ext cx="4581361" cy="285763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878FD1C7-361A-4062-B8B3-93D766C9918F}"/>
              </a:ext>
            </a:extLst>
          </p:cNvPr>
          <p:cNvSpPr txBox="1"/>
          <p:nvPr/>
        </p:nvSpPr>
        <p:spPr>
          <a:xfrm>
            <a:off x="3707904" y="6340702"/>
            <a:ext cx="3504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https://github.com/Oninnaise/Groep4tanks/graphs/contributors</a:t>
            </a:r>
          </a:p>
        </p:txBody>
      </p:sp>
    </p:spTree>
    <p:extLst>
      <p:ext uri="{BB962C8B-B14F-4D97-AF65-F5344CB8AC3E}">
        <p14:creationId xmlns:p14="http://schemas.microsoft.com/office/powerpoint/2010/main" val="8472425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4880698" y="548680"/>
            <a:ext cx="2924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</a:t>
            </a:r>
          </a:p>
        </p:txBody>
      </p:sp>
      <p:pic>
        <p:nvPicPr>
          <p:cNvPr id="6146" name="Picture 2" descr="Afbeeldingsresultaat voor pug logo png">
            <a:hlinkClick r:id="rId4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BCB1273-3E55-4ECD-B07C-3F90BFE6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45" y="2868101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64E13462-EA94-44C8-A04C-7000DE2861DE}"/>
              </a:ext>
            </a:extLst>
          </p:cNvPr>
          <p:cNvSpPr txBox="1"/>
          <p:nvPr/>
        </p:nvSpPr>
        <p:spPr>
          <a:xfrm>
            <a:off x="4584810" y="6406827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https://github.com/Oninnaise/Groep4tanks</a:t>
            </a:r>
          </a:p>
        </p:txBody>
      </p:sp>
    </p:spTree>
    <p:extLst>
      <p:ext uri="{BB962C8B-B14F-4D97-AF65-F5344CB8AC3E}">
        <p14:creationId xmlns:p14="http://schemas.microsoft.com/office/powerpoint/2010/main" val="31219474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5580698" y="548680"/>
            <a:ext cx="1524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</p:txBody>
      </p:sp>
      <p:pic>
        <p:nvPicPr>
          <p:cNvPr id="3" name="Picture 2" descr="Afbeeldingsresultaat voor c# picture">
            <a:extLst>
              <a:ext uri="{FF2B5EF4-FFF2-40B4-BE49-F238E27FC236}">
                <a16:creationId xmlns:a16="http://schemas.microsoft.com/office/drawing/2014/main" id="{D5D65873-EB1D-4150-A4C6-5FB4F204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4"/>
            <a:ext cx="2245442" cy="224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8FBDD139-3C3B-4418-83EC-68A9747DB731}"/>
              </a:ext>
            </a:extLst>
          </p:cNvPr>
          <p:cNvSpPr txBox="1"/>
          <p:nvPr/>
        </p:nvSpPr>
        <p:spPr>
          <a:xfrm>
            <a:off x="4584810" y="6406827"/>
            <a:ext cx="3028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https://www.visualstudio.com/vs/visual-studio-express/</a:t>
            </a:r>
          </a:p>
        </p:txBody>
      </p:sp>
    </p:spTree>
    <p:extLst>
      <p:ext uri="{BB962C8B-B14F-4D97-AF65-F5344CB8AC3E}">
        <p14:creationId xmlns:p14="http://schemas.microsoft.com/office/powerpoint/2010/main" val="20368794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5580698" y="548680"/>
            <a:ext cx="1524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5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w Cen MT" panose="020B0602020104020603"/>
                <a:ea typeface="+mn-ea"/>
                <a:cs typeface="+mn-cs"/>
              </a:rPr>
              <a:t>code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9019702-34CB-4798-B7FE-749BC7147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6832"/>
            <a:ext cx="9144000" cy="3635207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E05F6C8-6AC7-4706-B127-AE965D9731A1}"/>
              </a:ext>
            </a:extLst>
          </p:cNvPr>
          <p:cNvSpPr txBox="1"/>
          <p:nvPr/>
        </p:nvSpPr>
        <p:spPr>
          <a:xfrm>
            <a:off x="2915816" y="6162457"/>
            <a:ext cx="4892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https://github.com/Oninnaise/Groep4tanks/blob/master/Assets/Scripts/Player/Combat.cs</a:t>
            </a:r>
          </a:p>
        </p:txBody>
      </p:sp>
    </p:spTree>
    <p:extLst>
      <p:ext uri="{BB962C8B-B14F-4D97-AF65-F5344CB8AC3E}">
        <p14:creationId xmlns:p14="http://schemas.microsoft.com/office/powerpoint/2010/main" val="7392133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fbeeldingsresultaat voor tank cartoon png">
            <a:extLst>
              <a:ext uri="{FF2B5EF4-FFF2-40B4-BE49-F238E27FC236}">
                <a16:creationId xmlns:a16="http://schemas.microsoft.com/office/drawing/2014/main" id="{EA3C388F-C9E7-4ABC-B54E-F0B7574E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085142" cy="177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C0D6763-E3A6-4F68-BCEC-B1A7CE933D32}"/>
              </a:ext>
            </a:extLst>
          </p:cNvPr>
          <p:cNvSpPr/>
          <p:nvPr/>
        </p:nvSpPr>
        <p:spPr>
          <a:xfrm>
            <a:off x="5580698" y="548680"/>
            <a:ext cx="1524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4D464E8-B051-493C-A563-63ACD2D68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4843"/>
            <a:ext cx="9144000" cy="2708313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09CA8FD-7989-43F8-BF00-45F603D3105C}"/>
              </a:ext>
            </a:extLst>
          </p:cNvPr>
          <p:cNvSpPr txBox="1"/>
          <p:nvPr/>
        </p:nvSpPr>
        <p:spPr>
          <a:xfrm>
            <a:off x="2773305" y="6285568"/>
            <a:ext cx="4687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https://github.com/Oninnaise/Groep4tanks/blob/master/Assets/Scripts/Guns/Bullet.cs</a:t>
            </a:r>
          </a:p>
        </p:txBody>
      </p:sp>
    </p:spTree>
    <p:extLst>
      <p:ext uri="{BB962C8B-B14F-4D97-AF65-F5344CB8AC3E}">
        <p14:creationId xmlns:p14="http://schemas.microsoft.com/office/powerpoint/2010/main" val="423454188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EC0D8B7-A600-4DF6-A22C-535FB23593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171</Words>
  <Application>Microsoft Office PowerPoint</Application>
  <PresentationFormat>Diavoorstelling (4:3)</PresentationFormat>
  <Paragraphs>29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2017-07-03T10:48:55Z</dcterms:created>
  <dcterms:modified xsi:type="dcterms:W3CDTF">2017-07-04T13:22:18Z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TC020116429991</vt:lpwstr>
  </property>
</Properties>
</file>