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3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2" d="100"/>
          <a:sy n="72" d="100"/>
        </p:scale>
        <p:origin x="2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56796"/>
            <a:ext cx="7197726" cy="2428935"/>
          </a:xfrm>
        </p:spPr>
        <p:txBody>
          <a:bodyPr/>
          <a:lstStyle/>
          <a:p>
            <a:r>
              <a:rPr lang="en-US" dirty="0">
                <a:cs typeface="Calibri Light"/>
              </a:rPr>
              <a:t>PROJET MOBILE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Application FILMS-SERIES-MUSIQUE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593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A5F56-CE2D-47AB-8DBE-D2EA9D8F1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EQUIPE DE PROJET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24CD7-D9F5-48B0-A558-D454428CA9D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>
                <a:cs typeface="Calibri"/>
              </a:rPr>
              <a:t>MOUGINOT Benjamin</a:t>
            </a:r>
          </a:p>
          <a:p>
            <a:r>
              <a:rPr lang="fr-FR" dirty="0">
                <a:cs typeface="Calibri"/>
              </a:rPr>
              <a:t>GROBECKER </a:t>
            </a:r>
            <a:r>
              <a:rPr lang="fr-FR" dirty="0" err="1">
                <a:cs typeface="Calibri"/>
              </a:rPr>
              <a:t>Dominik</a:t>
            </a:r>
          </a:p>
          <a:p>
            <a:r>
              <a:rPr lang="fr-FR" dirty="0">
                <a:cs typeface="Calibri"/>
              </a:rPr>
              <a:t>COLAK Murat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0980C1-7CD1-4471-AFA1-6B8F21C107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6098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6E4BC-067E-4A0B-A3BB-D51390D8B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TECHNOLOGIES UTILISEES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557F7-8562-4FCA-911D-0D19257581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>
                <a:cs typeface="Calibri"/>
              </a:rPr>
              <a:t>IDE:  Visual Studio Code</a:t>
            </a:r>
          </a:p>
          <a:p>
            <a:r>
              <a:rPr lang="fr-FR" dirty="0">
                <a:cs typeface="Calibri"/>
              </a:rPr>
              <a:t>Framework: </a:t>
            </a:r>
            <a:r>
              <a:rPr lang="fr-FR" dirty="0" err="1">
                <a:cs typeface="Calibri"/>
              </a:rPr>
              <a:t>React</a:t>
            </a:r>
            <a:r>
              <a:rPr lang="fr-FR" dirty="0">
                <a:cs typeface="Calibri"/>
              </a:rPr>
              <a:t> Native</a:t>
            </a:r>
          </a:p>
          <a:p>
            <a:r>
              <a:rPr lang="fr-FR" dirty="0">
                <a:cs typeface="Calibri"/>
              </a:rPr>
              <a:t>Langage: Javascript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429CBF-2D7A-4BDC-8813-646895B16E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2861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6E4BC-067E-4A0B-A3BB-D51390D8B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Présentation de l'application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557F7-8562-4FCA-911D-0D19257581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 dirty="0"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429CBF-2D7A-4BDC-8813-646895B16E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340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21191-AE86-40DF-B9BA-59B877E4E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DIFFICULTES RENCONTREES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76F4FA-CB5A-4DDF-98FE-3563A4F360D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Mise en place d’une base de données</a:t>
            </a:r>
          </a:p>
          <a:p>
            <a:pPr lvl="1"/>
            <a:r>
              <a:rPr lang="fr-FR" dirty="0"/>
              <a:t>API en PhP</a:t>
            </a:r>
          </a:p>
          <a:p>
            <a:pPr lvl="1"/>
            <a:r>
              <a:rPr lang="fr-FR" dirty="0" err="1"/>
              <a:t>Firebase</a:t>
            </a:r>
            <a:r>
              <a:rPr lang="fr-FR" dirty="0"/>
              <a:t> NoSQL</a:t>
            </a:r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CB2D015-849F-4A3A-A0B9-BE80253055F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5707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22FB5-02F7-4F8E-B822-FFDCC20E0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CONCLUSION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68280-B929-4FAA-B4B7-FFE41AFFAC1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E67C9-699F-47C9-BFA6-400B7D119A1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5783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2F931-B321-4D9F-A12C-47B91715E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cs typeface="Calibri Light" panose="020F0302020204030204"/>
              </a:rPr>
              <a:t>FIN DE LA PRESENTATION</a:t>
            </a:r>
            <a:br>
              <a:rPr lang="fr-FR" dirty="0">
                <a:cs typeface="Calibri Light" panose="020F0302020204030204"/>
              </a:rPr>
            </a:br>
            <a:r>
              <a:rPr lang="fr-FR" sz="2000" dirty="0">
                <a:cs typeface="Calibri Light" panose="020F0302020204030204"/>
              </a:rPr>
              <a:t>Merci pour votre attention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18B61-711B-4F9D-BC64-EDBF213DF1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2049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0</TotalTime>
  <Words>39</Words>
  <Application>Microsoft Office PowerPoint</Application>
  <PresentationFormat>Grand écran</PresentationFormat>
  <Paragraphs>18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Celestial</vt:lpstr>
      <vt:lpstr>PROJET MOBILE</vt:lpstr>
      <vt:lpstr>EQUIPE DE PROJET</vt:lpstr>
      <vt:lpstr>TECHNOLOGIES UTILISEES</vt:lpstr>
      <vt:lpstr>Présentation de l'application</vt:lpstr>
      <vt:lpstr>DIFFICULTES RENCONTREES</vt:lpstr>
      <vt:lpstr>CONCLUSION</vt:lpstr>
      <vt:lpstr>FIN DE LA PRESENTATION Merci pour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Benjamin Mouginot</cp:lastModifiedBy>
  <cp:revision>62</cp:revision>
  <dcterms:created xsi:type="dcterms:W3CDTF">2014-09-12T02:08:24Z</dcterms:created>
  <dcterms:modified xsi:type="dcterms:W3CDTF">2019-05-21T06:33:44Z</dcterms:modified>
</cp:coreProperties>
</file>