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1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8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3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9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6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2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3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6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3334-34B7-4DF7-A1A2-89C06206C2CE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4DE5-9564-4ECA-A489-9125355B5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0327" y="-1"/>
            <a:ext cx="13992453" cy="49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2076" y="4290581"/>
            <a:ext cx="535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ko-KR" altLang="en-US" dirty="0"/>
              <a:t>적외선센서가 입고 차량 감지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5322" y="4659913"/>
            <a:ext cx="537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ko-KR" altLang="en-US" dirty="0" err="1"/>
              <a:t>서보모터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차단바</a:t>
            </a:r>
            <a:r>
              <a:rPr lang="ko-KR" altLang="en-US" dirty="0"/>
              <a:t> 열림 </a:t>
            </a:r>
            <a:r>
              <a:rPr lang="en-US" altLang="ko-KR" dirty="0"/>
              <a:t>– </a:t>
            </a:r>
            <a:r>
              <a:rPr lang="ko-KR" altLang="en-US" dirty="0"/>
              <a:t>진입 후 닫힘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5322" y="5043113"/>
            <a:ext cx="1085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디스플레이에 </a:t>
            </a:r>
            <a:r>
              <a:rPr lang="en-US" altLang="ko-KR" dirty="0"/>
              <a:t>[ex)b-1 blue]</a:t>
            </a:r>
            <a:r>
              <a:rPr lang="ko-KR" altLang="en-US" dirty="0"/>
              <a:t> 표시 </a:t>
            </a:r>
            <a:r>
              <a:rPr lang="en-US" altLang="ko-KR" dirty="0"/>
              <a:t>/ </a:t>
            </a:r>
            <a:r>
              <a:rPr lang="ko-KR" altLang="en-US" dirty="0" err="1"/>
              <a:t>다음차량</a:t>
            </a:r>
            <a:r>
              <a:rPr lang="ko-KR" altLang="en-US" dirty="0"/>
              <a:t> 진입 시 </a:t>
            </a:r>
            <a:r>
              <a:rPr lang="en-US" altLang="ko-KR" dirty="0"/>
              <a:t>red – green – blue </a:t>
            </a:r>
            <a:r>
              <a:rPr lang="ko-KR" altLang="en-US" dirty="0"/>
              <a:t>순서로 배정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699" y="5479580"/>
            <a:ext cx="800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led </a:t>
            </a:r>
            <a:r>
              <a:rPr lang="ko-KR" altLang="en-US" dirty="0"/>
              <a:t>램프에 </a:t>
            </a:r>
            <a:r>
              <a:rPr lang="en-US" altLang="ko-KR" dirty="0"/>
              <a:t>3</a:t>
            </a:r>
            <a:r>
              <a:rPr lang="ko-KR" altLang="en-US" dirty="0"/>
              <a:t>번 순서에 지정 색과 동일한 색 표시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5321" y="5862780"/>
            <a:ext cx="770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ko-KR" altLang="en-US" dirty="0"/>
              <a:t>지정된 주차 자리</a:t>
            </a:r>
            <a:r>
              <a:rPr lang="en-US" altLang="ko-KR" dirty="0"/>
              <a:t>(b-1)</a:t>
            </a:r>
            <a:r>
              <a:rPr lang="ko-KR" altLang="en-US" dirty="0"/>
              <a:t>에 </a:t>
            </a:r>
            <a:r>
              <a:rPr lang="en-US" altLang="ko-KR" dirty="0"/>
              <a:t>3, 4</a:t>
            </a:r>
            <a:r>
              <a:rPr lang="ko-KR" altLang="en-US" dirty="0"/>
              <a:t>번과 동일한 색 램프 표시</a:t>
            </a:r>
            <a:r>
              <a:rPr lang="en-US" altLang="ko-KR" dirty="0"/>
              <a:t>(blue)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85463" y="1867093"/>
            <a:ext cx="5095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r>
              <a:rPr lang="ko-KR" altLang="en-US" dirty="0"/>
              <a:t>미니어처 차 보유중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주차장 내에 가장 가까운 빈 자리를 배정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사진의 설치한 </a:t>
            </a:r>
            <a:r>
              <a:rPr lang="ko-KR" altLang="en-US" dirty="0" err="1"/>
              <a:t>조도센서를</a:t>
            </a:r>
            <a:r>
              <a:rPr lang="ko-KR" altLang="en-US" dirty="0"/>
              <a:t> 이용해 차량 </a:t>
            </a:r>
            <a:r>
              <a:rPr lang="ko-KR" altLang="en-US" dirty="0" err="1"/>
              <a:t>주차여부를</a:t>
            </a:r>
            <a:r>
              <a:rPr lang="ko-KR" altLang="en-US" dirty="0"/>
              <a:t> 파악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만차</a:t>
            </a:r>
            <a:r>
              <a:rPr lang="ko-KR" altLang="en-US" dirty="0"/>
              <a:t> 시 </a:t>
            </a:r>
            <a:r>
              <a:rPr lang="ko-KR" altLang="en-US" dirty="0" err="1"/>
              <a:t>차단바</a:t>
            </a:r>
            <a:r>
              <a:rPr lang="ko-KR" altLang="en-US" dirty="0"/>
              <a:t> </a:t>
            </a:r>
            <a:r>
              <a:rPr lang="ko-KR" altLang="en-US" dirty="0" err="1"/>
              <a:t>작동금지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총 주차공간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디스플레이는 총 </a:t>
            </a:r>
            <a:r>
              <a:rPr lang="en-US" altLang="ko-KR" dirty="0"/>
              <a:t>2</a:t>
            </a:r>
            <a:r>
              <a:rPr lang="ko-KR" altLang="en-US" dirty="0" err="1"/>
              <a:t>개사용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26" name="그룹 25"/>
          <p:cNvGrpSpPr/>
          <p:nvPr/>
        </p:nvGrpSpPr>
        <p:grpSpPr>
          <a:xfrm>
            <a:off x="809107" y="38187"/>
            <a:ext cx="6176356" cy="4252394"/>
            <a:chOff x="750686" y="405374"/>
            <a:chExt cx="6176356" cy="4252394"/>
          </a:xfrm>
        </p:grpSpPr>
        <p:pic>
          <p:nvPicPr>
            <p:cNvPr id="2049" name="_x198986568" descr="DRW000028b8313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686" y="405374"/>
              <a:ext cx="6176356" cy="425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232401" y="3301999"/>
              <a:ext cx="482600" cy="389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58734" y="3107266"/>
              <a:ext cx="482600" cy="389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00034" y="829733"/>
              <a:ext cx="482600" cy="389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꺾인 연결선 10"/>
            <p:cNvCxnSpPr>
              <a:stCxn id="10" idx="1"/>
            </p:cNvCxnSpPr>
            <p:nvPr/>
          </p:nvCxnSpPr>
          <p:spPr>
            <a:xfrm rot="10800000" flipV="1">
              <a:off x="4165600" y="1024465"/>
              <a:ext cx="334434" cy="52442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62431" y="2682645"/>
              <a:ext cx="4959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B-1</a:t>
              </a:r>
              <a:endParaRPr lang="ko-KR" altLang="en-US" sz="105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63536" y="1714544"/>
              <a:ext cx="482600" cy="389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>
              <a:stCxn id="22" idx="3"/>
            </p:cNvCxnSpPr>
            <p:nvPr/>
          </p:nvCxnSpPr>
          <p:spPr>
            <a:xfrm flipV="1">
              <a:off x="3546136" y="1871133"/>
              <a:ext cx="301105" cy="3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970349" y="1932038"/>
              <a:ext cx="482600" cy="389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2461326" y="2057399"/>
              <a:ext cx="301105" cy="3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081855" y="1829366"/>
              <a:ext cx="4959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/>
                <a:t>조도센서</a:t>
              </a:r>
              <a:endParaRPr lang="ko-KR" altLang="en-US" sz="1050" dirty="0"/>
            </a:p>
          </p:txBody>
        </p:sp>
      </p:grpSp>
      <p:sp>
        <p:nvSpPr>
          <p:cNvPr id="32" name="곱셈 기호 31"/>
          <p:cNvSpPr/>
          <p:nvPr/>
        </p:nvSpPr>
        <p:spPr>
          <a:xfrm>
            <a:off x="4724742" y="1711109"/>
            <a:ext cx="951752" cy="5786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5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0116"/>
          <a:stretch/>
        </p:blipFill>
        <p:spPr>
          <a:xfrm>
            <a:off x="2522948" y="693125"/>
            <a:ext cx="2436890" cy="5982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-3442" t="-347" r="68497" b="347"/>
          <a:stretch/>
        </p:blipFill>
        <p:spPr>
          <a:xfrm>
            <a:off x="5715000" y="1675836"/>
            <a:ext cx="2882916" cy="40391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12816" y="323793"/>
            <a:ext cx="509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보유 재료 목록</a:t>
            </a:r>
            <a:endParaRPr lang="en-US" altLang="ko-KR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0C0326A8-8697-CA53-F0D6-30B08104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06E18A1-B88B-56D0-A3C0-AA1F76D7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64AB8882-AF58-88E8-C22B-21CD8ED0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0BEFCC8-2428-ECF3-15CC-F7B96824B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2EBB6BD5-C6BA-D6A9-F8BA-FE6840B37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8ED1338-C812-9E11-56CC-1B2B5478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1B22105C-F603-24E8-2603-C0F8C10F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8C0E3DC-BFB0-21E9-ECED-48DE1396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C14D13A3-B178-4174-D3CE-E36F8C29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7EF7A66-06E2-0FE2-0035-601CD53B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F2E2391B-52FD-8440-3AF9-D16380A07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8E742CB-FDA8-D9CF-208E-0BC300D3A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FDD9DE55-83A6-E888-F3DB-6D42CC42C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B75F432B-A7B7-B976-68D5-CDC54616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D4390DC4-1B09-DB94-CFFD-92E433EE7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59DAF5BC-8DA7-5B19-4B5E-BEDBB9F1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>
            <a:extLst>
              <a:ext uri="{FF2B5EF4-FFF2-40B4-BE49-F238E27FC236}">
                <a16:creationId xmlns:a16="http://schemas.microsoft.com/office/drawing/2014/main" id="{DB9DA0F5-7BA5-B6D1-6B4C-758C2097E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C827B429-4E57-3BC4-E664-79EC12CE8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>
            <a:extLst>
              <a:ext uri="{FF2B5EF4-FFF2-40B4-BE49-F238E27FC236}">
                <a16:creationId xmlns:a16="http://schemas.microsoft.com/office/drawing/2014/main" id="{824A7CC7-0111-A1F5-3B25-40EB0781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7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678150-853F-17B0-1DC9-2BA1663B4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2"/>
          <a:stretch/>
        </p:blipFill>
        <p:spPr>
          <a:xfrm>
            <a:off x="63146" y="0"/>
            <a:ext cx="5767460" cy="36531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E721A2-4E9E-7B02-AD60-9D4762EF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52" y="58271"/>
            <a:ext cx="5469909" cy="3251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2D8A62-50D8-4954-1DB5-C0DF05CD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322" y="3547956"/>
            <a:ext cx="3015463" cy="3173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787B38-66E2-DD97-3DFE-01743A1D3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49" y="3653117"/>
            <a:ext cx="4310728" cy="15546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D524E8-2968-0500-746E-00B9B5F12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977" y="3805518"/>
            <a:ext cx="3733451" cy="18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3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115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Y100</dc:creator>
  <cp:lastModifiedBy>박찬(2012150022)</cp:lastModifiedBy>
  <cp:revision>7</cp:revision>
  <dcterms:created xsi:type="dcterms:W3CDTF">2022-06-23T06:24:11Z</dcterms:created>
  <dcterms:modified xsi:type="dcterms:W3CDTF">2022-06-25T18:55:59Z</dcterms:modified>
</cp:coreProperties>
</file>