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6042C-D6D9-959B-0F91-9AFF77325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6351E6-37F3-A1C3-3822-EAEF9BE68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4EAF1-D1AD-78BC-9340-1A49F8AB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8A76-BD7A-0D83-7E77-F42C7581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8B456-D840-CACD-FC04-12153A68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6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266A-B4B0-EEA0-7573-518B79C8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FF7FA3-73A6-B830-D170-43C9348D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8B6BD-FADB-0DF8-A7FE-FE3B4296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ECD02-78CB-B6A0-1BD9-27C4D9B0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E329-14AA-5A7B-4FF4-266B38B6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2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722BC-79B5-C8B0-EC89-20923CA22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BC3C6-E87F-311C-556C-812F5B722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363AE-55DC-6D32-8CF3-4882EB25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19B0A-AE53-0CCB-1474-44B3FD3F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21058-BE9D-EA05-9B58-E97D0868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5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270D8-9417-0736-726B-E1037C18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6E5C5-7822-8E7E-5710-6F3B0D0D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549F6-D5A7-228B-6BB3-E5704321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8C3F1-2DFE-7E2E-A287-FD72CE85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F84A5-9B6A-782C-34E1-F653D81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0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A6FDF-4A4D-C183-A3B1-B8E46476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C75E3-278B-5915-DD45-8A9C5EE3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F4963-6C7B-5C23-EE6E-EF64D53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1F6BB-6FDD-E548-46A0-75342900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4EC62-68AC-5BC7-EF0E-F739F1F1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8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D9190-75A6-0D58-0783-0C2DD873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15C51-72B8-8B74-C2E8-2747612DA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FA914-65B1-2EE7-CCE5-65C1DD78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54FF1-39E0-AF8D-9A0A-081E37F7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B636E-236E-3247-A86F-78C90504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780C6-3933-E42E-96C6-F610ACFA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5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08129-59DB-0B26-362D-C5374C6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2618-B57E-9BE3-60E5-9EBF9509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05AFD-9AE9-E506-95BA-0B3706C8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53366-5DAB-FB61-BF3C-47D37F0F8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FC5C6-D64B-9655-E8CA-CB2F05CD4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637088-3183-0B9C-B921-A93A713A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E05FA-101E-2B69-F2FB-2C93CE0B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664C50-8C0D-F64E-B311-0815B4F5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0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97C68-E4EA-F5C7-472B-694DAA0F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C1F865-452C-1EEB-9374-D6A3877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4C9B3C-63E1-B0CD-76D7-C569F1E8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47886-13B3-F8DF-0AA7-93F94777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06445A-1C29-BF84-6C74-3AE37877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5A98C1-530C-787D-8DD8-114E021F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E3428-A03D-33E6-F95E-71C79434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13BE-114B-8AC2-3910-60C9F171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B96BB-10EE-5E2C-6D01-CF076A981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3E94A8-FC31-6BE9-3260-3C8D3330F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C5221-19DE-493A-6F17-AF2934FE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B26BC-6E81-A34F-F4BE-FB421795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7817E-CD3E-1863-BC6D-9CC7419C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053A9-3F71-5934-8F24-3B262051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F41132-0CC8-F1C2-736B-BB8376027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BE6B9-B289-BCE0-0AFB-6B95E90D3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7A8D0-AFC1-0F26-C3DC-73A08B69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9F21C-64F7-BA27-E436-BC36E7C8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9F339-7DFD-9A37-1C33-6DFFAE2B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0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DDD457-44D1-01E3-C766-AA3AC38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4D8BD-8FD6-9E45-8870-A49F32BD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AD5F3-6DB3-EBBC-59B3-5CF26FACE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5A9B-B62D-4D20-8A7C-2C7741233AA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644CC-19D4-DDC1-DAC0-3DE271C0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F0560-B938-3866-43D3-97D01DDA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416D-8609-4C6A-AE0F-C51F147DB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0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F70682-9544-BA40-EF13-C74F6B9BD7A5}"/>
              </a:ext>
            </a:extLst>
          </p:cNvPr>
          <p:cNvSpPr/>
          <p:nvPr/>
        </p:nvSpPr>
        <p:spPr>
          <a:xfrm>
            <a:off x="1181257" y="834705"/>
            <a:ext cx="9656957" cy="47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EC951-877E-CF85-A3D9-9A5E0700AEDD}"/>
              </a:ext>
            </a:extLst>
          </p:cNvPr>
          <p:cNvSpPr/>
          <p:nvPr/>
        </p:nvSpPr>
        <p:spPr>
          <a:xfrm>
            <a:off x="2179046" y="2732107"/>
            <a:ext cx="3169332" cy="1393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790D1B-1763-7DFF-B29E-007EE72C67F8}"/>
              </a:ext>
            </a:extLst>
          </p:cNvPr>
          <p:cNvSpPr/>
          <p:nvPr/>
        </p:nvSpPr>
        <p:spPr>
          <a:xfrm>
            <a:off x="6843624" y="2732107"/>
            <a:ext cx="3169332" cy="1393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F70682-9544-BA40-EF13-C74F6B9BD7A5}"/>
              </a:ext>
            </a:extLst>
          </p:cNvPr>
          <p:cNvSpPr/>
          <p:nvPr/>
        </p:nvSpPr>
        <p:spPr>
          <a:xfrm>
            <a:off x="1181257" y="834705"/>
            <a:ext cx="9656957" cy="47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EC951-877E-CF85-A3D9-9A5E0700AEDD}"/>
              </a:ext>
            </a:extLst>
          </p:cNvPr>
          <p:cNvSpPr/>
          <p:nvPr/>
        </p:nvSpPr>
        <p:spPr>
          <a:xfrm>
            <a:off x="0" y="0"/>
            <a:ext cx="676297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B70B39-971C-9E80-38A6-0B785C261CBD}"/>
              </a:ext>
            </a:extLst>
          </p:cNvPr>
          <p:cNvSpPr/>
          <p:nvPr/>
        </p:nvSpPr>
        <p:spPr>
          <a:xfrm>
            <a:off x="8376248" y="834704"/>
            <a:ext cx="2461965" cy="47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817BE6-96C9-963F-D1B5-473AB3426E1E}"/>
              </a:ext>
            </a:extLst>
          </p:cNvPr>
          <p:cNvSpPr/>
          <p:nvPr/>
        </p:nvSpPr>
        <p:spPr>
          <a:xfrm>
            <a:off x="8709803" y="5052203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5C74D4-EAE5-9E69-3F1A-9810AD13DA8C}"/>
              </a:ext>
            </a:extLst>
          </p:cNvPr>
          <p:cNvSpPr/>
          <p:nvPr/>
        </p:nvSpPr>
        <p:spPr>
          <a:xfrm>
            <a:off x="9774008" y="5052203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CB538-E26C-A016-A828-7EE3F805F7D6}"/>
              </a:ext>
            </a:extLst>
          </p:cNvPr>
          <p:cNvSpPr/>
          <p:nvPr/>
        </p:nvSpPr>
        <p:spPr>
          <a:xfrm>
            <a:off x="141620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66DB06-1582-22E0-9C4F-5BA2D4147652}"/>
              </a:ext>
            </a:extLst>
          </p:cNvPr>
          <p:cNvSpPr/>
          <p:nvPr/>
        </p:nvSpPr>
        <p:spPr>
          <a:xfrm>
            <a:off x="284012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54CF7-1E25-2896-C4AE-210DA7AE9277}"/>
              </a:ext>
            </a:extLst>
          </p:cNvPr>
          <p:cNvSpPr/>
          <p:nvPr/>
        </p:nvSpPr>
        <p:spPr>
          <a:xfrm>
            <a:off x="426404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3DC3A0-6884-A674-3F8D-847960C17831}"/>
              </a:ext>
            </a:extLst>
          </p:cNvPr>
          <p:cNvSpPr/>
          <p:nvPr/>
        </p:nvSpPr>
        <p:spPr>
          <a:xfrm>
            <a:off x="568796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EB17F-17F5-A3FA-31B2-958F985419D2}"/>
              </a:ext>
            </a:extLst>
          </p:cNvPr>
          <p:cNvSpPr/>
          <p:nvPr/>
        </p:nvSpPr>
        <p:spPr>
          <a:xfrm>
            <a:off x="711188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123A47-65A8-14EC-6C45-B672015C9123}"/>
              </a:ext>
            </a:extLst>
          </p:cNvPr>
          <p:cNvSpPr/>
          <p:nvPr/>
        </p:nvSpPr>
        <p:spPr>
          <a:xfrm>
            <a:off x="141620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576A45-3291-3AEA-42FD-389A514D8E63}"/>
              </a:ext>
            </a:extLst>
          </p:cNvPr>
          <p:cNvSpPr/>
          <p:nvPr/>
        </p:nvSpPr>
        <p:spPr>
          <a:xfrm>
            <a:off x="284012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DD2EEF-6577-497D-38FD-FEF88C9D6F2B}"/>
              </a:ext>
            </a:extLst>
          </p:cNvPr>
          <p:cNvSpPr/>
          <p:nvPr/>
        </p:nvSpPr>
        <p:spPr>
          <a:xfrm>
            <a:off x="426404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2858F-EB85-0E3E-1160-FB4C8C38F311}"/>
              </a:ext>
            </a:extLst>
          </p:cNvPr>
          <p:cNvSpPr/>
          <p:nvPr/>
        </p:nvSpPr>
        <p:spPr>
          <a:xfrm>
            <a:off x="568796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8F092C-B6FE-DDD9-ABFC-6CA95F5390B8}"/>
              </a:ext>
            </a:extLst>
          </p:cNvPr>
          <p:cNvSpPr/>
          <p:nvPr/>
        </p:nvSpPr>
        <p:spPr>
          <a:xfrm>
            <a:off x="711188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1B3D9-207A-A926-C978-14FBD2D9C16E}"/>
              </a:ext>
            </a:extLst>
          </p:cNvPr>
          <p:cNvSpPr/>
          <p:nvPr/>
        </p:nvSpPr>
        <p:spPr>
          <a:xfrm>
            <a:off x="141620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5CBA34-B5E8-B590-CED4-A1B90BE7369E}"/>
              </a:ext>
            </a:extLst>
          </p:cNvPr>
          <p:cNvSpPr/>
          <p:nvPr/>
        </p:nvSpPr>
        <p:spPr>
          <a:xfrm>
            <a:off x="284012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DCEE4A-2201-CF4C-2D57-61C37AE0316A}"/>
              </a:ext>
            </a:extLst>
          </p:cNvPr>
          <p:cNvSpPr/>
          <p:nvPr/>
        </p:nvSpPr>
        <p:spPr>
          <a:xfrm>
            <a:off x="426404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0CEDC9-991D-3901-B903-FDD755486668}"/>
              </a:ext>
            </a:extLst>
          </p:cNvPr>
          <p:cNvSpPr/>
          <p:nvPr/>
        </p:nvSpPr>
        <p:spPr>
          <a:xfrm>
            <a:off x="568796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4AE787-74BE-0C44-F488-3430ADC0635F}"/>
              </a:ext>
            </a:extLst>
          </p:cNvPr>
          <p:cNvSpPr/>
          <p:nvPr/>
        </p:nvSpPr>
        <p:spPr>
          <a:xfrm>
            <a:off x="711188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9A3C52-AC7E-9523-9B8C-2FA3C3701232}"/>
              </a:ext>
            </a:extLst>
          </p:cNvPr>
          <p:cNvSpPr/>
          <p:nvPr/>
        </p:nvSpPr>
        <p:spPr>
          <a:xfrm>
            <a:off x="1302589" y="1354347"/>
            <a:ext cx="6987396" cy="3847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66BC7C1-E526-6585-63B8-E75D099B91E9}"/>
              </a:ext>
            </a:extLst>
          </p:cNvPr>
          <p:cNvCxnSpPr/>
          <p:nvPr/>
        </p:nvCxnSpPr>
        <p:spPr>
          <a:xfrm flipV="1">
            <a:off x="4804913" y="1061049"/>
            <a:ext cx="3571335" cy="293298"/>
          </a:xfrm>
          <a:prstGeom prst="bentConnector3">
            <a:avLst>
              <a:gd name="adj1" fmla="val 2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1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F70682-9544-BA40-EF13-C74F6B9BD7A5}"/>
              </a:ext>
            </a:extLst>
          </p:cNvPr>
          <p:cNvSpPr/>
          <p:nvPr/>
        </p:nvSpPr>
        <p:spPr>
          <a:xfrm>
            <a:off x="1181257" y="834705"/>
            <a:ext cx="9656957" cy="47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EC951-877E-CF85-A3D9-9A5E0700AEDD}"/>
              </a:ext>
            </a:extLst>
          </p:cNvPr>
          <p:cNvSpPr/>
          <p:nvPr/>
        </p:nvSpPr>
        <p:spPr>
          <a:xfrm>
            <a:off x="0" y="0"/>
            <a:ext cx="676297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B70B39-971C-9E80-38A6-0B785C261CBD}"/>
              </a:ext>
            </a:extLst>
          </p:cNvPr>
          <p:cNvSpPr/>
          <p:nvPr/>
        </p:nvSpPr>
        <p:spPr>
          <a:xfrm>
            <a:off x="8376248" y="834704"/>
            <a:ext cx="2461965" cy="47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817BE6-96C9-963F-D1B5-473AB3426E1E}"/>
              </a:ext>
            </a:extLst>
          </p:cNvPr>
          <p:cNvSpPr/>
          <p:nvPr/>
        </p:nvSpPr>
        <p:spPr>
          <a:xfrm>
            <a:off x="8709803" y="5052203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5C74D4-EAE5-9E69-3F1A-9810AD13DA8C}"/>
              </a:ext>
            </a:extLst>
          </p:cNvPr>
          <p:cNvSpPr/>
          <p:nvPr/>
        </p:nvSpPr>
        <p:spPr>
          <a:xfrm>
            <a:off x="9774008" y="5052203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CB538-E26C-A016-A828-7EE3F805F7D6}"/>
              </a:ext>
            </a:extLst>
          </p:cNvPr>
          <p:cNvSpPr/>
          <p:nvPr/>
        </p:nvSpPr>
        <p:spPr>
          <a:xfrm>
            <a:off x="141620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66DB06-1582-22E0-9C4F-5BA2D4147652}"/>
              </a:ext>
            </a:extLst>
          </p:cNvPr>
          <p:cNvSpPr/>
          <p:nvPr/>
        </p:nvSpPr>
        <p:spPr>
          <a:xfrm>
            <a:off x="284012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54CF7-1E25-2896-C4AE-210DA7AE9277}"/>
              </a:ext>
            </a:extLst>
          </p:cNvPr>
          <p:cNvSpPr/>
          <p:nvPr/>
        </p:nvSpPr>
        <p:spPr>
          <a:xfrm>
            <a:off x="426404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3DC3A0-6884-A674-3F8D-847960C17831}"/>
              </a:ext>
            </a:extLst>
          </p:cNvPr>
          <p:cNvSpPr/>
          <p:nvPr/>
        </p:nvSpPr>
        <p:spPr>
          <a:xfrm>
            <a:off x="568796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EB17F-17F5-A3FA-31B2-958F985419D2}"/>
              </a:ext>
            </a:extLst>
          </p:cNvPr>
          <p:cNvSpPr/>
          <p:nvPr/>
        </p:nvSpPr>
        <p:spPr>
          <a:xfrm>
            <a:off x="711188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123A47-65A8-14EC-6C45-B672015C9123}"/>
              </a:ext>
            </a:extLst>
          </p:cNvPr>
          <p:cNvSpPr/>
          <p:nvPr/>
        </p:nvSpPr>
        <p:spPr>
          <a:xfrm>
            <a:off x="141620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576A45-3291-3AEA-42FD-389A514D8E63}"/>
              </a:ext>
            </a:extLst>
          </p:cNvPr>
          <p:cNvSpPr/>
          <p:nvPr/>
        </p:nvSpPr>
        <p:spPr>
          <a:xfrm>
            <a:off x="284012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DD2EEF-6577-497D-38FD-FEF88C9D6F2B}"/>
              </a:ext>
            </a:extLst>
          </p:cNvPr>
          <p:cNvSpPr/>
          <p:nvPr/>
        </p:nvSpPr>
        <p:spPr>
          <a:xfrm>
            <a:off x="426404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2858F-EB85-0E3E-1160-FB4C8C38F311}"/>
              </a:ext>
            </a:extLst>
          </p:cNvPr>
          <p:cNvSpPr/>
          <p:nvPr/>
        </p:nvSpPr>
        <p:spPr>
          <a:xfrm>
            <a:off x="568796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8F092C-B6FE-DDD9-ABFC-6CA95F5390B8}"/>
              </a:ext>
            </a:extLst>
          </p:cNvPr>
          <p:cNvSpPr/>
          <p:nvPr/>
        </p:nvSpPr>
        <p:spPr>
          <a:xfrm>
            <a:off x="711188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1B3D9-207A-A926-C978-14FBD2D9C16E}"/>
              </a:ext>
            </a:extLst>
          </p:cNvPr>
          <p:cNvSpPr/>
          <p:nvPr/>
        </p:nvSpPr>
        <p:spPr>
          <a:xfrm>
            <a:off x="141620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5CBA34-B5E8-B590-CED4-A1B90BE7369E}"/>
              </a:ext>
            </a:extLst>
          </p:cNvPr>
          <p:cNvSpPr/>
          <p:nvPr/>
        </p:nvSpPr>
        <p:spPr>
          <a:xfrm>
            <a:off x="284012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DCEE4A-2201-CF4C-2D57-61C37AE0316A}"/>
              </a:ext>
            </a:extLst>
          </p:cNvPr>
          <p:cNvSpPr/>
          <p:nvPr/>
        </p:nvSpPr>
        <p:spPr>
          <a:xfrm>
            <a:off x="426404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0CEDC9-991D-3901-B903-FDD755486668}"/>
              </a:ext>
            </a:extLst>
          </p:cNvPr>
          <p:cNvSpPr/>
          <p:nvPr/>
        </p:nvSpPr>
        <p:spPr>
          <a:xfrm>
            <a:off x="568796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4AE787-74BE-0C44-F488-3430ADC0635F}"/>
              </a:ext>
            </a:extLst>
          </p:cNvPr>
          <p:cNvSpPr/>
          <p:nvPr/>
        </p:nvSpPr>
        <p:spPr>
          <a:xfrm>
            <a:off x="711188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565DEC-B96B-D78E-4B23-C42A0CB078CF}"/>
              </a:ext>
            </a:extLst>
          </p:cNvPr>
          <p:cNvSpPr/>
          <p:nvPr/>
        </p:nvSpPr>
        <p:spPr>
          <a:xfrm>
            <a:off x="2308441" y="1231523"/>
            <a:ext cx="7332172" cy="3996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E80F62-4C0F-0D6A-9F35-0998F2F7DEF0}"/>
              </a:ext>
            </a:extLst>
          </p:cNvPr>
          <p:cNvSpPr/>
          <p:nvPr/>
        </p:nvSpPr>
        <p:spPr>
          <a:xfrm>
            <a:off x="3109295" y="1630391"/>
            <a:ext cx="1381069" cy="886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Oder Cart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62BF94-371B-B7EC-22D3-7CDDCB9D2AA2}"/>
              </a:ext>
            </a:extLst>
          </p:cNvPr>
          <p:cNvSpPr/>
          <p:nvPr/>
        </p:nvSpPr>
        <p:spPr>
          <a:xfrm>
            <a:off x="3109295" y="2779557"/>
            <a:ext cx="1381069" cy="886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Oder Cart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20ED6A-234F-0488-828E-393106C54745}"/>
              </a:ext>
            </a:extLst>
          </p:cNvPr>
          <p:cNvSpPr/>
          <p:nvPr/>
        </p:nvSpPr>
        <p:spPr>
          <a:xfrm>
            <a:off x="3117641" y="3932973"/>
            <a:ext cx="1381069" cy="886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Oder Cart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8B48D8-53E2-8E84-7E20-955AD06CE892}"/>
              </a:ext>
            </a:extLst>
          </p:cNvPr>
          <p:cNvSpPr/>
          <p:nvPr/>
        </p:nvSpPr>
        <p:spPr>
          <a:xfrm>
            <a:off x="5154037" y="1630390"/>
            <a:ext cx="1488303" cy="886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Recommand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5FD498-06E0-A16B-FA12-FE12ACEB6E8F}"/>
              </a:ext>
            </a:extLst>
          </p:cNvPr>
          <p:cNvSpPr/>
          <p:nvPr/>
        </p:nvSpPr>
        <p:spPr>
          <a:xfrm>
            <a:off x="5139202" y="2779556"/>
            <a:ext cx="1488303" cy="886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Recommand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91C6A9-A268-B76C-413D-869D561F165A}"/>
              </a:ext>
            </a:extLst>
          </p:cNvPr>
          <p:cNvSpPr/>
          <p:nvPr/>
        </p:nvSpPr>
        <p:spPr>
          <a:xfrm>
            <a:off x="5138919" y="3922090"/>
            <a:ext cx="1488303" cy="886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Recommand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FEFB18-B0B8-CE0C-8462-AA4B9000607D}"/>
              </a:ext>
            </a:extLst>
          </p:cNvPr>
          <p:cNvSpPr/>
          <p:nvPr/>
        </p:nvSpPr>
        <p:spPr>
          <a:xfrm>
            <a:off x="7555687" y="1930003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5EF8F6-E5EE-BF44-D04F-6DD42A761630}"/>
              </a:ext>
            </a:extLst>
          </p:cNvPr>
          <p:cNvSpPr/>
          <p:nvPr/>
        </p:nvSpPr>
        <p:spPr>
          <a:xfrm>
            <a:off x="7550493" y="3104712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667745-9D62-3E09-BFD4-3E387EB44D24}"/>
              </a:ext>
            </a:extLst>
          </p:cNvPr>
          <p:cNvSpPr/>
          <p:nvPr/>
        </p:nvSpPr>
        <p:spPr>
          <a:xfrm>
            <a:off x="7519459" y="4221703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935224-46C9-9647-61C6-06E7B21B3E48}"/>
              </a:ext>
            </a:extLst>
          </p:cNvPr>
          <p:cNvSpPr/>
          <p:nvPr/>
        </p:nvSpPr>
        <p:spPr>
          <a:xfrm>
            <a:off x="8535804" y="4719594"/>
            <a:ext cx="921896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Cancle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F70682-9544-BA40-EF13-C74F6B9BD7A5}"/>
              </a:ext>
            </a:extLst>
          </p:cNvPr>
          <p:cNvSpPr/>
          <p:nvPr/>
        </p:nvSpPr>
        <p:spPr>
          <a:xfrm>
            <a:off x="1181257" y="834705"/>
            <a:ext cx="9656957" cy="47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B70B39-971C-9E80-38A6-0B785C261CBD}"/>
              </a:ext>
            </a:extLst>
          </p:cNvPr>
          <p:cNvSpPr/>
          <p:nvPr/>
        </p:nvSpPr>
        <p:spPr>
          <a:xfrm>
            <a:off x="8376248" y="834704"/>
            <a:ext cx="2461965" cy="47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매출내역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5C74D4-EAE5-9E69-3F1A-9810AD13DA8C}"/>
              </a:ext>
            </a:extLst>
          </p:cNvPr>
          <p:cNvSpPr/>
          <p:nvPr/>
        </p:nvSpPr>
        <p:spPr>
          <a:xfrm>
            <a:off x="9204664" y="5052203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849A9-14CE-903E-2CE5-190A7E1E0813}"/>
              </a:ext>
            </a:extLst>
          </p:cNvPr>
          <p:cNvSpPr/>
          <p:nvPr/>
        </p:nvSpPr>
        <p:spPr>
          <a:xfrm>
            <a:off x="141620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B7FF5D-C018-AB42-E1CB-412F6CC12C20}"/>
              </a:ext>
            </a:extLst>
          </p:cNvPr>
          <p:cNvSpPr/>
          <p:nvPr/>
        </p:nvSpPr>
        <p:spPr>
          <a:xfrm>
            <a:off x="284012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D75027-EF1D-38F3-E54C-42D8F4249ECD}"/>
              </a:ext>
            </a:extLst>
          </p:cNvPr>
          <p:cNvSpPr/>
          <p:nvPr/>
        </p:nvSpPr>
        <p:spPr>
          <a:xfrm>
            <a:off x="426404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64A9DC-09E5-58BF-463C-B8A0F79848D3}"/>
              </a:ext>
            </a:extLst>
          </p:cNvPr>
          <p:cNvSpPr/>
          <p:nvPr/>
        </p:nvSpPr>
        <p:spPr>
          <a:xfrm>
            <a:off x="568796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FFD268-AEF2-2275-BA57-76C8978D86B7}"/>
              </a:ext>
            </a:extLst>
          </p:cNvPr>
          <p:cNvSpPr/>
          <p:nvPr/>
        </p:nvSpPr>
        <p:spPr>
          <a:xfrm>
            <a:off x="711188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920ABC-61DE-0969-5EB2-BBF5F67A8D7D}"/>
              </a:ext>
            </a:extLst>
          </p:cNvPr>
          <p:cNvSpPr/>
          <p:nvPr/>
        </p:nvSpPr>
        <p:spPr>
          <a:xfrm>
            <a:off x="141620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8A7AD-15B9-B69D-E1B5-7C4AFD62BFCE}"/>
              </a:ext>
            </a:extLst>
          </p:cNvPr>
          <p:cNvSpPr/>
          <p:nvPr/>
        </p:nvSpPr>
        <p:spPr>
          <a:xfrm>
            <a:off x="284012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E578B8-F862-FBEA-2132-1AE765EFE9AF}"/>
              </a:ext>
            </a:extLst>
          </p:cNvPr>
          <p:cNvSpPr/>
          <p:nvPr/>
        </p:nvSpPr>
        <p:spPr>
          <a:xfrm>
            <a:off x="426404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1B9D06-1D9B-2F4F-85FD-B810E410C979}"/>
              </a:ext>
            </a:extLst>
          </p:cNvPr>
          <p:cNvSpPr/>
          <p:nvPr/>
        </p:nvSpPr>
        <p:spPr>
          <a:xfrm>
            <a:off x="568796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AB371F-B723-3F5D-68A4-AA0BE832F78F}"/>
              </a:ext>
            </a:extLst>
          </p:cNvPr>
          <p:cNvSpPr/>
          <p:nvPr/>
        </p:nvSpPr>
        <p:spPr>
          <a:xfrm>
            <a:off x="711188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376ACB-797A-7565-453C-6CB09A82DFE8}"/>
              </a:ext>
            </a:extLst>
          </p:cNvPr>
          <p:cNvSpPr/>
          <p:nvPr/>
        </p:nvSpPr>
        <p:spPr>
          <a:xfrm>
            <a:off x="141620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A7124D-1699-2125-B19E-2C6FC23A3A95}"/>
              </a:ext>
            </a:extLst>
          </p:cNvPr>
          <p:cNvSpPr/>
          <p:nvPr/>
        </p:nvSpPr>
        <p:spPr>
          <a:xfrm>
            <a:off x="284012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52CE3F-8499-D359-660D-90E7E54FA36D}"/>
              </a:ext>
            </a:extLst>
          </p:cNvPr>
          <p:cNvSpPr/>
          <p:nvPr/>
        </p:nvSpPr>
        <p:spPr>
          <a:xfrm>
            <a:off x="426404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3CF396-9A70-EB25-4E0F-5D729DAD6B61}"/>
              </a:ext>
            </a:extLst>
          </p:cNvPr>
          <p:cNvSpPr/>
          <p:nvPr/>
        </p:nvSpPr>
        <p:spPr>
          <a:xfrm>
            <a:off x="568796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8502E8-D30E-440E-7DEF-CE7756B5D051}"/>
              </a:ext>
            </a:extLst>
          </p:cNvPr>
          <p:cNvSpPr/>
          <p:nvPr/>
        </p:nvSpPr>
        <p:spPr>
          <a:xfrm>
            <a:off x="711188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4D2539-6CDA-4D1B-909D-1A557EFF549A}"/>
              </a:ext>
            </a:extLst>
          </p:cNvPr>
          <p:cNvSpPr/>
          <p:nvPr/>
        </p:nvSpPr>
        <p:spPr>
          <a:xfrm>
            <a:off x="0" y="0"/>
            <a:ext cx="897147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F70682-9544-BA40-EF13-C74F6B9BD7A5}"/>
              </a:ext>
            </a:extLst>
          </p:cNvPr>
          <p:cNvSpPr/>
          <p:nvPr/>
        </p:nvSpPr>
        <p:spPr>
          <a:xfrm>
            <a:off x="1181257" y="834705"/>
            <a:ext cx="9656957" cy="47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B70B39-971C-9E80-38A6-0B785C261CBD}"/>
              </a:ext>
            </a:extLst>
          </p:cNvPr>
          <p:cNvSpPr/>
          <p:nvPr/>
        </p:nvSpPr>
        <p:spPr>
          <a:xfrm>
            <a:off x="8376248" y="834704"/>
            <a:ext cx="2461965" cy="47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매출내역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5C74D4-EAE5-9E69-3F1A-9810AD13DA8C}"/>
              </a:ext>
            </a:extLst>
          </p:cNvPr>
          <p:cNvSpPr/>
          <p:nvPr/>
        </p:nvSpPr>
        <p:spPr>
          <a:xfrm>
            <a:off x="9204664" y="5052203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849A9-14CE-903E-2CE5-190A7E1E0813}"/>
              </a:ext>
            </a:extLst>
          </p:cNvPr>
          <p:cNvSpPr/>
          <p:nvPr/>
        </p:nvSpPr>
        <p:spPr>
          <a:xfrm>
            <a:off x="141620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B7FF5D-C018-AB42-E1CB-412F6CC12C20}"/>
              </a:ext>
            </a:extLst>
          </p:cNvPr>
          <p:cNvSpPr/>
          <p:nvPr/>
        </p:nvSpPr>
        <p:spPr>
          <a:xfrm>
            <a:off x="284012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D75027-EF1D-38F3-E54C-42D8F4249ECD}"/>
              </a:ext>
            </a:extLst>
          </p:cNvPr>
          <p:cNvSpPr/>
          <p:nvPr/>
        </p:nvSpPr>
        <p:spPr>
          <a:xfrm>
            <a:off x="426404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64A9DC-09E5-58BF-463C-B8A0F79848D3}"/>
              </a:ext>
            </a:extLst>
          </p:cNvPr>
          <p:cNvSpPr/>
          <p:nvPr/>
        </p:nvSpPr>
        <p:spPr>
          <a:xfrm>
            <a:off x="568796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FFD268-AEF2-2275-BA57-76C8978D86B7}"/>
              </a:ext>
            </a:extLst>
          </p:cNvPr>
          <p:cNvSpPr/>
          <p:nvPr/>
        </p:nvSpPr>
        <p:spPr>
          <a:xfrm>
            <a:off x="7111884" y="1487439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920ABC-61DE-0969-5EB2-BBF5F67A8D7D}"/>
              </a:ext>
            </a:extLst>
          </p:cNvPr>
          <p:cNvSpPr/>
          <p:nvPr/>
        </p:nvSpPr>
        <p:spPr>
          <a:xfrm>
            <a:off x="141620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8A7AD-15B9-B69D-E1B5-7C4AFD62BFCE}"/>
              </a:ext>
            </a:extLst>
          </p:cNvPr>
          <p:cNvSpPr/>
          <p:nvPr/>
        </p:nvSpPr>
        <p:spPr>
          <a:xfrm>
            <a:off x="284012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E578B8-F862-FBEA-2132-1AE765EFE9AF}"/>
              </a:ext>
            </a:extLst>
          </p:cNvPr>
          <p:cNvSpPr/>
          <p:nvPr/>
        </p:nvSpPr>
        <p:spPr>
          <a:xfrm>
            <a:off x="426404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1B9D06-1D9B-2F4F-85FD-B810E410C979}"/>
              </a:ext>
            </a:extLst>
          </p:cNvPr>
          <p:cNvSpPr/>
          <p:nvPr/>
        </p:nvSpPr>
        <p:spPr>
          <a:xfrm>
            <a:off x="568796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AB371F-B723-3F5D-68A4-AA0BE832F78F}"/>
              </a:ext>
            </a:extLst>
          </p:cNvPr>
          <p:cNvSpPr/>
          <p:nvPr/>
        </p:nvSpPr>
        <p:spPr>
          <a:xfrm>
            <a:off x="7111884" y="2782941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376ACB-797A-7565-453C-6CB09A82DFE8}"/>
              </a:ext>
            </a:extLst>
          </p:cNvPr>
          <p:cNvSpPr/>
          <p:nvPr/>
        </p:nvSpPr>
        <p:spPr>
          <a:xfrm>
            <a:off x="141620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A7124D-1699-2125-B19E-2C6FC23A3A95}"/>
              </a:ext>
            </a:extLst>
          </p:cNvPr>
          <p:cNvSpPr/>
          <p:nvPr/>
        </p:nvSpPr>
        <p:spPr>
          <a:xfrm>
            <a:off x="284012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52CE3F-8499-D359-660D-90E7E54FA36D}"/>
              </a:ext>
            </a:extLst>
          </p:cNvPr>
          <p:cNvSpPr/>
          <p:nvPr/>
        </p:nvSpPr>
        <p:spPr>
          <a:xfrm>
            <a:off x="426404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3CF396-9A70-EB25-4E0F-5D729DAD6B61}"/>
              </a:ext>
            </a:extLst>
          </p:cNvPr>
          <p:cNvSpPr/>
          <p:nvPr/>
        </p:nvSpPr>
        <p:spPr>
          <a:xfrm>
            <a:off x="568796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8502E8-D30E-440E-7DEF-CE7756B5D051}"/>
              </a:ext>
            </a:extLst>
          </p:cNvPr>
          <p:cNvSpPr/>
          <p:nvPr/>
        </p:nvSpPr>
        <p:spPr>
          <a:xfrm>
            <a:off x="7111884" y="4078443"/>
            <a:ext cx="1029418" cy="97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4D2539-6CDA-4D1B-909D-1A557EFF549A}"/>
              </a:ext>
            </a:extLst>
          </p:cNvPr>
          <p:cNvSpPr/>
          <p:nvPr/>
        </p:nvSpPr>
        <p:spPr>
          <a:xfrm>
            <a:off x="0" y="0"/>
            <a:ext cx="897147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42E95A-326B-E9F7-5F06-B699EC482076}"/>
              </a:ext>
            </a:extLst>
          </p:cNvPr>
          <p:cNvSpPr/>
          <p:nvPr/>
        </p:nvSpPr>
        <p:spPr>
          <a:xfrm>
            <a:off x="2682815" y="1716657"/>
            <a:ext cx="5995359" cy="3243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1A898-DEAD-7198-D87D-CED5E1BFD606}"/>
              </a:ext>
            </a:extLst>
          </p:cNvPr>
          <p:cNvSpPr/>
          <p:nvPr/>
        </p:nvSpPr>
        <p:spPr>
          <a:xfrm>
            <a:off x="4324148" y="1974319"/>
            <a:ext cx="2333130" cy="563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 Image Path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FC2271-0437-DF41-112B-30905B1ECB9F}"/>
              </a:ext>
            </a:extLst>
          </p:cNvPr>
          <p:cNvSpPr/>
          <p:nvPr/>
        </p:nvSpPr>
        <p:spPr>
          <a:xfrm>
            <a:off x="4324148" y="2926609"/>
            <a:ext cx="2333130" cy="563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 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A3D440-400D-46DC-8A8F-EBA79F55C214}"/>
              </a:ext>
            </a:extLst>
          </p:cNvPr>
          <p:cNvSpPr/>
          <p:nvPr/>
        </p:nvSpPr>
        <p:spPr>
          <a:xfrm>
            <a:off x="4324148" y="3811945"/>
            <a:ext cx="2333130" cy="563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 Price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E2EC70-E67D-321C-6282-1C7C7C3113F8}"/>
              </a:ext>
            </a:extLst>
          </p:cNvPr>
          <p:cNvSpPr/>
          <p:nvPr/>
        </p:nvSpPr>
        <p:spPr>
          <a:xfrm>
            <a:off x="5607169" y="4581549"/>
            <a:ext cx="805132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F0B709-E159-6D61-A278-CCB35A18E1F8}"/>
              </a:ext>
            </a:extLst>
          </p:cNvPr>
          <p:cNvSpPr/>
          <p:nvPr/>
        </p:nvSpPr>
        <p:spPr>
          <a:xfrm>
            <a:off x="4494362" y="4582828"/>
            <a:ext cx="876738" cy="287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Cancle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6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104</Words>
  <Application>Microsoft Office PowerPoint</Application>
  <PresentationFormat>와이드스크린</PresentationFormat>
  <Paragraphs>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강원대학교신호처리실험실</dc:creator>
  <cp:lastModifiedBy>강원대학교신호처리실험실</cp:lastModifiedBy>
  <cp:revision>1</cp:revision>
  <dcterms:created xsi:type="dcterms:W3CDTF">2022-09-25T14:00:59Z</dcterms:created>
  <dcterms:modified xsi:type="dcterms:W3CDTF">2022-09-25T14:43:05Z</dcterms:modified>
</cp:coreProperties>
</file>