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27" d="100"/>
          <a:sy n="27" d="100"/>
        </p:scale>
        <p:origin x="55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9B88D-7474-4552-BEDD-E4F37C21595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0ED42DC-D80B-4862-92E8-182AE1AEEE0A}">
      <dgm:prSet/>
      <dgm:spPr/>
      <dgm:t>
        <a:bodyPr/>
        <a:lstStyle/>
        <a:p>
          <a:r>
            <a:rPr lang="en-US"/>
            <a:t>Phase 1: Dual HEPA Purifier Development - Jan to Mar.</a:t>
          </a:r>
        </a:p>
      </dgm:t>
    </dgm:pt>
    <dgm:pt modelId="{22EA1BF0-F733-4973-9D95-75BCF29BF562}" type="parTrans" cxnId="{4038480F-7E4A-493F-8996-00FD0C363977}">
      <dgm:prSet/>
      <dgm:spPr/>
      <dgm:t>
        <a:bodyPr/>
        <a:lstStyle/>
        <a:p>
          <a:endParaRPr lang="en-US"/>
        </a:p>
      </dgm:t>
    </dgm:pt>
    <dgm:pt modelId="{4F717A56-29A1-464E-8220-9DD25F5C0DC8}" type="sibTrans" cxnId="{4038480F-7E4A-493F-8996-00FD0C363977}">
      <dgm:prSet/>
      <dgm:spPr/>
      <dgm:t>
        <a:bodyPr/>
        <a:lstStyle/>
        <a:p>
          <a:endParaRPr lang="en-US"/>
        </a:p>
      </dgm:t>
    </dgm:pt>
    <dgm:pt modelId="{DB6B58CE-8D8B-40D8-AB7B-042CE0EC89AE}">
      <dgm:prSet/>
      <dgm:spPr/>
      <dgm:t>
        <a:bodyPr/>
        <a:lstStyle/>
        <a:p>
          <a:r>
            <a:rPr lang="en-US"/>
            <a:t>Phase 2: Improved Filter and Motor - Feb to Apr.</a:t>
          </a:r>
        </a:p>
      </dgm:t>
    </dgm:pt>
    <dgm:pt modelId="{95A4D92C-E3B7-405E-9AEA-1324D23026DC}" type="parTrans" cxnId="{75E760FF-4766-4EF2-992F-129BFBD54445}">
      <dgm:prSet/>
      <dgm:spPr/>
      <dgm:t>
        <a:bodyPr/>
        <a:lstStyle/>
        <a:p>
          <a:endParaRPr lang="en-US"/>
        </a:p>
      </dgm:t>
    </dgm:pt>
    <dgm:pt modelId="{BE71BADF-6373-4EE6-B656-3B7CD2AE9A12}" type="sibTrans" cxnId="{75E760FF-4766-4EF2-992F-129BFBD54445}">
      <dgm:prSet/>
      <dgm:spPr/>
      <dgm:t>
        <a:bodyPr/>
        <a:lstStyle/>
        <a:p>
          <a:endParaRPr lang="en-US"/>
        </a:p>
      </dgm:t>
    </dgm:pt>
    <dgm:pt modelId="{90E9BB4F-1CE1-49E0-8604-AE15B309A157}">
      <dgm:prSet/>
      <dgm:spPr/>
      <dgm:t>
        <a:bodyPr/>
        <a:lstStyle/>
        <a:p>
          <a:r>
            <a:rPr lang="en-US"/>
            <a:t>Phase 3: Ozone Reduction - Feb to May.</a:t>
          </a:r>
        </a:p>
      </dgm:t>
    </dgm:pt>
    <dgm:pt modelId="{18C529BB-3CDD-4F89-8FE0-B7B1CD7E2B45}" type="parTrans" cxnId="{B0DAE677-7912-4134-AAAB-E6CE53EDAD6C}">
      <dgm:prSet/>
      <dgm:spPr/>
      <dgm:t>
        <a:bodyPr/>
        <a:lstStyle/>
        <a:p>
          <a:endParaRPr lang="en-US"/>
        </a:p>
      </dgm:t>
    </dgm:pt>
    <dgm:pt modelId="{3429D826-81C7-4FE1-ADFC-C91E9A904D30}" type="sibTrans" cxnId="{B0DAE677-7912-4134-AAAB-E6CE53EDAD6C}">
      <dgm:prSet/>
      <dgm:spPr/>
      <dgm:t>
        <a:bodyPr/>
        <a:lstStyle/>
        <a:p>
          <a:endParaRPr lang="en-US"/>
        </a:p>
      </dgm:t>
    </dgm:pt>
    <dgm:pt modelId="{2766E0A2-FCF9-4790-AD70-EFD2E5B3A17A}" type="pres">
      <dgm:prSet presAssocID="{5939B88D-7474-4552-BEDD-E4F37C215956}" presName="Name0" presStyleCnt="0">
        <dgm:presLayoutVars>
          <dgm:dir/>
          <dgm:resizeHandles val="exact"/>
        </dgm:presLayoutVars>
      </dgm:prSet>
      <dgm:spPr/>
    </dgm:pt>
    <dgm:pt modelId="{3BDC4827-28B1-498F-9E5E-E3BB32D4D795}" type="pres">
      <dgm:prSet presAssocID="{10ED42DC-D80B-4862-92E8-182AE1AEEE0A}" presName="node" presStyleLbl="node1" presStyleIdx="0" presStyleCnt="3">
        <dgm:presLayoutVars>
          <dgm:bulletEnabled val="1"/>
        </dgm:presLayoutVars>
      </dgm:prSet>
      <dgm:spPr/>
    </dgm:pt>
    <dgm:pt modelId="{A2AE2CA2-E4AE-49A9-A097-A48A6A72D853}" type="pres">
      <dgm:prSet presAssocID="{4F717A56-29A1-464E-8220-9DD25F5C0DC8}" presName="sibTrans" presStyleLbl="sibTrans1D1" presStyleIdx="0" presStyleCnt="2"/>
      <dgm:spPr/>
    </dgm:pt>
    <dgm:pt modelId="{25D3D489-6FBE-4089-B65B-2AB8FF97EBD9}" type="pres">
      <dgm:prSet presAssocID="{4F717A56-29A1-464E-8220-9DD25F5C0DC8}" presName="connectorText" presStyleLbl="sibTrans1D1" presStyleIdx="0" presStyleCnt="2"/>
      <dgm:spPr/>
    </dgm:pt>
    <dgm:pt modelId="{C16A061E-DFC8-4821-AC29-AA72C4F26035}" type="pres">
      <dgm:prSet presAssocID="{DB6B58CE-8D8B-40D8-AB7B-042CE0EC89AE}" presName="node" presStyleLbl="node1" presStyleIdx="1" presStyleCnt="3">
        <dgm:presLayoutVars>
          <dgm:bulletEnabled val="1"/>
        </dgm:presLayoutVars>
      </dgm:prSet>
      <dgm:spPr/>
    </dgm:pt>
    <dgm:pt modelId="{915CE3AF-2745-4F80-86DC-47071A0C3209}" type="pres">
      <dgm:prSet presAssocID="{BE71BADF-6373-4EE6-B656-3B7CD2AE9A12}" presName="sibTrans" presStyleLbl="sibTrans1D1" presStyleIdx="1" presStyleCnt="2"/>
      <dgm:spPr/>
    </dgm:pt>
    <dgm:pt modelId="{A8CC1D14-F196-4007-9E61-BADFBB38D184}" type="pres">
      <dgm:prSet presAssocID="{BE71BADF-6373-4EE6-B656-3B7CD2AE9A12}" presName="connectorText" presStyleLbl="sibTrans1D1" presStyleIdx="1" presStyleCnt="2"/>
      <dgm:spPr/>
    </dgm:pt>
    <dgm:pt modelId="{5E902B7D-2F2D-4418-BA26-1B006C5FB32A}" type="pres">
      <dgm:prSet presAssocID="{90E9BB4F-1CE1-49E0-8604-AE15B309A157}" presName="node" presStyleLbl="node1" presStyleIdx="2" presStyleCnt="3">
        <dgm:presLayoutVars>
          <dgm:bulletEnabled val="1"/>
        </dgm:presLayoutVars>
      </dgm:prSet>
      <dgm:spPr/>
    </dgm:pt>
  </dgm:ptLst>
  <dgm:cxnLst>
    <dgm:cxn modelId="{79948600-E0A9-4F77-83B7-37C7A9844D52}" type="presOf" srcId="{BE71BADF-6373-4EE6-B656-3B7CD2AE9A12}" destId="{915CE3AF-2745-4F80-86DC-47071A0C3209}" srcOrd="0" destOrd="0" presId="urn:microsoft.com/office/officeart/2016/7/layout/RepeatingBendingProcessNew"/>
    <dgm:cxn modelId="{4038480F-7E4A-493F-8996-00FD0C363977}" srcId="{5939B88D-7474-4552-BEDD-E4F37C215956}" destId="{10ED42DC-D80B-4862-92E8-182AE1AEEE0A}" srcOrd="0" destOrd="0" parTransId="{22EA1BF0-F733-4973-9D95-75BCF29BF562}" sibTransId="{4F717A56-29A1-464E-8220-9DD25F5C0DC8}"/>
    <dgm:cxn modelId="{74D7F416-F833-4475-828C-F1C3B3DA8067}" type="presOf" srcId="{90E9BB4F-1CE1-49E0-8604-AE15B309A157}" destId="{5E902B7D-2F2D-4418-BA26-1B006C5FB32A}" srcOrd="0" destOrd="0" presId="urn:microsoft.com/office/officeart/2016/7/layout/RepeatingBendingProcessNew"/>
    <dgm:cxn modelId="{E009F744-2EC2-45A2-8D24-5BD49F7CB2BF}" type="presOf" srcId="{DB6B58CE-8D8B-40D8-AB7B-042CE0EC89AE}" destId="{C16A061E-DFC8-4821-AC29-AA72C4F26035}" srcOrd="0" destOrd="0" presId="urn:microsoft.com/office/officeart/2016/7/layout/RepeatingBendingProcessNew"/>
    <dgm:cxn modelId="{C0185448-D5DD-4BDC-9A81-C5EEEBE68F8D}" type="presOf" srcId="{10ED42DC-D80B-4862-92E8-182AE1AEEE0A}" destId="{3BDC4827-28B1-498F-9E5E-E3BB32D4D795}" srcOrd="0" destOrd="0" presId="urn:microsoft.com/office/officeart/2016/7/layout/RepeatingBendingProcessNew"/>
    <dgm:cxn modelId="{D93ECB6C-9B59-4EDD-80DC-5B9230F988F8}" type="presOf" srcId="{4F717A56-29A1-464E-8220-9DD25F5C0DC8}" destId="{A2AE2CA2-E4AE-49A9-A097-A48A6A72D853}" srcOrd="0" destOrd="0" presId="urn:microsoft.com/office/officeart/2016/7/layout/RepeatingBendingProcessNew"/>
    <dgm:cxn modelId="{525CF552-C871-4B7D-8B78-1822E9B9241E}" type="presOf" srcId="{BE71BADF-6373-4EE6-B656-3B7CD2AE9A12}" destId="{A8CC1D14-F196-4007-9E61-BADFBB38D184}" srcOrd="1" destOrd="0" presId="urn:microsoft.com/office/officeart/2016/7/layout/RepeatingBendingProcessNew"/>
    <dgm:cxn modelId="{B0DAE677-7912-4134-AAAB-E6CE53EDAD6C}" srcId="{5939B88D-7474-4552-BEDD-E4F37C215956}" destId="{90E9BB4F-1CE1-49E0-8604-AE15B309A157}" srcOrd="2" destOrd="0" parTransId="{18C529BB-3CDD-4F89-8FE0-B7B1CD7E2B45}" sibTransId="{3429D826-81C7-4FE1-ADFC-C91E9A904D30}"/>
    <dgm:cxn modelId="{A1BEDFA6-029D-48CE-AFA8-E3B9812B223F}" type="presOf" srcId="{5939B88D-7474-4552-BEDD-E4F37C215956}" destId="{2766E0A2-FCF9-4790-AD70-EFD2E5B3A17A}" srcOrd="0" destOrd="0" presId="urn:microsoft.com/office/officeart/2016/7/layout/RepeatingBendingProcessNew"/>
    <dgm:cxn modelId="{836741D8-93C9-4FEF-9DCD-D72288FEB707}" type="presOf" srcId="{4F717A56-29A1-464E-8220-9DD25F5C0DC8}" destId="{25D3D489-6FBE-4089-B65B-2AB8FF97EBD9}" srcOrd="1" destOrd="0" presId="urn:microsoft.com/office/officeart/2016/7/layout/RepeatingBendingProcessNew"/>
    <dgm:cxn modelId="{75E760FF-4766-4EF2-992F-129BFBD54445}" srcId="{5939B88D-7474-4552-BEDD-E4F37C215956}" destId="{DB6B58CE-8D8B-40D8-AB7B-042CE0EC89AE}" srcOrd="1" destOrd="0" parTransId="{95A4D92C-E3B7-405E-9AEA-1324D23026DC}" sibTransId="{BE71BADF-6373-4EE6-B656-3B7CD2AE9A12}"/>
    <dgm:cxn modelId="{4B00596D-9808-47CC-8557-9DC572B1ED8D}" type="presParOf" srcId="{2766E0A2-FCF9-4790-AD70-EFD2E5B3A17A}" destId="{3BDC4827-28B1-498F-9E5E-E3BB32D4D795}" srcOrd="0" destOrd="0" presId="urn:microsoft.com/office/officeart/2016/7/layout/RepeatingBendingProcessNew"/>
    <dgm:cxn modelId="{17417826-3D3E-4A6F-A178-DF936FD5A7B5}" type="presParOf" srcId="{2766E0A2-FCF9-4790-AD70-EFD2E5B3A17A}" destId="{A2AE2CA2-E4AE-49A9-A097-A48A6A72D853}" srcOrd="1" destOrd="0" presId="urn:microsoft.com/office/officeart/2016/7/layout/RepeatingBendingProcessNew"/>
    <dgm:cxn modelId="{13F9543F-6F49-4966-A3EA-DDB942ED1202}" type="presParOf" srcId="{A2AE2CA2-E4AE-49A9-A097-A48A6A72D853}" destId="{25D3D489-6FBE-4089-B65B-2AB8FF97EBD9}" srcOrd="0" destOrd="0" presId="urn:microsoft.com/office/officeart/2016/7/layout/RepeatingBendingProcessNew"/>
    <dgm:cxn modelId="{9537D50A-A59D-464B-A7EC-80DE5140562C}" type="presParOf" srcId="{2766E0A2-FCF9-4790-AD70-EFD2E5B3A17A}" destId="{C16A061E-DFC8-4821-AC29-AA72C4F26035}" srcOrd="2" destOrd="0" presId="urn:microsoft.com/office/officeart/2016/7/layout/RepeatingBendingProcessNew"/>
    <dgm:cxn modelId="{10D87046-E5C0-4F79-B1F8-17B0E85552E1}" type="presParOf" srcId="{2766E0A2-FCF9-4790-AD70-EFD2E5B3A17A}" destId="{915CE3AF-2745-4F80-86DC-47071A0C3209}" srcOrd="3" destOrd="0" presId="urn:microsoft.com/office/officeart/2016/7/layout/RepeatingBendingProcessNew"/>
    <dgm:cxn modelId="{B7FA7A21-0C63-43B1-B221-B6E388DE5E36}" type="presParOf" srcId="{915CE3AF-2745-4F80-86DC-47071A0C3209}" destId="{A8CC1D14-F196-4007-9E61-BADFBB38D184}" srcOrd="0" destOrd="0" presId="urn:microsoft.com/office/officeart/2016/7/layout/RepeatingBendingProcessNew"/>
    <dgm:cxn modelId="{54512CB7-5832-4089-8CFF-FD344BC5089F}" type="presParOf" srcId="{2766E0A2-FCF9-4790-AD70-EFD2E5B3A17A}" destId="{5E902B7D-2F2D-4418-BA26-1B006C5FB32A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8BF419-54CF-4017-9692-EE0B01A169E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977443-786B-4E15-9852-3A279497A52C}">
      <dgm:prSet/>
      <dgm:spPr/>
      <dgm:t>
        <a:bodyPr/>
        <a:lstStyle/>
        <a:p>
          <a:r>
            <a:rPr lang="en-US"/>
            <a:t>Initial funding of $30,000 for conception and planning.</a:t>
          </a:r>
        </a:p>
      </dgm:t>
    </dgm:pt>
    <dgm:pt modelId="{7F5FB6ED-A1F3-46EE-B643-FDFD35698535}" type="parTrans" cxnId="{13C838E3-1305-4FF9-94A8-E83E3AC09DA5}">
      <dgm:prSet/>
      <dgm:spPr/>
      <dgm:t>
        <a:bodyPr/>
        <a:lstStyle/>
        <a:p>
          <a:endParaRPr lang="en-US"/>
        </a:p>
      </dgm:t>
    </dgm:pt>
    <dgm:pt modelId="{876BEB80-D9EA-4659-8AB9-3241E625EEDE}" type="sibTrans" cxnId="{13C838E3-1305-4FF9-94A8-E83E3AC09DA5}">
      <dgm:prSet/>
      <dgm:spPr/>
      <dgm:t>
        <a:bodyPr/>
        <a:lstStyle/>
        <a:p>
          <a:endParaRPr lang="en-US"/>
        </a:p>
      </dgm:t>
    </dgm:pt>
    <dgm:pt modelId="{CE2C8D1C-C294-41DF-A845-F9A6CE1FE79A}">
      <dgm:prSet/>
      <dgm:spPr/>
      <dgm:t>
        <a:bodyPr/>
        <a:lstStyle/>
        <a:p>
          <a:r>
            <a:rPr lang="en-US"/>
            <a:t>$80,000 estimated for prototype development.</a:t>
          </a:r>
        </a:p>
      </dgm:t>
    </dgm:pt>
    <dgm:pt modelId="{084F16B0-EC01-499C-9C84-F956D950A065}" type="parTrans" cxnId="{4ED6DB26-0591-4605-BA5E-ACB26DD8A956}">
      <dgm:prSet/>
      <dgm:spPr/>
      <dgm:t>
        <a:bodyPr/>
        <a:lstStyle/>
        <a:p>
          <a:endParaRPr lang="en-US"/>
        </a:p>
      </dgm:t>
    </dgm:pt>
    <dgm:pt modelId="{0EF3DDBA-1EE6-4AE2-9EA1-21CCA8FCAE50}" type="sibTrans" cxnId="{4ED6DB26-0591-4605-BA5E-ACB26DD8A956}">
      <dgm:prSet/>
      <dgm:spPr/>
      <dgm:t>
        <a:bodyPr/>
        <a:lstStyle/>
        <a:p>
          <a:endParaRPr lang="en-US"/>
        </a:p>
      </dgm:t>
    </dgm:pt>
    <dgm:pt modelId="{6603CF97-1DD3-4692-8D41-B4C4CDDE6F85}">
      <dgm:prSet/>
      <dgm:spPr/>
      <dgm:t>
        <a:bodyPr/>
        <a:lstStyle/>
        <a:p>
          <a:r>
            <a:rPr lang="en-US"/>
            <a:t>Team comprises experts from various departments.</a:t>
          </a:r>
        </a:p>
      </dgm:t>
    </dgm:pt>
    <dgm:pt modelId="{B23A1060-0755-46C5-9C5D-963F16CECDD9}" type="parTrans" cxnId="{B56BD8E4-BA65-4C79-91AA-830B658173DF}">
      <dgm:prSet/>
      <dgm:spPr/>
      <dgm:t>
        <a:bodyPr/>
        <a:lstStyle/>
        <a:p>
          <a:endParaRPr lang="en-US"/>
        </a:p>
      </dgm:t>
    </dgm:pt>
    <dgm:pt modelId="{F7827C3A-7DAC-4C42-997E-03CE63C964F2}" type="sibTrans" cxnId="{B56BD8E4-BA65-4C79-91AA-830B658173DF}">
      <dgm:prSet/>
      <dgm:spPr/>
      <dgm:t>
        <a:bodyPr/>
        <a:lstStyle/>
        <a:p>
          <a:endParaRPr lang="en-US"/>
        </a:p>
      </dgm:t>
    </dgm:pt>
    <dgm:pt modelId="{9DDB939F-BA37-470A-926F-93E37595D6DB}" type="pres">
      <dgm:prSet presAssocID="{AF8BF419-54CF-4017-9692-EE0B01A169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96AD3C-885E-4377-88B3-B8035A954AD5}" type="pres">
      <dgm:prSet presAssocID="{36977443-786B-4E15-9852-3A279497A52C}" presName="hierRoot1" presStyleCnt="0"/>
      <dgm:spPr/>
    </dgm:pt>
    <dgm:pt modelId="{5B75E21D-ED0C-470E-AA5A-7F23A82DC9DD}" type="pres">
      <dgm:prSet presAssocID="{36977443-786B-4E15-9852-3A279497A52C}" presName="composite" presStyleCnt="0"/>
      <dgm:spPr/>
    </dgm:pt>
    <dgm:pt modelId="{FAAD08BF-026A-4C88-9B2A-304AFF6E8315}" type="pres">
      <dgm:prSet presAssocID="{36977443-786B-4E15-9852-3A279497A52C}" presName="background" presStyleLbl="node0" presStyleIdx="0" presStyleCnt="3"/>
      <dgm:spPr/>
    </dgm:pt>
    <dgm:pt modelId="{455B7751-A666-4B3A-996B-E898E272F371}" type="pres">
      <dgm:prSet presAssocID="{36977443-786B-4E15-9852-3A279497A52C}" presName="text" presStyleLbl="fgAcc0" presStyleIdx="0" presStyleCnt="3">
        <dgm:presLayoutVars>
          <dgm:chPref val="3"/>
        </dgm:presLayoutVars>
      </dgm:prSet>
      <dgm:spPr/>
    </dgm:pt>
    <dgm:pt modelId="{1BDB31F1-F01B-4E76-A085-64E361D08EA1}" type="pres">
      <dgm:prSet presAssocID="{36977443-786B-4E15-9852-3A279497A52C}" presName="hierChild2" presStyleCnt="0"/>
      <dgm:spPr/>
    </dgm:pt>
    <dgm:pt modelId="{CC5D8DB4-A6BA-4EAC-A140-0F5F41F85DC1}" type="pres">
      <dgm:prSet presAssocID="{CE2C8D1C-C294-41DF-A845-F9A6CE1FE79A}" presName="hierRoot1" presStyleCnt="0"/>
      <dgm:spPr/>
    </dgm:pt>
    <dgm:pt modelId="{AD7CB666-9A09-49F2-81A4-4A0F05F8904F}" type="pres">
      <dgm:prSet presAssocID="{CE2C8D1C-C294-41DF-A845-F9A6CE1FE79A}" presName="composite" presStyleCnt="0"/>
      <dgm:spPr/>
    </dgm:pt>
    <dgm:pt modelId="{B208E422-2F38-4AB4-8584-509CCAB4B942}" type="pres">
      <dgm:prSet presAssocID="{CE2C8D1C-C294-41DF-A845-F9A6CE1FE79A}" presName="background" presStyleLbl="node0" presStyleIdx="1" presStyleCnt="3"/>
      <dgm:spPr/>
    </dgm:pt>
    <dgm:pt modelId="{3FBAC110-33CD-4B7A-86AE-1C5CD337B8A3}" type="pres">
      <dgm:prSet presAssocID="{CE2C8D1C-C294-41DF-A845-F9A6CE1FE79A}" presName="text" presStyleLbl="fgAcc0" presStyleIdx="1" presStyleCnt="3">
        <dgm:presLayoutVars>
          <dgm:chPref val="3"/>
        </dgm:presLayoutVars>
      </dgm:prSet>
      <dgm:spPr/>
    </dgm:pt>
    <dgm:pt modelId="{CBE0B17A-9952-42FD-B96E-7C3F0C4071F9}" type="pres">
      <dgm:prSet presAssocID="{CE2C8D1C-C294-41DF-A845-F9A6CE1FE79A}" presName="hierChild2" presStyleCnt="0"/>
      <dgm:spPr/>
    </dgm:pt>
    <dgm:pt modelId="{8757C808-0AE4-472B-B82D-CB70B54B6BB3}" type="pres">
      <dgm:prSet presAssocID="{6603CF97-1DD3-4692-8D41-B4C4CDDE6F85}" presName="hierRoot1" presStyleCnt="0"/>
      <dgm:spPr/>
    </dgm:pt>
    <dgm:pt modelId="{1C5FE185-B131-46EB-BDFA-20194490D080}" type="pres">
      <dgm:prSet presAssocID="{6603CF97-1DD3-4692-8D41-B4C4CDDE6F85}" presName="composite" presStyleCnt="0"/>
      <dgm:spPr/>
    </dgm:pt>
    <dgm:pt modelId="{BC19FEC8-5714-4F1E-914E-AC1F99FD22A9}" type="pres">
      <dgm:prSet presAssocID="{6603CF97-1DD3-4692-8D41-B4C4CDDE6F85}" presName="background" presStyleLbl="node0" presStyleIdx="2" presStyleCnt="3"/>
      <dgm:spPr/>
    </dgm:pt>
    <dgm:pt modelId="{4A47FDF3-41D0-4970-A4CE-B36F2A72FA5A}" type="pres">
      <dgm:prSet presAssocID="{6603CF97-1DD3-4692-8D41-B4C4CDDE6F85}" presName="text" presStyleLbl="fgAcc0" presStyleIdx="2" presStyleCnt="3">
        <dgm:presLayoutVars>
          <dgm:chPref val="3"/>
        </dgm:presLayoutVars>
      </dgm:prSet>
      <dgm:spPr/>
    </dgm:pt>
    <dgm:pt modelId="{3DD7AAB1-3690-44D2-B21B-E6D5507E22E6}" type="pres">
      <dgm:prSet presAssocID="{6603CF97-1DD3-4692-8D41-B4C4CDDE6F85}" presName="hierChild2" presStyleCnt="0"/>
      <dgm:spPr/>
    </dgm:pt>
  </dgm:ptLst>
  <dgm:cxnLst>
    <dgm:cxn modelId="{4ED6DB26-0591-4605-BA5E-ACB26DD8A956}" srcId="{AF8BF419-54CF-4017-9692-EE0B01A169EF}" destId="{CE2C8D1C-C294-41DF-A845-F9A6CE1FE79A}" srcOrd="1" destOrd="0" parTransId="{084F16B0-EC01-499C-9C84-F956D950A065}" sibTransId="{0EF3DDBA-1EE6-4AE2-9EA1-21CCA8FCAE50}"/>
    <dgm:cxn modelId="{4D59B350-5981-4878-86FF-C561D431212F}" type="presOf" srcId="{CE2C8D1C-C294-41DF-A845-F9A6CE1FE79A}" destId="{3FBAC110-33CD-4B7A-86AE-1C5CD337B8A3}" srcOrd="0" destOrd="0" presId="urn:microsoft.com/office/officeart/2005/8/layout/hierarchy1"/>
    <dgm:cxn modelId="{C8CDC27F-11E1-4FA8-AFE1-3B1F3488894D}" type="presOf" srcId="{6603CF97-1DD3-4692-8D41-B4C4CDDE6F85}" destId="{4A47FDF3-41D0-4970-A4CE-B36F2A72FA5A}" srcOrd="0" destOrd="0" presId="urn:microsoft.com/office/officeart/2005/8/layout/hierarchy1"/>
    <dgm:cxn modelId="{8263158F-A9A5-45F4-99F6-ECF89EC9FFA5}" type="presOf" srcId="{AF8BF419-54CF-4017-9692-EE0B01A169EF}" destId="{9DDB939F-BA37-470A-926F-93E37595D6DB}" srcOrd="0" destOrd="0" presId="urn:microsoft.com/office/officeart/2005/8/layout/hierarchy1"/>
    <dgm:cxn modelId="{13C838E3-1305-4FF9-94A8-E83E3AC09DA5}" srcId="{AF8BF419-54CF-4017-9692-EE0B01A169EF}" destId="{36977443-786B-4E15-9852-3A279497A52C}" srcOrd="0" destOrd="0" parTransId="{7F5FB6ED-A1F3-46EE-B643-FDFD35698535}" sibTransId="{876BEB80-D9EA-4659-8AB9-3241E625EEDE}"/>
    <dgm:cxn modelId="{B56BD8E4-BA65-4C79-91AA-830B658173DF}" srcId="{AF8BF419-54CF-4017-9692-EE0B01A169EF}" destId="{6603CF97-1DD3-4692-8D41-B4C4CDDE6F85}" srcOrd="2" destOrd="0" parTransId="{B23A1060-0755-46C5-9C5D-963F16CECDD9}" sibTransId="{F7827C3A-7DAC-4C42-997E-03CE63C964F2}"/>
    <dgm:cxn modelId="{FCD353FC-726A-4E7E-AE00-B016182E3A25}" type="presOf" srcId="{36977443-786B-4E15-9852-3A279497A52C}" destId="{455B7751-A666-4B3A-996B-E898E272F371}" srcOrd="0" destOrd="0" presId="urn:microsoft.com/office/officeart/2005/8/layout/hierarchy1"/>
    <dgm:cxn modelId="{9277C9C7-41A9-48C9-A59A-4E8056A3F7D2}" type="presParOf" srcId="{9DDB939F-BA37-470A-926F-93E37595D6DB}" destId="{DF96AD3C-885E-4377-88B3-B8035A954AD5}" srcOrd="0" destOrd="0" presId="urn:microsoft.com/office/officeart/2005/8/layout/hierarchy1"/>
    <dgm:cxn modelId="{A27E0395-4DBF-4360-AA19-ECC94360DE38}" type="presParOf" srcId="{DF96AD3C-885E-4377-88B3-B8035A954AD5}" destId="{5B75E21D-ED0C-470E-AA5A-7F23A82DC9DD}" srcOrd="0" destOrd="0" presId="urn:microsoft.com/office/officeart/2005/8/layout/hierarchy1"/>
    <dgm:cxn modelId="{0DF8E89C-2B1D-4B22-916B-36BE19752578}" type="presParOf" srcId="{5B75E21D-ED0C-470E-AA5A-7F23A82DC9DD}" destId="{FAAD08BF-026A-4C88-9B2A-304AFF6E8315}" srcOrd="0" destOrd="0" presId="urn:microsoft.com/office/officeart/2005/8/layout/hierarchy1"/>
    <dgm:cxn modelId="{DCD8F644-E170-4814-BC80-84DCEA78729C}" type="presParOf" srcId="{5B75E21D-ED0C-470E-AA5A-7F23A82DC9DD}" destId="{455B7751-A666-4B3A-996B-E898E272F371}" srcOrd="1" destOrd="0" presId="urn:microsoft.com/office/officeart/2005/8/layout/hierarchy1"/>
    <dgm:cxn modelId="{A756F618-DF27-4EEB-8654-B5218358049D}" type="presParOf" srcId="{DF96AD3C-885E-4377-88B3-B8035A954AD5}" destId="{1BDB31F1-F01B-4E76-A085-64E361D08EA1}" srcOrd="1" destOrd="0" presId="urn:microsoft.com/office/officeart/2005/8/layout/hierarchy1"/>
    <dgm:cxn modelId="{6B41C61E-7FAF-49A5-B393-34B58398E0C7}" type="presParOf" srcId="{9DDB939F-BA37-470A-926F-93E37595D6DB}" destId="{CC5D8DB4-A6BA-4EAC-A140-0F5F41F85DC1}" srcOrd="1" destOrd="0" presId="urn:microsoft.com/office/officeart/2005/8/layout/hierarchy1"/>
    <dgm:cxn modelId="{1176DD47-F300-4508-9B73-425D2D6E7720}" type="presParOf" srcId="{CC5D8DB4-A6BA-4EAC-A140-0F5F41F85DC1}" destId="{AD7CB666-9A09-49F2-81A4-4A0F05F8904F}" srcOrd="0" destOrd="0" presId="urn:microsoft.com/office/officeart/2005/8/layout/hierarchy1"/>
    <dgm:cxn modelId="{EEB56A53-5D3E-4528-995A-C4989283BD02}" type="presParOf" srcId="{AD7CB666-9A09-49F2-81A4-4A0F05F8904F}" destId="{B208E422-2F38-4AB4-8584-509CCAB4B942}" srcOrd="0" destOrd="0" presId="urn:microsoft.com/office/officeart/2005/8/layout/hierarchy1"/>
    <dgm:cxn modelId="{0D48F3EB-59AE-480C-8781-B40F607499BE}" type="presParOf" srcId="{AD7CB666-9A09-49F2-81A4-4A0F05F8904F}" destId="{3FBAC110-33CD-4B7A-86AE-1C5CD337B8A3}" srcOrd="1" destOrd="0" presId="urn:microsoft.com/office/officeart/2005/8/layout/hierarchy1"/>
    <dgm:cxn modelId="{9CF5C449-FA54-4E6E-933E-7BDFD0268B9A}" type="presParOf" srcId="{CC5D8DB4-A6BA-4EAC-A140-0F5F41F85DC1}" destId="{CBE0B17A-9952-42FD-B96E-7C3F0C4071F9}" srcOrd="1" destOrd="0" presId="urn:microsoft.com/office/officeart/2005/8/layout/hierarchy1"/>
    <dgm:cxn modelId="{D7E12BBB-3D01-4F4F-AE0D-B53858C4A603}" type="presParOf" srcId="{9DDB939F-BA37-470A-926F-93E37595D6DB}" destId="{8757C808-0AE4-472B-B82D-CB70B54B6BB3}" srcOrd="2" destOrd="0" presId="urn:microsoft.com/office/officeart/2005/8/layout/hierarchy1"/>
    <dgm:cxn modelId="{E3FD64B9-62D7-4DEB-ABEA-B028B4E4A54B}" type="presParOf" srcId="{8757C808-0AE4-472B-B82D-CB70B54B6BB3}" destId="{1C5FE185-B131-46EB-BDFA-20194490D080}" srcOrd="0" destOrd="0" presId="urn:microsoft.com/office/officeart/2005/8/layout/hierarchy1"/>
    <dgm:cxn modelId="{D6CC24AA-098F-4BF1-9E52-91E8EE3EBEAD}" type="presParOf" srcId="{1C5FE185-B131-46EB-BDFA-20194490D080}" destId="{BC19FEC8-5714-4F1E-914E-AC1F99FD22A9}" srcOrd="0" destOrd="0" presId="urn:microsoft.com/office/officeart/2005/8/layout/hierarchy1"/>
    <dgm:cxn modelId="{3B65637C-71CF-403E-A3FE-014B7F599520}" type="presParOf" srcId="{1C5FE185-B131-46EB-BDFA-20194490D080}" destId="{4A47FDF3-41D0-4970-A4CE-B36F2A72FA5A}" srcOrd="1" destOrd="0" presId="urn:microsoft.com/office/officeart/2005/8/layout/hierarchy1"/>
    <dgm:cxn modelId="{572DB601-C096-4ED1-BB2B-FE208FED5CDA}" type="presParOf" srcId="{8757C808-0AE4-472B-B82D-CB70B54B6BB3}" destId="{3DD7AAB1-3690-44D2-B21B-E6D5507E22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91C15F-FC71-47BF-B2CE-13CB82DAE02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BD13FA-32D4-408B-8A27-9A1B03A2FF99}">
      <dgm:prSet/>
      <dgm:spPr/>
      <dgm:t>
        <a:bodyPr/>
        <a:lstStyle/>
        <a:p>
          <a:pPr>
            <a:defRPr cap="all"/>
          </a:pPr>
          <a:r>
            <a:rPr lang="en-US"/>
            <a:t>R&amp;D Facilities for prototype development and testing.</a:t>
          </a:r>
        </a:p>
      </dgm:t>
    </dgm:pt>
    <dgm:pt modelId="{5238B7C2-5734-463E-B9D0-4E0776609A07}" type="parTrans" cxnId="{C6848D66-E65D-4CC6-9715-DC1E64C7B1E2}">
      <dgm:prSet/>
      <dgm:spPr/>
      <dgm:t>
        <a:bodyPr/>
        <a:lstStyle/>
        <a:p>
          <a:endParaRPr lang="en-US"/>
        </a:p>
      </dgm:t>
    </dgm:pt>
    <dgm:pt modelId="{284BB8F8-8FEC-4AEF-8914-739262D1255A}" type="sibTrans" cxnId="{C6848D66-E65D-4CC6-9715-DC1E64C7B1E2}">
      <dgm:prSet/>
      <dgm:spPr/>
      <dgm:t>
        <a:bodyPr/>
        <a:lstStyle/>
        <a:p>
          <a:endParaRPr lang="en-US"/>
        </a:p>
      </dgm:t>
    </dgm:pt>
    <dgm:pt modelId="{CF4147AE-CB8A-4473-A91A-929910A96952}">
      <dgm:prSet/>
      <dgm:spPr/>
      <dgm:t>
        <a:bodyPr/>
        <a:lstStyle/>
        <a:p>
          <a:pPr>
            <a:defRPr cap="all"/>
          </a:pPr>
          <a:r>
            <a:rPr lang="en-US"/>
            <a:t>Engineering tools and software for design and analysis.</a:t>
          </a:r>
        </a:p>
      </dgm:t>
    </dgm:pt>
    <dgm:pt modelId="{412EA7B7-CF32-4E12-B79E-DC1BCE0C5601}" type="parTrans" cxnId="{54EE593A-18B2-4567-B6BD-ABACFDE56788}">
      <dgm:prSet/>
      <dgm:spPr/>
      <dgm:t>
        <a:bodyPr/>
        <a:lstStyle/>
        <a:p>
          <a:endParaRPr lang="en-US"/>
        </a:p>
      </dgm:t>
    </dgm:pt>
    <dgm:pt modelId="{11721E0B-06B4-48E0-9EFA-42746C0A2833}" type="sibTrans" cxnId="{54EE593A-18B2-4567-B6BD-ABACFDE56788}">
      <dgm:prSet/>
      <dgm:spPr/>
      <dgm:t>
        <a:bodyPr/>
        <a:lstStyle/>
        <a:p>
          <a:endParaRPr lang="en-US"/>
        </a:p>
      </dgm:t>
    </dgm:pt>
    <dgm:pt modelId="{F5786368-4FEF-4AA2-8676-4CD6666FD497}">
      <dgm:prSet/>
      <dgm:spPr/>
      <dgm:t>
        <a:bodyPr/>
        <a:lstStyle/>
        <a:p>
          <a:pPr>
            <a:defRPr cap="all"/>
          </a:pPr>
          <a:r>
            <a:rPr lang="en-US"/>
            <a:t>Assess production capacity and supply chain management.</a:t>
          </a:r>
        </a:p>
      </dgm:t>
    </dgm:pt>
    <dgm:pt modelId="{FAD33155-C062-4646-A184-B55C3F4C24D2}" type="parTrans" cxnId="{D13542E5-C0FE-48D6-99F6-29CBE0AA9D4B}">
      <dgm:prSet/>
      <dgm:spPr/>
      <dgm:t>
        <a:bodyPr/>
        <a:lstStyle/>
        <a:p>
          <a:endParaRPr lang="en-US"/>
        </a:p>
      </dgm:t>
    </dgm:pt>
    <dgm:pt modelId="{5D5A0188-523A-4BB9-A2C0-2B015FD61DC1}" type="sibTrans" cxnId="{D13542E5-C0FE-48D6-99F6-29CBE0AA9D4B}">
      <dgm:prSet/>
      <dgm:spPr/>
      <dgm:t>
        <a:bodyPr/>
        <a:lstStyle/>
        <a:p>
          <a:endParaRPr lang="en-US"/>
        </a:p>
      </dgm:t>
    </dgm:pt>
    <dgm:pt modelId="{65909255-7A14-4F0C-AB92-A7E837519F50}" type="pres">
      <dgm:prSet presAssocID="{BB91C15F-FC71-47BF-B2CE-13CB82DAE027}" presName="root" presStyleCnt="0">
        <dgm:presLayoutVars>
          <dgm:dir/>
          <dgm:resizeHandles val="exact"/>
        </dgm:presLayoutVars>
      </dgm:prSet>
      <dgm:spPr/>
    </dgm:pt>
    <dgm:pt modelId="{6C99CF67-9DA9-46F4-9769-9ACCDEE194EF}" type="pres">
      <dgm:prSet presAssocID="{22BD13FA-32D4-408B-8A27-9A1B03A2FF99}" presName="compNode" presStyleCnt="0"/>
      <dgm:spPr/>
    </dgm:pt>
    <dgm:pt modelId="{AC3D37E9-1E7A-46A3-8D08-6C88FA90871B}" type="pres">
      <dgm:prSet presAssocID="{22BD13FA-32D4-408B-8A27-9A1B03A2FF99}" presName="iconBgRect" presStyleLbl="bgShp" presStyleIdx="0" presStyleCnt="3"/>
      <dgm:spPr/>
    </dgm:pt>
    <dgm:pt modelId="{7D8F8C5F-4DBE-48BF-9263-08EBF387D8C3}" type="pres">
      <dgm:prSet presAssocID="{22BD13FA-32D4-408B-8A27-9A1B03A2FF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4D61000E-AE19-49A8-8164-CAD5857791DE}" type="pres">
      <dgm:prSet presAssocID="{22BD13FA-32D4-408B-8A27-9A1B03A2FF99}" presName="spaceRect" presStyleCnt="0"/>
      <dgm:spPr/>
    </dgm:pt>
    <dgm:pt modelId="{6E5DBC71-E97D-482E-A2CF-E3BBBEB8E596}" type="pres">
      <dgm:prSet presAssocID="{22BD13FA-32D4-408B-8A27-9A1B03A2FF99}" presName="textRect" presStyleLbl="revTx" presStyleIdx="0" presStyleCnt="3">
        <dgm:presLayoutVars>
          <dgm:chMax val="1"/>
          <dgm:chPref val="1"/>
        </dgm:presLayoutVars>
      </dgm:prSet>
      <dgm:spPr/>
    </dgm:pt>
    <dgm:pt modelId="{DD8B677E-37E9-4A5E-8991-7F804FD3DAB5}" type="pres">
      <dgm:prSet presAssocID="{284BB8F8-8FEC-4AEF-8914-739262D1255A}" presName="sibTrans" presStyleCnt="0"/>
      <dgm:spPr/>
    </dgm:pt>
    <dgm:pt modelId="{525AAD25-ADEC-4AEE-B38B-6453B5BBF106}" type="pres">
      <dgm:prSet presAssocID="{CF4147AE-CB8A-4473-A91A-929910A96952}" presName="compNode" presStyleCnt="0"/>
      <dgm:spPr/>
    </dgm:pt>
    <dgm:pt modelId="{0E5ED497-6B04-4F38-B54D-318DA14A0950}" type="pres">
      <dgm:prSet presAssocID="{CF4147AE-CB8A-4473-A91A-929910A96952}" presName="iconBgRect" presStyleLbl="bgShp" presStyleIdx="1" presStyleCnt="3"/>
      <dgm:spPr/>
    </dgm:pt>
    <dgm:pt modelId="{6B28679E-124E-4D83-9FCF-C479D9C63370}" type="pres">
      <dgm:prSet presAssocID="{CF4147AE-CB8A-4473-A91A-929910A969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492E99DF-0BE6-4F24-9172-C9B10739E642}" type="pres">
      <dgm:prSet presAssocID="{CF4147AE-CB8A-4473-A91A-929910A96952}" presName="spaceRect" presStyleCnt="0"/>
      <dgm:spPr/>
    </dgm:pt>
    <dgm:pt modelId="{B8E25EBD-FB94-4F76-811E-633812AB3FBE}" type="pres">
      <dgm:prSet presAssocID="{CF4147AE-CB8A-4473-A91A-929910A96952}" presName="textRect" presStyleLbl="revTx" presStyleIdx="1" presStyleCnt="3">
        <dgm:presLayoutVars>
          <dgm:chMax val="1"/>
          <dgm:chPref val="1"/>
        </dgm:presLayoutVars>
      </dgm:prSet>
      <dgm:spPr/>
    </dgm:pt>
    <dgm:pt modelId="{9BBAB689-2BDB-4DDC-8963-7C6335AEBFB5}" type="pres">
      <dgm:prSet presAssocID="{11721E0B-06B4-48E0-9EFA-42746C0A2833}" presName="sibTrans" presStyleCnt="0"/>
      <dgm:spPr/>
    </dgm:pt>
    <dgm:pt modelId="{25C149F6-8A7A-46C1-89F5-4C091F63D008}" type="pres">
      <dgm:prSet presAssocID="{F5786368-4FEF-4AA2-8676-4CD6666FD497}" presName="compNode" presStyleCnt="0"/>
      <dgm:spPr/>
    </dgm:pt>
    <dgm:pt modelId="{F6F97DF2-F85B-407B-8232-32066696537D}" type="pres">
      <dgm:prSet presAssocID="{F5786368-4FEF-4AA2-8676-4CD6666FD497}" presName="iconBgRect" presStyleLbl="bgShp" presStyleIdx="2" presStyleCnt="3"/>
      <dgm:spPr/>
    </dgm:pt>
    <dgm:pt modelId="{9412D0F9-29E1-4CCB-97A1-5E91D67CA159}" type="pres">
      <dgm:prSet presAssocID="{F5786368-4FEF-4AA2-8676-4CD6666FD4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910F033-D91C-4B4F-A308-846F079A0299}" type="pres">
      <dgm:prSet presAssocID="{F5786368-4FEF-4AA2-8676-4CD6666FD497}" presName="spaceRect" presStyleCnt="0"/>
      <dgm:spPr/>
    </dgm:pt>
    <dgm:pt modelId="{DF55553F-C53E-4017-9E40-41D6A52381AE}" type="pres">
      <dgm:prSet presAssocID="{F5786368-4FEF-4AA2-8676-4CD6666FD4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EE593A-18B2-4567-B6BD-ABACFDE56788}" srcId="{BB91C15F-FC71-47BF-B2CE-13CB82DAE027}" destId="{CF4147AE-CB8A-4473-A91A-929910A96952}" srcOrd="1" destOrd="0" parTransId="{412EA7B7-CF32-4E12-B79E-DC1BCE0C5601}" sibTransId="{11721E0B-06B4-48E0-9EFA-42746C0A2833}"/>
    <dgm:cxn modelId="{C2A76F3C-577E-4C41-B8BE-00790A306819}" type="presOf" srcId="{F5786368-4FEF-4AA2-8676-4CD6666FD497}" destId="{DF55553F-C53E-4017-9E40-41D6A52381AE}" srcOrd="0" destOrd="0" presId="urn:microsoft.com/office/officeart/2018/5/layout/IconCircleLabelList"/>
    <dgm:cxn modelId="{C6848D66-E65D-4CC6-9715-DC1E64C7B1E2}" srcId="{BB91C15F-FC71-47BF-B2CE-13CB82DAE027}" destId="{22BD13FA-32D4-408B-8A27-9A1B03A2FF99}" srcOrd="0" destOrd="0" parTransId="{5238B7C2-5734-463E-B9D0-4E0776609A07}" sibTransId="{284BB8F8-8FEC-4AEF-8914-739262D1255A}"/>
    <dgm:cxn modelId="{832AA58F-7A24-45C0-9ABB-D3C3C0AD9D4C}" type="presOf" srcId="{CF4147AE-CB8A-4473-A91A-929910A96952}" destId="{B8E25EBD-FB94-4F76-811E-633812AB3FBE}" srcOrd="0" destOrd="0" presId="urn:microsoft.com/office/officeart/2018/5/layout/IconCircleLabelList"/>
    <dgm:cxn modelId="{220E9193-3285-4922-87C5-1237503EFD71}" type="presOf" srcId="{BB91C15F-FC71-47BF-B2CE-13CB82DAE027}" destId="{65909255-7A14-4F0C-AB92-A7E837519F50}" srcOrd="0" destOrd="0" presId="urn:microsoft.com/office/officeart/2018/5/layout/IconCircleLabelList"/>
    <dgm:cxn modelId="{EECBDAB2-A54B-4785-8AA5-790918655676}" type="presOf" srcId="{22BD13FA-32D4-408B-8A27-9A1B03A2FF99}" destId="{6E5DBC71-E97D-482E-A2CF-E3BBBEB8E596}" srcOrd="0" destOrd="0" presId="urn:microsoft.com/office/officeart/2018/5/layout/IconCircleLabelList"/>
    <dgm:cxn modelId="{D13542E5-C0FE-48D6-99F6-29CBE0AA9D4B}" srcId="{BB91C15F-FC71-47BF-B2CE-13CB82DAE027}" destId="{F5786368-4FEF-4AA2-8676-4CD6666FD497}" srcOrd="2" destOrd="0" parTransId="{FAD33155-C062-4646-A184-B55C3F4C24D2}" sibTransId="{5D5A0188-523A-4BB9-A2C0-2B015FD61DC1}"/>
    <dgm:cxn modelId="{6E635726-E829-4096-9933-1B4AEA029337}" type="presParOf" srcId="{65909255-7A14-4F0C-AB92-A7E837519F50}" destId="{6C99CF67-9DA9-46F4-9769-9ACCDEE194EF}" srcOrd="0" destOrd="0" presId="urn:microsoft.com/office/officeart/2018/5/layout/IconCircleLabelList"/>
    <dgm:cxn modelId="{2055A1A0-A3D7-4B2A-AF80-6F02A6FB6B0A}" type="presParOf" srcId="{6C99CF67-9DA9-46F4-9769-9ACCDEE194EF}" destId="{AC3D37E9-1E7A-46A3-8D08-6C88FA90871B}" srcOrd="0" destOrd="0" presId="urn:microsoft.com/office/officeart/2018/5/layout/IconCircleLabelList"/>
    <dgm:cxn modelId="{587EEA3F-A37D-4C3A-9376-38B52B977FE2}" type="presParOf" srcId="{6C99CF67-9DA9-46F4-9769-9ACCDEE194EF}" destId="{7D8F8C5F-4DBE-48BF-9263-08EBF387D8C3}" srcOrd="1" destOrd="0" presId="urn:microsoft.com/office/officeart/2018/5/layout/IconCircleLabelList"/>
    <dgm:cxn modelId="{FB34A68C-2068-4814-A81A-03C364F5347A}" type="presParOf" srcId="{6C99CF67-9DA9-46F4-9769-9ACCDEE194EF}" destId="{4D61000E-AE19-49A8-8164-CAD5857791DE}" srcOrd="2" destOrd="0" presId="urn:microsoft.com/office/officeart/2018/5/layout/IconCircleLabelList"/>
    <dgm:cxn modelId="{86A48A61-6B04-4C3A-8D8E-8138DAB9D6B1}" type="presParOf" srcId="{6C99CF67-9DA9-46F4-9769-9ACCDEE194EF}" destId="{6E5DBC71-E97D-482E-A2CF-E3BBBEB8E596}" srcOrd="3" destOrd="0" presId="urn:microsoft.com/office/officeart/2018/5/layout/IconCircleLabelList"/>
    <dgm:cxn modelId="{B075C339-EC37-450F-82EF-16E46AE973FA}" type="presParOf" srcId="{65909255-7A14-4F0C-AB92-A7E837519F50}" destId="{DD8B677E-37E9-4A5E-8991-7F804FD3DAB5}" srcOrd="1" destOrd="0" presId="urn:microsoft.com/office/officeart/2018/5/layout/IconCircleLabelList"/>
    <dgm:cxn modelId="{0CCCA91B-8704-4BF7-A2EE-71B31AD5CE51}" type="presParOf" srcId="{65909255-7A14-4F0C-AB92-A7E837519F50}" destId="{525AAD25-ADEC-4AEE-B38B-6453B5BBF106}" srcOrd="2" destOrd="0" presId="urn:microsoft.com/office/officeart/2018/5/layout/IconCircleLabelList"/>
    <dgm:cxn modelId="{11F8D5A4-275A-4AAB-9DA1-D1957856F9C8}" type="presParOf" srcId="{525AAD25-ADEC-4AEE-B38B-6453B5BBF106}" destId="{0E5ED497-6B04-4F38-B54D-318DA14A0950}" srcOrd="0" destOrd="0" presId="urn:microsoft.com/office/officeart/2018/5/layout/IconCircleLabelList"/>
    <dgm:cxn modelId="{54EFD508-770B-47FD-98BD-55722A92FD4D}" type="presParOf" srcId="{525AAD25-ADEC-4AEE-B38B-6453B5BBF106}" destId="{6B28679E-124E-4D83-9FCF-C479D9C63370}" srcOrd="1" destOrd="0" presId="urn:microsoft.com/office/officeart/2018/5/layout/IconCircleLabelList"/>
    <dgm:cxn modelId="{7196E150-DE66-41D4-8918-31D9D86479DD}" type="presParOf" srcId="{525AAD25-ADEC-4AEE-B38B-6453B5BBF106}" destId="{492E99DF-0BE6-4F24-9172-C9B10739E642}" srcOrd="2" destOrd="0" presId="urn:microsoft.com/office/officeart/2018/5/layout/IconCircleLabelList"/>
    <dgm:cxn modelId="{02271F2A-DC6C-45CC-8940-4167B1565323}" type="presParOf" srcId="{525AAD25-ADEC-4AEE-B38B-6453B5BBF106}" destId="{B8E25EBD-FB94-4F76-811E-633812AB3FBE}" srcOrd="3" destOrd="0" presId="urn:microsoft.com/office/officeart/2018/5/layout/IconCircleLabelList"/>
    <dgm:cxn modelId="{2713455B-7FDB-46EB-ABA6-74A034952C62}" type="presParOf" srcId="{65909255-7A14-4F0C-AB92-A7E837519F50}" destId="{9BBAB689-2BDB-4DDC-8963-7C6335AEBFB5}" srcOrd="3" destOrd="0" presId="urn:microsoft.com/office/officeart/2018/5/layout/IconCircleLabelList"/>
    <dgm:cxn modelId="{DF05DB54-BBAB-46D4-AB4A-F4C390EDF754}" type="presParOf" srcId="{65909255-7A14-4F0C-AB92-A7E837519F50}" destId="{25C149F6-8A7A-46C1-89F5-4C091F63D008}" srcOrd="4" destOrd="0" presId="urn:microsoft.com/office/officeart/2018/5/layout/IconCircleLabelList"/>
    <dgm:cxn modelId="{4A149964-DD23-4580-BFCA-5C47A91E19AC}" type="presParOf" srcId="{25C149F6-8A7A-46C1-89F5-4C091F63D008}" destId="{F6F97DF2-F85B-407B-8232-32066696537D}" srcOrd="0" destOrd="0" presId="urn:microsoft.com/office/officeart/2018/5/layout/IconCircleLabelList"/>
    <dgm:cxn modelId="{0275615D-046F-44DF-A08E-60F9DAD4DD8D}" type="presParOf" srcId="{25C149F6-8A7A-46C1-89F5-4C091F63D008}" destId="{9412D0F9-29E1-4CCB-97A1-5E91D67CA159}" srcOrd="1" destOrd="0" presId="urn:microsoft.com/office/officeart/2018/5/layout/IconCircleLabelList"/>
    <dgm:cxn modelId="{6CC2A7DD-F14B-4D01-8279-5009B6C6E240}" type="presParOf" srcId="{25C149F6-8A7A-46C1-89F5-4C091F63D008}" destId="{5910F033-D91C-4B4F-A308-846F079A0299}" srcOrd="2" destOrd="0" presId="urn:microsoft.com/office/officeart/2018/5/layout/IconCircleLabelList"/>
    <dgm:cxn modelId="{14913390-7D58-4354-A413-4B219F423A6F}" type="presParOf" srcId="{25C149F6-8A7A-46C1-89F5-4C091F63D008}" destId="{DF55553F-C53E-4017-9E40-41D6A52381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34DB17-AD7B-4268-B6E7-FA11A6D5CD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A7548C-3D7A-4189-AAC2-ED74D775197C}">
      <dgm:prSet/>
      <dgm:spPr/>
      <dgm:t>
        <a:bodyPr/>
        <a:lstStyle/>
        <a:p>
          <a:r>
            <a:rPr lang="en-US"/>
            <a:t>Leverage market research and marketing channels.</a:t>
          </a:r>
        </a:p>
      </dgm:t>
    </dgm:pt>
    <dgm:pt modelId="{46C018D7-E45B-4FAC-B551-C43BED324280}" type="parTrans" cxnId="{DE12BEEB-80DB-4B3E-AB01-08F9E7AEBB9A}">
      <dgm:prSet/>
      <dgm:spPr/>
      <dgm:t>
        <a:bodyPr/>
        <a:lstStyle/>
        <a:p>
          <a:endParaRPr lang="en-US"/>
        </a:p>
      </dgm:t>
    </dgm:pt>
    <dgm:pt modelId="{85CE5F9B-3A2B-4D0F-A9EC-8EB81C00E4D6}" type="sibTrans" cxnId="{DE12BEEB-80DB-4B3E-AB01-08F9E7AEBB9A}">
      <dgm:prSet/>
      <dgm:spPr/>
      <dgm:t>
        <a:bodyPr/>
        <a:lstStyle/>
        <a:p>
          <a:endParaRPr lang="en-US"/>
        </a:p>
      </dgm:t>
    </dgm:pt>
    <dgm:pt modelId="{D2B19E78-A84E-4582-AD8D-71CC65653C12}">
      <dgm:prSet/>
      <dgm:spPr/>
      <dgm:t>
        <a:bodyPr/>
        <a:lstStyle/>
        <a:p>
          <a:r>
            <a:rPr lang="en-US"/>
            <a:t>Explore digital marketing, retail partnerships, trade shows.</a:t>
          </a:r>
        </a:p>
      </dgm:t>
    </dgm:pt>
    <dgm:pt modelId="{AD8920BE-49FF-4C5E-8F7C-34D9353325DA}" type="parTrans" cxnId="{F4453DA6-8838-4C60-ADE9-8987B7FE001F}">
      <dgm:prSet/>
      <dgm:spPr/>
      <dgm:t>
        <a:bodyPr/>
        <a:lstStyle/>
        <a:p>
          <a:endParaRPr lang="en-US"/>
        </a:p>
      </dgm:t>
    </dgm:pt>
    <dgm:pt modelId="{D4D9399A-9E15-4EA8-A60E-81558DC87664}" type="sibTrans" cxnId="{F4453DA6-8838-4C60-ADE9-8987B7FE001F}">
      <dgm:prSet/>
      <dgm:spPr/>
      <dgm:t>
        <a:bodyPr/>
        <a:lstStyle/>
        <a:p>
          <a:endParaRPr lang="en-US"/>
        </a:p>
      </dgm:t>
    </dgm:pt>
    <dgm:pt modelId="{E845C622-2F99-408E-9F10-C3281921C25B}">
      <dgm:prSet/>
      <dgm:spPr/>
      <dgm:t>
        <a:bodyPr/>
        <a:lstStyle/>
        <a:p>
          <a:r>
            <a:rPr lang="en-US"/>
            <a:t>Utilize existing distribution networks and logistics planning.</a:t>
          </a:r>
        </a:p>
      </dgm:t>
    </dgm:pt>
    <dgm:pt modelId="{078CFB91-6185-404D-8CAD-CD3E16D0B51F}" type="parTrans" cxnId="{DD7BD3A5-91D4-40D5-B743-8EAD1EB66A89}">
      <dgm:prSet/>
      <dgm:spPr/>
      <dgm:t>
        <a:bodyPr/>
        <a:lstStyle/>
        <a:p>
          <a:endParaRPr lang="en-US"/>
        </a:p>
      </dgm:t>
    </dgm:pt>
    <dgm:pt modelId="{8B3AA94F-EC0B-42CE-810D-87927625535C}" type="sibTrans" cxnId="{DD7BD3A5-91D4-40D5-B743-8EAD1EB66A89}">
      <dgm:prSet/>
      <dgm:spPr/>
      <dgm:t>
        <a:bodyPr/>
        <a:lstStyle/>
        <a:p>
          <a:endParaRPr lang="en-US"/>
        </a:p>
      </dgm:t>
    </dgm:pt>
    <dgm:pt modelId="{91992D22-C888-48CD-9347-BFAB5203C321}" type="pres">
      <dgm:prSet presAssocID="{8C34DB17-AD7B-4268-B6E7-FA11A6D5CDD5}" presName="root" presStyleCnt="0">
        <dgm:presLayoutVars>
          <dgm:dir/>
          <dgm:resizeHandles val="exact"/>
        </dgm:presLayoutVars>
      </dgm:prSet>
      <dgm:spPr/>
    </dgm:pt>
    <dgm:pt modelId="{3DFDC2E9-F9A9-4002-8677-DC6175B7CBF8}" type="pres">
      <dgm:prSet presAssocID="{C2A7548C-3D7A-4189-AAC2-ED74D775197C}" presName="compNode" presStyleCnt="0"/>
      <dgm:spPr/>
    </dgm:pt>
    <dgm:pt modelId="{B5E7A8C1-5310-4671-A0DB-7396F32DCF43}" type="pres">
      <dgm:prSet presAssocID="{C2A7548C-3D7A-4189-AAC2-ED74D77519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6C1076B-5415-471C-830B-AF9565EB7096}" type="pres">
      <dgm:prSet presAssocID="{C2A7548C-3D7A-4189-AAC2-ED74D775197C}" presName="spaceRect" presStyleCnt="0"/>
      <dgm:spPr/>
    </dgm:pt>
    <dgm:pt modelId="{B7506494-7F05-46F8-B10F-3642875C8CC5}" type="pres">
      <dgm:prSet presAssocID="{C2A7548C-3D7A-4189-AAC2-ED74D775197C}" presName="textRect" presStyleLbl="revTx" presStyleIdx="0" presStyleCnt="3">
        <dgm:presLayoutVars>
          <dgm:chMax val="1"/>
          <dgm:chPref val="1"/>
        </dgm:presLayoutVars>
      </dgm:prSet>
      <dgm:spPr/>
    </dgm:pt>
    <dgm:pt modelId="{7EDD36E3-F7EF-4F3F-9D88-205B1B926042}" type="pres">
      <dgm:prSet presAssocID="{85CE5F9B-3A2B-4D0F-A9EC-8EB81C00E4D6}" presName="sibTrans" presStyleCnt="0"/>
      <dgm:spPr/>
    </dgm:pt>
    <dgm:pt modelId="{6E45503E-D7DF-4C3A-89F4-8A529FE87365}" type="pres">
      <dgm:prSet presAssocID="{D2B19E78-A84E-4582-AD8D-71CC65653C12}" presName="compNode" presStyleCnt="0"/>
      <dgm:spPr/>
    </dgm:pt>
    <dgm:pt modelId="{43E10E8E-1F2D-43F4-9420-EFD17E6503C8}" type="pres">
      <dgm:prSet presAssocID="{D2B19E78-A84E-4582-AD8D-71CC65653C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EFC4537-F022-4F4E-9093-4F21ABE6F71C}" type="pres">
      <dgm:prSet presAssocID="{D2B19E78-A84E-4582-AD8D-71CC65653C12}" presName="spaceRect" presStyleCnt="0"/>
      <dgm:spPr/>
    </dgm:pt>
    <dgm:pt modelId="{F791814C-A36F-4690-8767-5628DA8D10AF}" type="pres">
      <dgm:prSet presAssocID="{D2B19E78-A84E-4582-AD8D-71CC65653C12}" presName="textRect" presStyleLbl="revTx" presStyleIdx="1" presStyleCnt="3">
        <dgm:presLayoutVars>
          <dgm:chMax val="1"/>
          <dgm:chPref val="1"/>
        </dgm:presLayoutVars>
      </dgm:prSet>
      <dgm:spPr/>
    </dgm:pt>
    <dgm:pt modelId="{85BFADFD-329E-458D-A281-F05C4D2D681B}" type="pres">
      <dgm:prSet presAssocID="{D4D9399A-9E15-4EA8-A60E-81558DC87664}" presName="sibTrans" presStyleCnt="0"/>
      <dgm:spPr/>
    </dgm:pt>
    <dgm:pt modelId="{C0186572-75F5-4947-9535-88CADEAF7D51}" type="pres">
      <dgm:prSet presAssocID="{E845C622-2F99-408E-9F10-C3281921C25B}" presName="compNode" presStyleCnt="0"/>
      <dgm:spPr/>
    </dgm:pt>
    <dgm:pt modelId="{36201270-866A-4590-892D-DC6B2D7734F1}" type="pres">
      <dgm:prSet presAssocID="{E845C622-2F99-408E-9F10-C3281921C2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27C758D5-6757-464D-A894-6AAEC2E77738}" type="pres">
      <dgm:prSet presAssocID="{E845C622-2F99-408E-9F10-C3281921C25B}" presName="spaceRect" presStyleCnt="0"/>
      <dgm:spPr/>
    </dgm:pt>
    <dgm:pt modelId="{3BD664FD-2F05-43C1-8215-638FFAD02AD8}" type="pres">
      <dgm:prSet presAssocID="{E845C622-2F99-408E-9F10-C3281921C25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398E63-FCA0-4515-95C3-87B268C2057C}" type="presOf" srcId="{8C34DB17-AD7B-4268-B6E7-FA11A6D5CDD5}" destId="{91992D22-C888-48CD-9347-BFAB5203C321}" srcOrd="0" destOrd="0" presId="urn:microsoft.com/office/officeart/2018/2/layout/IconLabelList"/>
    <dgm:cxn modelId="{1EF6AE67-B687-4FBC-B520-9F03976AD096}" type="presOf" srcId="{E845C622-2F99-408E-9F10-C3281921C25B}" destId="{3BD664FD-2F05-43C1-8215-638FFAD02AD8}" srcOrd="0" destOrd="0" presId="urn:microsoft.com/office/officeart/2018/2/layout/IconLabelList"/>
    <dgm:cxn modelId="{C49ABD6C-0889-43AD-B414-1EF02DD042D3}" type="presOf" srcId="{D2B19E78-A84E-4582-AD8D-71CC65653C12}" destId="{F791814C-A36F-4690-8767-5628DA8D10AF}" srcOrd="0" destOrd="0" presId="urn:microsoft.com/office/officeart/2018/2/layout/IconLabelList"/>
    <dgm:cxn modelId="{DD7BD3A5-91D4-40D5-B743-8EAD1EB66A89}" srcId="{8C34DB17-AD7B-4268-B6E7-FA11A6D5CDD5}" destId="{E845C622-2F99-408E-9F10-C3281921C25B}" srcOrd="2" destOrd="0" parTransId="{078CFB91-6185-404D-8CAD-CD3E16D0B51F}" sibTransId="{8B3AA94F-EC0B-42CE-810D-87927625535C}"/>
    <dgm:cxn modelId="{F4453DA6-8838-4C60-ADE9-8987B7FE001F}" srcId="{8C34DB17-AD7B-4268-B6E7-FA11A6D5CDD5}" destId="{D2B19E78-A84E-4582-AD8D-71CC65653C12}" srcOrd="1" destOrd="0" parTransId="{AD8920BE-49FF-4C5E-8F7C-34D9353325DA}" sibTransId="{D4D9399A-9E15-4EA8-A60E-81558DC87664}"/>
    <dgm:cxn modelId="{801C9EDF-EE28-444A-9810-415F6E085ECE}" type="presOf" srcId="{C2A7548C-3D7A-4189-AAC2-ED74D775197C}" destId="{B7506494-7F05-46F8-B10F-3642875C8CC5}" srcOrd="0" destOrd="0" presId="urn:microsoft.com/office/officeart/2018/2/layout/IconLabelList"/>
    <dgm:cxn modelId="{DE12BEEB-80DB-4B3E-AB01-08F9E7AEBB9A}" srcId="{8C34DB17-AD7B-4268-B6E7-FA11A6D5CDD5}" destId="{C2A7548C-3D7A-4189-AAC2-ED74D775197C}" srcOrd="0" destOrd="0" parTransId="{46C018D7-E45B-4FAC-B551-C43BED324280}" sibTransId="{85CE5F9B-3A2B-4D0F-A9EC-8EB81C00E4D6}"/>
    <dgm:cxn modelId="{457358A9-EB30-4282-BDBC-97BA6CB0868F}" type="presParOf" srcId="{91992D22-C888-48CD-9347-BFAB5203C321}" destId="{3DFDC2E9-F9A9-4002-8677-DC6175B7CBF8}" srcOrd="0" destOrd="0" presId="urn:microsoft.com/office/officeart/2018/2/layout/IconLabelList"/>
    <dgm:cxn modelId="{4312EC13-BF44-490D-BC91-5F3FECCC665C}" type="presParOf" srcId="{3DFDC2E9-F9A9-4002-8677-DC6175B7CBF8}" destId="{B5E7A8C1-5310-4671-A0DB-7396F32DCF43}" srcOrd="0" destOrd="0" presId="urn:microsoft.com/office/officeart/2018/2/layout/IconLabelList"/>
    <dgm:cxn modelId="{2FFAD76E-48A6-4387-BFFC-95F7D408DCFB}" type="presParOf" srcId="{3DFDC2E9-F9A9-4002-8677-DC6175B7CBF8}" destId="{26C1076B-5415-471C-830B-AF9565EB7096}" srcOrd="1" destOrd="0" presId="urn:microsoft.com/office/officeart/2018/2/layout/IconLabelList"/>
    <dgm:cxn modelId="{9BF7CADD-438B-425F-B8FC-18D82BF96B33}" type="presParOf" srcId="{3DFDC2E9-F9A9-4002-8677-DC6175B7CBF8}" destId="{B7506494-7F05-46F8-B10F-3642875C8CC5}" srcOrd="2" destOrd="0" presId="urn:microsoft.com/office/officeart/2018/2/layout/IconLabelList"/>
    <dgm:cxn modelId="{7EA50FAA-76B1-4F49-BED4-73D615F65FE7}" type="presParOf" srcId="{91992D22-C888-48CD-9347-BFAB5203C321}" destId="{7EDD36E3-F7EF-4F3F-9D88-205B1B926042}" srcOrd="1" destOrd="0" presId="urn:microsoft.com/office/officeart/2018/2/layout/IconLabelList"/>
    <dgm:cxn modelId="{01F0A473-9F0C-4ACE-BCBA-FDBC321E3D0D}" type="presParOf" srcId="{91992D22-C888-48CD-9347-BFAB5203C321}" destId="{6E45503E-D7DF-4C3A-89F4-8A529FE87365}" srcOrd="2" destOrd="0" presId="urn:microsoft.com/office/officeart/2018/2/layout/IconLabelList"/>
    <dgm:cxn modelId="{CC7B602F-738C-42C6-87B0-9716966D92B7}" type="presParOf" srcId="{6E45503E-D7DF-4C3A-89F4-8A529FE87365}" destId="{43E10E8E-1F2D-43F4-9420-EFD17E6503C8}" srcOrd="0" destOrd="0" presId="urn:microsoft.com/office/officeart/2018/2/layout/IconLabelList"/>
    <dgm:cxn modelId="{16A2592B-B7DF-44EB-BDB9-6ABBAA5BED91}" type="presParOf" srcId="{6E45503E-D7DF-4C3A-89F4-8A529FE87365}" destId="{DEFC4537-F022-4F4E-9093-4F21ABE6F71C}" srcOrd="1" destOrd="0" presId="urn:microsoft.com/office/officeart/2018/2/layout/IconLabelList"/>
    <dgm:cxn modelId="{25051849-05D7-4515-B334-E16BDB2B9901}" type="presParOf" srcId="{6E45503E-D7DF-4C3A-89F4-8A529FE87365}" destId="{F791814C-A36F-4690-8767-5628DA8D10AF}" srcOrd="2" destOrd="0" presId="urn:microsoft.com/office/officeart/2018/2/layout/IconLabelList"/>
    <dgm:cxn modelId="{B5A1C67F-B823-4EF9-BCAE-AD02E49C5646}" type="presParOf" srcId="{91992D22-C888-48CD-9347-BFAB5203C321}" destId="{85BFADFD-329E-458D-A281-F05C4D2D681B}" srcOrd="3" destOrd="0" presId="urn:microsoft.com/office/officeart/2018/2/layout/IconLabelList"/>
    <dgm:cxn modelId="{0132259F-3740-421C-9461-11C43223A852}" type="presParOf" srcId="{91992D22-C888-48CD-9347-BFAB5203C321}" destId="{C0186572-75F5-4947-9535-88CADEAF7D51}" srcOrd="4" destOrd="0" presId="urn:microsoft.com/office/officeart/2018/2/layout/IconLabelList"/>
    <dgm:cxn modelId="{6A5F5DA1-301C-40EC-ABC2-B90EFEBB42E9}" type="presParOf" srcId="{C0186572-75F5-4947-9535-88CADEAF7D51}" destId="{36201270-866A-4590-892D-DC6B2D7734F1}" srcOrd="0" destOrd="0" presId="urn:microsoft.com/office/officeart/2018/2/layout/IconLabelList"/>
    <dgm:cxn modelId="{BD51BA42-D988-4A79-96B8-D53891143F5F}" type="presParOf" srcId="{C0186572-75F5-4947-9535-88CADEAF7D51}" destId="{27C758D5-6757-464D-A894-6AAEC2E77738}" srcOrd="1" destOrd="0" presId="urn:microsoft.com/office/officeart/2018/2/layout/IconLabelList"/>
    <dgm:cxn modelId="{439A7552-7447-420F-A871-CAF8FE3E7066}" type="presParOf" srcId="{C0186572-75F5-4947-9535-88CADEAF7D51}" destId="{3BD664FD-2F05-43C1-8215-638FFAD02AD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53D365-F51D-4550-A0EE-A8B3970862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39421F-6FC4-45DD-93A8-69E44C767F9E}">
      <dgm:prSet/>
      <dgm:spPr/>
      <dgm:t>
        <a:bodyPr/>
        <a:lstStyle/>
        <a:p>
          <a:r>
            <a:rPr lang="en-US"/>
            <a:t>Regular risk assessments for potential project challenges.</a:t>
          </a:r>
        </a:p>
      </dgm:t>
    </dgm:pt>
    <dgm:pt modelId="{4AC70D6E-552D-45D2-B2B8-DB428AB52D81}" type="parTrans" cxnId="{8440B595-CCA0-4130-9D8F-6C3217D9AE43}">
      <dgm:prSet/>
      <dgm:spPr/>
      <dgm:t>
        <a:bodyPr/>
        <a:lstStyle/>
        <a:p>
          <a:endParaRPr lang="en-US"/>
        </a:p>
      </dgm:t>
    </dgm:pt>
    <dgm:pt modelId="{66998113-D30C-427B-ABC7-387DDC2DFA1F}" type="sibTrans" cxnId="{8440B595-CCA0-4130-9D8F-6C3217D9AE43}">
      <dgm:prSet/>
      <dgm:spPr/>
      <dgm:t>
        <a:bodyPr/>
        <a:lstStyle/>
        <a:p>
          <a:endParaRPr lang="en-US"/>
        </a:p>
      </dgm:t>
    </dgm:pt>
    <dgm:pt modelId="{1F721D29-6770-4482-8AA9-90AD2C7953FC}">
      <dgm:prSet/>
      <dgm:spPr/>
      <dgm:t>
        <a:bodyPr/>
        <a:lstStyle/>
        <a:p>
          <a:r>
            <a:rPr lang="en-US"/>
            <a:t>Contingency funds allocated for unforeseen expenses.</a:t>
          </a:r>
        </a:p>
      </dgm:t>
    </dgm:pt>
    <dgm:pt modelId="{71ADABED-996B-4F8E-80A8-130CFA5390C9}" type="parTrans" cxnId="{DBC8E83A-C9C7-4F90-A108-47E0DDA4BA11}">
      <dgm:prSet/>
      <dgm:spPr/>
      <dgm:t>
        <a:bodyPr/>
        <a:lstStyle/>
        <a:p>
          <a:endParaRPr lang="en-US"/>
        </a:p>
      </dgm:t>
    </dgm:pt>
    <dgm:pt modelId="{9B9E84BF-AAA4-4F47-9CDA-F8C696ADEE6D}" type="sibTrans" cxnId="{DBC8E83A-C9C7-4F90-A108-47E0DDA4BA11}">
      <dgm:prSet/>
      <dgm:spPr/>
      <dgm:t>
        <a:bodyPr/>
        <a:lstStyle/>
        <a:p>
          <a:endParaRPr lang="en-US"/>
        </a:p>
      </dgm:t>
    </dgm:pt>
    <dgm:pt modelId="{D0A4A42A-13CA-4564-A0D6-CCC2B1F27AFB}" type="pres">
      <dgm:prSet presAssocID="{2353D365-F51D-4550-A0EE-A8B397086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AFAC74-005C-4F86-AD50-DA5B3910E8D2}" type="pres">
      <dgm:prSet presAssocID="{B739421F-6FC4-45DD-93A8-69E44C767F9E}" presName="hierRoot1" presStyleCnt="0"/>
      <dgm:spPr/>
    </dgm:pt>
    <dgm:pt modelId="{A9548675-0A57-48B7-86EB-9C4F2505DB92}" type="pres">
      <dgm:prSet presAssocID="{B739421F-6FC4-45DD-93A8-69E44C767F9E}" presName="composite" presStyleCnt="0"/>
      <dgm:spPr/>
    </dgm:pt>
    <dgm:pt modelId="{ACB388F8-50A8-425C-99F9-7D13C95F9E0B}" type="pres">
      <dgm:prSet presAssocID="{B739421F-6FC4-45DD-93A8-69E44C767F9E}" presName="background" presStyleLbl="node0" presStyleIdx="0" presStyleCnt="2"/>
      <dgm:spPr/>
    </dgm:pt>
    <dgm:pt modelId="{D8EA4591-4E04-44C9-A8EE-E96092A557BC}" type="pres">
      <dgm:prSet presAssocID="{B739421F-6FC4-45DD-93A8-69E44C767F9E}" presName="text" presStyleLbl="fgAcc0" presStyleIdx="0" presStyleCnt="2">
        <dgm:presLayoutVars>
          <dgm:chPref val="3"/>
        </dgm:presLayoutVars>
      </dgm:prSet>
      <dgm:spPr/>
    </dgm:pt>
    <dgm:pt modelId="{31DDEE7C-EFBF-4DFB-99EE-1BB9602E08D0}" type="pres">
      <dgm:prSet presAssocID="{B739421F-6FC4-45DD-93A8-69E44C767F9E}" presName="hierChild2" presStyleCnt="0"/>
      <dgm:spPr/>
    </dgm:pt>
    <dgm:pt modelId="{72ABCCB7-088A-46BD-A5BC-1BAF4465FAA7}" type="pres">
      <dgm:prSet presAssocID="{1F721D29-6770-4482-8AA9-90AD2C7953FC}" presName="hierRoot1" presStyleCnt="0"/>
      <dgm:spPr/>
    </dgm:pt>
    <dgm:pt modelId="{52DF1110-2DEC-4851-836C-5943B6ECF040}" type="pres">
      <dgm:prSet presAssocID="{1F721D29-6770-4482-8AA9-90AD2C7953FC}" presName="composite" presStyleCnt="0"/>
      <dgm:spPr/>
    </dgm:pt>
    <dgm:pt modelId="{55972D14-B25A-46B6-AADA-A0EBFCA2BEB7}" type="pres">
      <dgm:prSet presAssocID="{1F721D29-6770-4482-8AA9-90AD2C7953FC}" presName="background" presStyleLbl="node0" presStyleIdx="1" presStyleCnt="2"/>
      <dgm:spPr/>
    </dgm:pt>
    <dgm:pt modelId="{4A36BAAE-44B3-4463-9637-D9E8DFA17B56}" type="pres">
      <dgm:prSet presAssocID="{1F721D29-6770-4482-8AA9-90AD2C7953FC}" presName="text" presStyleLbl="fgAcc0" presStyleIdx="1" presStyleCnt="2">
        <dgm:presLayoutVars>
          <dgm:chPref val="3"/>
        </dgm:presLayoutVars>
      </dgm:prSet>
      <dgm:spPr/>
    </dgm:pt>
    <dgm:pt modelId="{F89BCE9D-8962-40BF-920B-80B5B897AFB8}" type="pres">
      <dgm:prSet presAssocID="{1F721D29-6770-4482-8AA9-90AD2C7953FC}" presName="hierChild2" presStyleCnt="0"/>
      <dgm:spPr/>
    </dgm:pt>
  </dgm:ptLst>
  <dgm:cxnLst>
    <dgm:cxn modelId="{DBC8E83A-C9C7-4F90-A108-47E0DDA4BA11}" srcId="{2353D365-F51D-4550-A0EE-A8B39708625C}" destId="{1F721D29-6770-4482-8AA9-90AD2C7953FC}" srcOrd="1" destOrd="0" parTransId="{71ADABED-996B-4F8E-80A8-130CFA5390C9}" sibTransId="{9B9E84BF-AAA4-4F47-9CDA-F8C696ADEE6D}"/>
    <dgm:cxn modelId="{25C62462-45A6-4D77-B68B-1EA664423B05}" type="presOf" srcId="{B739421F-6FC4-45DD-93A8-69E44C767F9E}" destId="{D8EA4591-4E04-44C9-A8EE-E96092A557BC}" srcOrd="0" destOrd="0" presId="urn:microsoft.com/office/officeart/2005/8/layout/hierarchy1"/>
    <dgm:cxn modelId="{8440B595-CCA0-4130-9D8F-6C3217D9AE43}" srcId="{2353D365-F51D-4550-A0EE-A8B39708625C}" destId="{B739421F-6FC4-45DD-93A8-69E44C767F9E}" srcOrd="0" destOrd="0" parTransId="{4AC70D6E-552D-45D2-B2B8-DB428AB52D81}" sibTransId="{66998113-D30C-427B-ABC7-387DDC2DFA1F}"/>
    <dgm:cxn modelId="{0494A8A1-AABA-4C7E-A4E5-302E33A096BC}" type="presOf" srcId="{1F721D29-6770-4482-8AA9-90AD2C7953FC}" destId="{4A36BAAE-44B3-4463-9637-D9E8DFA17B56}" srcOrd="0" destOrd="0" presId="urn:microsoft.com/office/officeart/2005/8/layout/hierarchy1"/>
    <dgm:cxn modelId="{FB78E6CF-EFAE-4476-926E-D41DA6CDDBA7}" type="presOf" srcId="{2353D365-F51D-4550-A0EE-A8B39708625C}" destId="{D0A4A42A-13CA-4564-A0D6-CCC2B1F27AFB}" srcOrd="0" destOrd="0" presId="urn:microsoft.com/office/officeart/2005/8/layout/hierarchy1"/>
    <dgm:cxn modelId="{4E984267-4435-4D77-B8F9-A77D2670A129}" type="presParOf" srcId="{D0A4A42A-13CA-4564-A0D6-CCC2B1F27AFB}" destId="{69AFAC74-005C-4F86-AD50-DA5B3910E8D2}" srcOrd="0" destOrd="0" presId="urn:microsoft.com/office/officeart/2005/8/layout/hierarchy1"/>
    <dgm:cxn modelId="{24C0F555-5C99-4A93-9263-CE49C3FD395A}" type="presParOf" srcId="{69AFAC74-005C-4F86-AD50-DA5B3910E8D2}" destId="{A9548675-0A57-48B7-86EB-9C4F2505DB92}" srcOrd="0" destOrd="0" presId="urn:microsoft.com/office/officeart/2005/8/layout/hierarchy1"/>
    <dgm:cxn modelId="{DF461BDE-196A-4936-850E-D16765A2EC80}" type="presParOf" srcId="{A9548675-0A57-48B7-86EB-9C4F2505DB92}" destId="{ACB388F8-50A8-425C-99F9-7D13C95F9E0B}" srcOrd="0" destOrd="0" presId="urn:microsoft.com/office/officeart/2005/8/layout/hierarchy1"/>
    <dgm:cxn modelId="{9924236E-444B-4F2F-BFB4-FF51D0462B72}" type="presParOf" srcId="{A9548675-0A57-48B7-86EB-9C4F2505DB92}" destId="{D8EA4591-4E04-44C9-A8EE-E96092A557BC}" srcOrd="1" destOrd="0" presId="urn:microsoft.com/office/officeart/2005/8/layout/hierarchy1"/>
    <dgm:cxn modelId="{52E8CEA1-59FA-4FC0-B159-13D41A94F419}" type="presParOf" srcId="{69AFAC74-005C-4F86-AD50-DA5B3910E8D2}" destId="{31DDEE7C-EFBF-4DFB-99EE-1BB9602E08D0}" srcOrd="1" destOrd="0" presId="urn:microsoft.com/office/officeart/2005/8/layout/hierarchy1"/>
    <dgm:cxn modelId="{17F5DAA2-B25C-4409-AF99-F5FD37966810}" type="presParOf" srcId="{D0A4A42A-13CA-4564-A0D6-CCC2B1F27AFB}" destId="{72ABCCB7-088A-46BD-A5BC-1BAF4465FAA7}" srcOrd="1" destOrd="0" presId="urn:microsoft.com/office/officeart/2005/8/layout/hierarchy1"/>
    <dgm:cxn modelId="{D81A1E17-CC46-413F-82CF-DF85B8A18132}" type="presParOf" srcId="{72ABCCB7-088A-46BD-A5BC-1BAF4465FAA7}" destId="{52DF1110-2DEC-4851-836C-5943B6ECF040}" srcOrd="0" destOrd="0" presId="urn:microsoft.com/office/officeart/2005/8/layout/hierarchy1"/>
    <dgm:cxn modelId="{9DCBC767-F6FE-4670-A30F-14535C747DF8}" type="presParOf" srcId="{52DF1110-2DEC-4851-836C-5943B6ECF040}" destId="{55972D14-B25A-46B6-AADA-A0EBFCA2BEB7}" srcOrd="0" destOrd="0" presId="urn:microsoft.com/office/officeart/2005/8/layout/hierarchy1"/>
    <dgm:cxn modelId="{30FBBEDD-CC29-481C-8A47-DFF7CD7FF51B}" type="presParOf" srcId="{52DF1110-2DEC-4851-836C-5943B6ECF040}" destId="{4A36BAAE-44B3-4463-9637-D9E8DFA17B56}" srcOrd="1" destOrd="0" presId="urn:microsoft.com/office/officeart/2005/8/layout/hierarchy1"/>
    <dgm:cxn modelId="{6F99B413-6DD3-4CE0-B3C0-71907B60286A}" type="presParOf" srcId="{72ABCCB7-088A-46BD-A5BC-1BAF4465FAA7}" destId="{F89BCE9D-8962-40BF-920B-80B5B897AF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F7E851-0997-4A47-A19B-809C96A081E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BAB63E-8F30-44F0-9F5E-06BC4155B357}">
      <dgm:prSet/>
      <dgm:spPr/>
      <dgm:t>
        <a:bodyPr/>
        <a:lstStyle/>
        <a:p>
          <a:r>
            <a:rPr lang="en-US"/>
            <a:t>Weekly team meetings every Tuesday afternoon.</a:t>
          </a:r>
        </a:p>
      </dgm:t>
    </dgm:pt>
    <dgm:pt modelId="{47CF3CD9-441B-4EB7-B9E8-1B3FE916416A}" type="parTrans" cxnId="{39DAD1B5-BFAD-40A1-BEC0-711F7E7CF91A}">
      <dgm:prSet/>
      <dgm:spPr/>
      <dgm:t>
        <a:bodyPr/>
        <a:lstStyle/>
        <a:p>
          <a:endParaRPr lang="en-US"/>
        </a:p>
      </dgm:t>
    </dgm:pt>
    <dgm:pt modelId="{22D1967B-B705-4946-997D-DDE1D68727D0}" type="sibTrans" cxnId="{39DAD1B5-BFAD-40A1-BEC0-711F7E7CF91A}">
      <dgm:prSet/>
      <dgm:spPr/>
      <dgm:t>
        <a:bodyPr/>
        <a:lstStyle/>
        <a:p>
          <a:endParaRPr lang="en-US"/>
        </a:p>
      </dgm:t>
    </dgm:pt>
    <dgm:pt modelId="{36B8B166-2BC4-4035-966E-4FC656F8F716}">
      <dgm:prSet/>
      <dgm:spPr/>
      <dgm:t>
        <a:bodyPr/>
        <a:lstStyle/>
        <a:p>
          <a:r>
            <a:rPr lang="en-US"/>
            <a:t>Daily stand-up meetings for project status updates.</a:t>
          </a:r>
        </a:p>
      </dgm:t>
    </dgm:pt>
    <dgm:pt modelId="{2CA9B896-0FA7-4ED5-A162-9FC015A02CF8}" type="parTrans" cxnId="{623F7765-7CE0-4BBB-A072-C47303FB4657}">
      <dgm:prSet/>
      <dgm:spPr/>
      <dgm:t>
        <a:bodyPr/>
        <a:lstStyle/>
        <a:p>
          <a:endParaRPr lang="en-US"/>
        </a:p>
      </dgm:t>
    </dgm:pt>
    <dgm:pt modelId="{92CB3873-775D-4CF0-9596-F40DE729A26A}" type="sibTrans" cxnId="{623F7765-7CE0-4BBB-A072-C47303FB4657}">
      <dgm:prSet/>
      <dgm:spPr/>
      <dgm:t>
        <a:bodyPr/>
        <a:lstStyle/>
        <a:p>
          <a:endParaRPr lang="en-US"/>
        </a:p>
      </dgm:t>
    </dgm:pt>
    <dgm:pt modelId="{3D0A233A-34FD-4657-B6F5-AFB469C10F32}" type="pres">
      <dgm:prSet presAssocID="{DAF7E851-0997-4A47-A19B-809C96A081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927909-FAB1-4365-83CB-2A15D224B105}" type="pres">
      <dgm:prSet presAssocID="{8CBAB63E-8F30-44F0-9F5E-06BC4155B357}" presName="hierRoot1" presStyleCnt="0"/>
      <dgm:spPr/>
    </dgm:pt>
    <dgm:pt modelId="{1D668158-6C85-4F9F-ADAA-45BFFC22DDA9}" type="pres">
      <dgm:prSet presAssocID="{8CBAB63E-8F30-44F0-9F5E-06BC4155B357}" presName="composite" presStyleCnt="0"/>
      <dgm:spPr/>
    </dgm:pt>
    <dgm:pt modelId="{ECB0989E-B24D-439F-B72D-7BA21826DDDE}" type="pres">
      <dgm:prSet presAssocID="{8CBAB63E-8F30-44F0-9F5E-06BC4155B357}" presName="background" presStyleLbl="node0" presStyleIdx="0" presStyleCnt="2"/>
      <dgm:spPr/>
    </dgm:pt>
    <dgm:pt modelId="{EDAE154D-5557-47AA-99D2-CD8DFC3B737F}" type="pres">
      <dgm:prSet presAssocID="{8CBAB63E-8F30-44F0-9F5E-06BC4155B357}" presName="text" presStyleLbl="fgAcc0" presStyleIdx="0" presStyleCnt="2">
        <dgm:presLayoutVars>
          <dgm:chPref val="3"/>
        </dgm:presLayoutVars>
      </dgm:prSet>
      <dgm:spPr/>
    </dgm:pt>
    <dgm:pt modelId="{F266227A-8E02-4290-962A-A7931C339B0C}" type="pres">
      <dgm:prSet presAssocID="{8CBAB63E-8F30-44F0-9F5E-06BC4155B357}" presName="hierChild2" presStyleCnt="0"/>
      <dgm:spPr/>
    </dgm:pt>
    <dgm:pt modelId="{58EA777E-B747-403F-A888-9EA7CB401A9A}" type="pres">
      <dgm:prSet presAssocID="{36B8B166-2BC4-4035-966E-4FC656F8F716}" presName="hierRoot1" presStyleCnt="0"/>
      <dgm:spPr/>
    </dgm:pt>
    <dgm:pt modelId="{8E0D3646-1092-41FC-9B39-97BE7508406F}" type="pres">
      <dgm:prSet presAssocID="{36B8B166-2BC4-4035-966E-4FC656F8F716}" presName="composite" presStyleCnt="0"/>
      <dgm:spPr/>
    </dgm:pt>
    <dgm:pt modelId="{D7CC4884-EE73-4EDE-AD20-3DFABE1FC86E}" type="pres">
      <dgm:prSet presAssocID="{36B8B166-2BC4-4035-966E-4FC656F8F716}" presName="background" presStyleLbl="node0" presStyleIdx="1" presStyleCnt="2"/>
      <dgm:spPr/>
    </dgm:pt>
    <dgm:pt modelId="{4853A57F-6C95-4BF1-B3AA-58A8103039B3}" type="pres">
      <dgm:prSet presAssocID="{36B8B166-2BC4-4035-966E-4FC656F8F716}" presName="text" presStyleLbl="fgAcc0" presStyleIdx="1" presStyleCnt="2">
        <dgm:presLayoutVars>
          <dgm:chPref val="3"/>
        </dgm:presLayoutVars>
      </dgm:prSet>
      <dgm:spPr/>
    </dgm:pt>
    <dgm:pt modelId="{39E79BC1-88CD-4225-BDF5-E991F036C92C}" type="pres">
      <dgm:prSet presAssocID="{36B8B166-2BC4-4035-966E-4FC656F8F716}" presName="hierChild2" presStyleCnt="0"/>
      <dgm:spPr/>
    </dgm:pt>
  </dgm:ptLst>
  <dgm:cxnLst>
    <dgm:cxn modelId="{623F7765-7CE0-4BBB-A072-C47303FB4657}" srcId="{DAF7E851-0997-4A47-A19B-809C96A081EC}" destId="{36B8B166-2BC4-4035-966E-4FC656F8F716}" srcOrd="1" destOrd="0" parTransId="{2CA9B896-0FA7-4ED5-A162-9FC015A02CF8}" sibTransId="{92CB3873-775D-4CF0-9596-F40DE729A26A}"/>
    <dgm:cxn modelId="{7C600FAD-C0DF-4151-9C71-C57B60E7BD9B}" type="presOf" srcId="{36B8B166-2BC4-4035-966E-4FC656F8F716}" destId="{4853A57F-6C95-4BF1-B3AA-58A8103039B3}" srcOrd="0" destOrd="0" presId="urn:microsoft.com/office/officeart/2005/8/layout/hierarchy1"/>
    <dgm:cxn modelId="{AA0358B0-4C9E-44F0-AE3F-67AD6D9729ED}" type="presOf" srcId="{DAF7E851-0997-4A47-A19B-809C96A081EC}" destId="{3D0A233A-34FD-4657-B6F5-AFB469C10F32}" srcOrd="0" destOrd="0" presId="urn:microsoft.com/office/officeart/2005/8/layout/hierarchy1"/>
    <dgm:cxn modelId="{39DAD1B5-BFAD-40A1-BEC0-711F7E7CF91A}" srcId="{DAF7E851-0997-4A47-A19B-809C96A081EC}" destId="{8CBAB63E-8F30-44F0-9F5E-06BC4155B357}" srcOrd="0" destOrd="0" parTransId="{47CF3CD9-441B-4EB7-B9E8-1B3FE916416A}" sibTransId="{22D1967B-B705-4946-997D-DDE1D68727D0}"/>
    <dgm:cxn modelId="{F1B5ACF4-F25C-4BC0-8852-DE562DB1D9DE}" type="presOf" srcId="{8CBAB63E-8F30-44F0-9F5E-06BC4155B357}" destId="{EDAE154D-5557-47AA-99D2-CD8DFC3B737F}" srcOrd="0" destOrd="0" presId="urn:microsoft.com/office/officeart/2005/8/layout/hierarchy1"/>
    <dgm:cxn modelId="{8393F667-E8FA-4068-B72A-A707B753FDDB}" type="presParOf" srcId="{3D0A233A-34FD-4657-B6F5-AFB469C10F32}" destId="{29927909-FAB1-4365-83CB-2A15D224B105}" srcOrd="0" destOrd="0" presId="urn:microsoft.com/office/officeart/2005/8/layout/hierarchy1"/>
    <dgm:cxn modelId="{812E787A-D2B7-438C-A2EC-85A0CAC1624F}" type="presParOf" srcId="{29927909-FAB1-4365-83CB-2A15D224B105}" destId="{1D668158-6C85-4F9F-ADAA-45BFFC22DDA9}" srcOrd="0" destOrd="0" presId="urn:microsoft.com/office/officeart/2005/8/layout/hierarchy1"/>
    <dgm:cxn modelId="{BF1314B1-43CA-4ADA-8F86-C74C761888D6}" type="presParOf" srcId="{1D668158-6C85-4F9F-ADAA-45BFFC22DDA9}" destId="{ECB0989E-B24D-439F-B72D-7BA21826DDDE}" srcOrd="0" destOrd="0" presId="urn:microsoft.com/office/officeart/2005/8/layout/hierarchy1"/>
    <dgm:cxn modelId="{1BFAEAE1-D947-49F1-9C9A-6AE8D6144730}" type="presParOf" srcId="{1D668158-6C85-4F9F-ADAA-45BFFC22DDA9}" destId="{EDAE154D-5557-47AA-99D2-CD8DFC3B737F}" srcOrd="1" destOrd="0" presId="urn:microsoft.com/office/officeart/2005/8/layout/hierarchy1"/>
    <dgm:cxn modelId="{67AEE5AD-FE96-4F31-8E74-F01A21FF5285}" type="presParOf" srcId="{29927909-FAB1-4365-83CB-2A15D224B105}" destId="{F266227A-8E02-4290-962A-A7931C339B0C}" srcOrd="1" destOrd="0" presId="urn:microsoft.com/office/officeart/2005/8/layout/hierarchy1"/>
    <dgm:cxn modelId="{86EA6604-63E0-4452-9C59-9D39D3C84CBB}" type="presParOf" srcId="{3D0A233A-34FD-4657-B6F5-AFB469C10F32}" destId="{58EA777E-B747-403F-A888-9EA7CB401A9A}" srcOrd="1" destOrd="0" presId="urn:microsoft.com/office/officeart/2005/8/layout/hierarchy1"/>
    <dgm:cxn modelId="{1BFD79CD-E66B-4798-BEB4-C19E91CEF74A}" type="presParOf" srcId="{58EA777E-B747-403F-A888-9EA7CB401A9A}" destId="{8E0D3646-1092-41FC-9B39-97BE7508406F}" srcOrd="0" destOrd="0" presId="urn:microsoft.com/office/officeart/2005/8/layout/hierarchy1"/>
    <dgm:cxn modelId="{1EE47042-F3AA-4279-AFEB-5F49944B121A}" type="presParOf" srcId="{8E0D3646-1092-41FC-9B39-97BE7508406F}" destId="{D7CC4884-EE73-4EDE-AD20-3DFABE1FC86E}" srcOrd="0" destOrd="0" presId="urn:microsoft.com/office/officeart/2005/8/layout/hierarchy1"/>
    <dgm:cxn modelId="{D6E02041-415E-40EA-B68F-AE101AE092BF}" type="presParOf" srcId="{8E0D3646-1092-41FC-9B39-97BE7508406F}" destId="{4853A57F-6C95-4BF1-B3AA-58A8103039B3}" srcOrd="1" destOrd="0" presId="urn:microsoft.com/office/officeart/2005/8/layout/hierarchy1"/>
    <dgm:cxn modelId="{3EF10C6B-8922-4841-8016-0BDA7D42B145}" type="presParOf" srcId="{58EA777E-B747-403F-A888-9EA7CB401A9A}" destId="{39E79BC1-88CD-4225-BDF5-E991F036C9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E2CA2-E4AE-49A9-A097-A48A6A72D853}">
      <dsp:nvSpPr>
        <dsp:cNvPr id="0" name=""/>
        <dsp:cNvSpPr/>
      </dsp:nvSpPr>
      <dsp:spPr>
        <a:xfrm>
          <a:off x="3160067" y="1798982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70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9285" y="1841075"/>
        <a:ext cx="36265" cy="7253"/>
      </dsp:txXfrm>
    </dsp:sp>
    <dsp:sp modelId="{3BDC4827-28B1-498F-9E5E-E3BB32D4D795}">
      <dsp:nvSpPr>
        <dsp:cNvPr id="0" name=""/>
        <dsp:cNvSpPr/>
      </dsp:nvSpPr>
      <dsp:spPr>
        <a:xfrm>
          <a:off x="8377" y="898655"/>
          <a:ext cx="3153489" cy="18920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Phase 1: Dual HEPA Purifier Development - Jan to Mar.</a:t>
          </a:r>
        </a:p>
      </dsp:txBody>
      <dsp:txXfrm>
        <a:off x="8377" y="898655"/>
        <a:ext cx="3153489" cy="1892093"/>
      </dsp:txXfrm>
    </dsp:sp>
    <dsp:sp modelId="{915CE3AF-2745-4F80-86DC-47071A0C3209}">
      <dsp:nvSpPr>
        <dsp:cNvPr id="0" name=""/>
        <dsp:cNvSpPr/>
      </dsp:nvSpPr>
      <dsp:spPr>
        <a:xfrm>
          <a:off x="7038859" y="1798982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702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68078" y="1841075"/>
        <a:ext cx="36265" cy="7253"/>
      </dsp:txXfrm>
    </dsp:sp>
    <dsp:sp modelId="{C16A061E-DFC8-4821-AC29-AA72C4F26035}">
      <dsp:nvSpPr>
        <dsp:cNvPr id="0" name=""/>
        <dsp:cNvSpPr/>
      </dsp:nvSpPr>
      <dsp:spPr>
        <a:xfrm>
          <a:off x="3887169" y="898655"/>
          <a:ext cx="3153489" cy="1892093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Phase 2: Improved Filter and Motor - Feb to Apr.</a:t>
          </a:r>
        </a:p>
      </dsp:txBody>
      <dsp:txXfrm>
        <a:off x="3887169" y="898655"/>
        <a:ext cx="3153489" cy="1892093"/>
      </dsp:txXfrm>
    </dsp:sp>
    <dsp:sp modelId="{5E902B7D-2F2D-4418-BA26-1B006C5FB32A}">
      <dsp:nvSpPr>
        <dsp:cNvPr id="0" name=""/>
        <dsp:cNvSpPr/>
      </dsp:nvSpPr>
      <dsp:spPr>
        <a:xfrm>
          <a:off x="7765961" y="898655"/>
          <a:ext cx="3153489" cy="189209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Phase 3: Ozone Reduction - Feb to May.</a:t>
          </a:r>
        </a:p>
      </dsp:txBody>
      <dsp:txXfrm>
        <a:off x="7765961" y="898655"/>
        <a:ext cx="3153489" cy="1892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D08BF-026A-4C88-9B2A-304AFF6E8315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B7751-A666-4B3A-996B-E898E272F371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Initial funding of $30,000 for conception and planning.</a:t>
          </a:r>
        </a:p>
      </dsp:txBody>
      <dsp:txXfrm>
        <a:off x="398656" y="1088253"/>
        <a:ext cx="2959127" cy="1837317"/>
      </dsp:txXfrm>
    </dsp:sp>
    <dsp:sp modelId="{B208E422-2F38-4AB4-8584-509CCAB4B942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AC110-33CD-4B7A-86AE-1C5CD337B8A3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$80,000 estimated for prototype development.</a:t>
          </a:r>
        </a:p>
      </dsp:txBody>
      <dsp:txXfrm>
        <a:off x="4155097" y="1088253"/>
        <a:ext cx="2959127" cy="1837317"/>
      </dsp:txXfrm>
    </dsp:sp>
    <dsp:sp modelId="{BC19FEC8-5714-4F1E-914E-AC1F99FD22A9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7FDF3-41D0-4970-A4CE-B36F2A72FA5A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Team comprises experts from various departments.</a:t>
          </a:r>
        </a:p>
      </dsp:txBody>
      <dsp:txXfrm>
        <a:off x="7911539" y="10882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D37E9-1E7A-46A3-8D08-6C88FA90871B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F8C5F-4DBE-48BF-9263-08EBF387D8C3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DBC71-E97D-482E-A2CF-E3BBBEB8E596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R&amp;D Facilities for prototype development and testing.</a:t>
          </a:r>
        </a:p>
      </dsp:txBody>
      <dsp:txXfrm>
        <a:off x="93445" y="2767202"/>
        <a:ext cx="3206250" cy="720000"/>
      </dsp:txXfrm>
    </dsp:sp>
    <dsp:sp modelId="{0E5ED497-6B04-4F38-B54D-318DA14A0950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8679E-124E-4D83-9FCF-C479D9C63370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25EBD-FB94-4F76-811E-633812AB3FBE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Engineering tools and software for design and analysis.</a:t>
          </a:r>
        </a:p>
      </dsp:txBody>
      <dsp:txXfrm>
        <a:off x="3860789" y="2767202"/>
        <a:ext cx="3206250" cy="720000"/>
      </dsp:txXfrm>
    </dsp:sp>
    <dsp:sp modelId="{F6F97DF2-F85B-407B-8232-32066696537D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2D0F9-29E1-4CCB-97A1-5E91D67CA159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5553F-C53E-4017-9E40-41D6A52381AE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Assess production capacity and supply chain management.</a:t>
          </a:r>
        </a:p>
      </dsp:txBody>
      <dsp:txXfrm>
        <a:off x="7628133" y="27672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7A8C1-5310-4671-A0DB-7396F32DCF43}">
      <dsp:nvSpPr>
        <dsp:cNvPr id="0" name=""/>
        <dsp:cNvSpPr/>
      </dsp:nvSpPr>
      <dsp:spPr>
        <a:xfrm>
          <a:off x="947201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06494-7F05-46F8-B10F-3642875C8CC5}">
      <dsp:nvSpPr>
        <dsp:cNvPr id="0" name=""/>
        <dsp:cNvSpPr/>
      </dsp:nvSpPr>
      <dsp:spPr>
        <a:xfrm>
          <a:off x="59990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Leverage market research and marketing channels.</a:t>
          </a:r>
        </a:p>
      </dsp:txBody>
      <dsp:txXfrm>
        <a:off x="59990" y="2402242"/>
        <a:ext cx="3226223" cy="720000"/>
      </dsp:txXfrm>
    </dsp:sp>
    <dsp:sp modelId="{43E10E8E-1F2D-43F4-9420-EFD17E6503C8}">
      <dsp:nvSpPr>
        <dsp:cNvPr id="0" name=""/>
        <dsp:cNvSpPr/>
      </dsp:nvSpPr>
      <dsp:spPr>
        <a:xfrm>
          <a:off x="4738014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1814C-A36F-4690-8767-5628DA8D10AF}">
      <dsp:nvSpPr>
        <dsp:cNvPr id="0" name=""/>
        <dsp:cNvSpPr/>
      </dsp:nvSpPr>
      <dsp:spPr>
        <a:xfrm>
          <a:off x="3850802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Explore digital marketing, retail partnerships, trade shows.</a:t>
          </a:r>
        </a:p>
      </dsp:txBody>
      <dsp:txXfrm>
        <a:off x="3850802" y="2402242"/>
        <a:ext cx="3226223" cy="720000"/>
      </dsp:txXfrm>
    </dsp:sp>
    <dsp:sp modelId="{36201270-866A-4590-892D-DC6B2D7734F1}">
      <dsp:nvSpPr>
        <dsp:cNvPr id="0" name=""/>
        <dsp:cNvSpPr/>
      </dsp:nvSpPr>
      <dsp:spPr>
        <a:xfrm>
          <a:off x="8528826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664FD-2F05-43C1-8215-638FFAD02AD8}">
      <dsp:nvSpPr>
        <dsp:cNvPr id="0" name=""/>
        <dsp:cNvSpPr/>
      </dsp:nvSpPr>
      <dsp:spPr>
        <a:xfrm>
          <a:off x="7641615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Utilize existing distribution networks and logistics planning.</a:t>
          </a:r>
        </a:p>
      </dsp:txBody>
      <dsp:txXfrm>
        <a:off x="7641615" y="2402242"/>
        <a:ext cx="322622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388F8-50A8-425C-99F9-7D13C95F9E0B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A4591-4E04-44C9-A8EE-E96092A557BC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Regular risk assessments for potential project challenges.</a:t>
          </a:r>
        </a:p>
      </dsp:txBody>
      <dsp:txXfrm>
        <a:off x="608661" y="692298"/>
        <a:ext cx="4508047" cy="2799040"/>
      </dsp:txXfrm>
    </dsp:sp>
    <dsp:sp modelId="{55972D14-B25A-46B6-AADA-A0EBFCA2BEB7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6BAAE-44B3-4463-9637-D9E8DFA17B56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Contingency funds allocated for unforeseen expenses.</a:t>
          </a:r>
        </a:p>
      </dsp:txBody>
      <dsp:txXfrm>
        <a:off x="6331365" y="692298"/>
        <a:ext cx="4508047" cy="2799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0989E-B24D-439F-B72D-7BA21826DDDE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E154D-5557-47AA-99D2-CD8DFC3B737F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Weekly team meetings every Tuesday afternoon.</a:t>
          </a:r>
        </a:p>
      </dsp:txBody>
      <dsp:txXfrm>
        <a:off x="608661" y="692298"/>
        <a:ext cx="4508047" cy="2799040"/>
      </dsp:txXfrm>
    </dsp:sp>
    <dsp:sp modelId="{D7CC4884-EE73-4EDE-AD20-3DFABE1FC86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3A57F-6C95-4BF1-B3AA-58A8103039B3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Daily stand-up meetings for project status updates.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772175-955A-4811-B3D9-A03023BEF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4724" y="126724"/>
            <a:ext cx="6346209" cy="611304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92937" y="2554938"/>
            <a:ext cx="2501979" cy="610413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5457" y="385455"/>
            <a:ext cx="6858001" cy="608709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C86EF7-5EC4-4682-A7BD-444DA4916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760" y="10141"/>
            <a:ext cx="5608469" cy="6858864"/>
          </a:xfrm>
          <a:prstGeom prst="rect">
            <a:avLst/>
          </a:prstGeom>
          <a:gradFill>
            <a:gsLst>
              <a:gs pos="21000">
                <a:schemeClr val="accent1">
                  <a:lumMod val="75000"/>
                  <a:alpha val="6000"/>
                </a:schemeClr>
              </a:gs>
              <a:gs pos="99000">
                <a:schemeClr val="accent1">
                  <a:lumMod val="50000"/>
                  <a:alpha val="3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457199"/>
            <a:ext cx="4494652" cy="346517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Enhanced HEPA Air Purifiers –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PP LLC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499" y="4745318"/>
            <a:ext cx="4506605" cy="126653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 case study by Bryan Gibson</a:t>
            </a:r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6C15283F-AAF5-790F-EF91-EF401F98A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6" r="21002"/>
          <a:stretch/>
        </p:blipFill>
        <p:spPr>
          <a:xfrm>
            <a:off x="7101840" y="1028701"/>
            <a:ext cx="4033520" cy="48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Marketing and Sales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72F00E-EBFA-9631-E19B-FEF0B3821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1263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Risk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F37D7C-FE27-1AA2-F466-B3FEE8C25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78268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Meetings Schedule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69750-963A-771F-6C11-EE6F0602B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32756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38163"/>
            <a:ext cx="3687491" cy="2106333"/>
          </a:xfrm>
        </p:spPr>
        <p:txBody>
          <a:bodyPr anchor="t">
            <a:normAutofit/>
          </a:bodyPr>
          <a:lstStyle/>
          <a:p>
            <a:r>
              <a:rPr lang="en-US" sz="3200"/>
              <a:t>Project Overview</a:t>
            </a:r>
          </a:p>
        </p:txBody>
      </p:sp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C27A5569-6559-69DB-B814-D44E6AD34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85" b="23116"/>
          <a:stretch/>
        </p:blipFill>
        <p:spPr>
          <a:xfrm>
            <a:off x="-2" y="10"/>
            <a:ext cx="12192002" cy="3428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C81CC9-EAC3-3907-9268-3A583E3B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00" y="340185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5915B0-4647-B7BB-3CDF-D62A16FCB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416CD1-48B0-ADCA-33F6-A12FBD9EE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546" y="4088724"/>
            <a:ext cx="6012254" cy="2171405"/>
          </a:xfrm>
        </p:spPr>
        <p:txBody>
          <a:bodyPr anchor="t">
            <a:normAutofit/>
          </a:bodyPr>
          <a:lstStyle/>
          <a:p>
            <a:r>
              <a:rPr lang="en-US" sz="2000"/>
              <a:t>Development of advanced HEPA air purifiers.</a:t>
            </a:r>
          </a:p>
          <a:p>
            <a:r>
              <a:rPr lang="en-US" sz="2000"/>
              <a:t>Focus on addressing market gaps like VOCs, viruses, and noise issues.</a:t>
            </a:r>
          </a:p>
          <a:p>
            <a:r>
              <a:rPr lang="en-US" sz="2000"/>
              <a:t>Aim to launch within six months targeting summer market.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38163"/>
            <a:ext cx="3687491" cy="2106333"/>
          </a:xfrm>
        </p:spPr>
        <p:txBody>
          <a:bodyPr anchor="t">
            <a:normAutofit/>
          </a:bodyPr>
          <a:lstStyle/>
          <a:p>
            <a:r>
              <a:rPr lang="en-US" sz="3200"/>
              <a:t>Team Composition</a:t>
            </a:r>
          </a:p>
        </p:txBody>
      </p:sp>
      <p:pic>
        <p:nvPicPr>
          <p:cNvPr id="5" name="Picture 4" descr="Electronic components on a white background">
            <a:extLst>
              <a:ext uri="{FF2B5EF4-FFF2-40B4-BE49-F238E27FC236}">
                <a16:creationId xmlns:a16="http://schemas.microsoft.com/office/drawing/2014/main" id="{CCA1DA9D-A661-5F87-8BC8-6FE4FE32A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68" b="38798"/>
          <a:stretch/>
        </p:blipFill>
        <p:spPr>
          <a:xfrm>
            <a:off x="-2" y="10"/>
            <a:ext cx="12192002" cy="3428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C81CC9-EAC3-3907-9268-3A583E3B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00" y="340185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5915B0-4647-B7BB-3CDF-D62A16FCB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416CD1-48B0-ADCA-33F6-A12FBD9EE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546" y="4088724"/>
            <a:ext cx="6012254" cy="2171405"/>
          </a:xfrm>
        </p:spPr>
        <p:txBody>
          <a:bodyPr anchor="t">
            <a:normAutofit/>
          </a:bodyPr>
          <a:lstStyle/>
          <a:p>
            <a:r>
              <a:rPr lang="en-US" sz="2000"/>
              <a:t>Robert Winston - Product Manager.</a:t>
            </a:r>
          </a:p>
          <a:p>
            <a:r>
              <a:rPr lang="en-US" sz="2000"/>
              <a:t>Maggie Jones - Product Owner.</a:t>
            </a:r>
          </a:p>
          <a:p>
            <a:r>
              <a:rPr lang="en-US" sz="2000"/>
              <a:t>Valerie Kumar - Sponsor, Funding Provider.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38163"/>
            <a:ext cx="3687491" cy="2106333"/>
          </a:xfrm>
        </p:spPr>
        <p:txBody>
          <a:bodyPr anchor="t">
            <a:normAutofit/>
          </a:bodyPr>
          <a:lstStyle/>
          <a:p>
            <a:r>
              <a:rPr lang="en-US" sz="3200"/>
              <a:t>Team Purpose &amp; Objectives</a:t>
            </a:r>
          </a:p>
        </p:txBody>
      </p:sp>
      <p:pic>
        <p:nvPicPr>
          <p:cNvPr id="5" name="Picture 4" descr="A field with several windmills in the background&#10;&#10;Description automatically generated">
            <a:extLst>
              <a:ext uri="{FF2B5EF4-FFF2-40B4-BE49-F238E27FC236}">
                <a16:creationId xmlns:a16="http://schemas.microsoft.com/office/drawing/2014/main" id="{D73265E4-B977-DA14-03C4-3DBE07618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72" b="19528"/>
          <a:stretch/>
        </p:blipFill>
        <p:spPr>
          <a:xfrm>
            <a:off x="-2" y="10"/>
            <a:ext cx="12192002" cy="3428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C81CC9-EAC3-3907-9268-3A583E3B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00" y="340185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5915B0-4647-B7BB-3CDF-D62A16FCB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416CD1-48B0-ADCA-33F6-A12FBD9EE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546" y="4088724"/>
            <a:ext cx="6012254" cy="2171405"/>
          </a:xfrm>
        </p:spPr>
        <p:txBody>
          <a:bodyPr anchor="t">
            <a:normAutofit/>
          </a:bodyPr>
          <a:lstStyle/>
          <a:p>
            <a:r>
              <a:rPr lang="en-US" sz="2000"/>
              <a:t>Create efficient, environmentally friendly HEPA purifiers.</a:t>
            </a:r>
          </a:p>
          <a:p>
            <a:r>
              <a:rPr lang="en-US" sz="2000"/>
              <a:t>Develop three new models with advanced features.</a:t>
            </a:r>
          </a:p>
          <a:p>
            <a:r>
              <a:rPr lang="en-US" sz="2000"/>
              <a:t>Target: Increase revenue by 25%, expand market share by 10%.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Key Performance Indicators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F518E6C6-DFDB-F744-9C76-4B8B0C0B2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89" r="2785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Develop three prototypes within timeline.</a:t>
            </a:r>
          </a:p>
          <a:p>
            <a:r>
              <a:rPr lang="en-US" sz="2000"/>
              <a:t>Achieve 25% revenue increase, 10% market share growth.</a:t>
            </a:r>
          </a:p>
          <a:p>
            <a:r>
              <a:rPr lang="en-US" sz="2000"/>
              <a:t>Reduce product returns by over 50%, ensure customer satisfaction.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Project Sponsor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Valerie Kumar - Approves funds, provides project sponsorship.</a:t>
            </a:r>
          </a:p>
          <a:p>
            <a:endParaRPr lang="en-US" sz="2000"/>
          </a:p>
        </p:txBody>
      </p:sp>
      <p:pic>
        <p:nvPicPr>
          <p:cNvPr id="5" name="Picture 4" descr="Blue and orange Colour Powder background">
            <a:extLst>
              <a:ext uri="{FF2B5EF4-FFF2-40B4-BE49-F238E27FC236}">
                <a16:creationId xmlns:a16="http://schemas.microsoft.com/office/drawing/2014/main" id="{8E46864E-FE83-00A6-B30E-E77F96BCC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" r="3790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Deadlines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330EF-2AC4-7DFF-4F44-B8849139E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97627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27922E-030C-A25D-270B-7DAE29CB8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56335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Technical and Operational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2F71C3-4191-9957-22F0-784DBB2E9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02057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300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Enhanced HEPA Air Purifiers – PP LLC</vt:lpstr>
      <vt:lpstr>Project Overview</vt:lpstr>
      <vt:lpstr>Team Composition</vt:lpstr>
      <vt:lpstr>Team Purpose &amp; Objectives</vt:lpstr>
      <vt:lpstr>Key Performance Indicators</vt:lpstr>
      <vt:lpstr>Project Sponsor</vt:lpstr>
      <vt:lpstr>Deadlines</vt:lpstr>
      <vt:lpstr>Resources</vt:lpstr>
      <vt:lpstr>Technical and Operational Resources</vt:lpstr>
      <vt:lpstr>Marketing and Sales Resources</vt:lpstr>
      <vt:lpstr>Risk Management</vt:lpstr>
      <vt:lpstr>Meetings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2024-01-24T15:08:50Z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