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7" r:id="rId10"/>
    <p:sldId id="268" r:id="rId11"/>
    <p:sldId id="269" r:id="rId12"/>
    <p:sldId id="271" r:id="rId13"/>
    <p:sldId id="272" r:id="rId14"/>
    <p:sldId id="262" r:id="rId15"/>
    <p:sldId id="263" r:id="rId16"/>
    <p:sldId id="270" r:id="rId17"/>
    <p:sldId id="27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8ADEE-F4B1-4A28-AE77-3DD21946FC86}" v="15" dt="2022-12-08T10:05:23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AFD6F4-093F-BC71-FDC2-33C142FDF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London </a:t>
            </a:r>
            <a:r>
              <a:rPr lang="hu-HU" dirty="0" err="1"/>
              <a:t>Bikesharing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63A679F-EF7B-468E-C53D-CED6F450F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EDA &amp;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analitics</a:t>
            </a:r>
            <a:r>
              <a:rPr lang="hu-HU" dirty="0"/>
              <a:t> and </a:t>
            </a:r>
            <a:r>
              <a:rPr lang="hu-HU" dirty="0" err="1"/>
              <a:t>visualizations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AF4E817-0087-B781-8CC6-F9E29CC852F6}"/>
              </a:ext>
            </a:extLst>
          </p:cNvPr>
          <p:cNvSpPr txBox="1"/>
          <p:nvPr/>
        </p:nvSpPr>
        <p:spPr>
          <a:xfrm>
            <a:off x="6593747" y="5754956"/>
            <a:ext cx="474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Csilling Tamás</a:t>
            </a:r>
          </a:p>
        </p:txBody>
      </p:sp>
    </p:spTree>
    <p:extLst>
      <p:ext uri="{BB962C8B-B14F-4D97-AF65-F5344CB8AC3E}">
        <p14:creationId xmlns:p14="http://schemas.microsoft.com/office/powerpoint/2010/main" val="318515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2BE9A0-FADA-CAFC-045B-E88A5D8D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C3E1F-F848-429E-A6D6-86E45FBD3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2C99515-9971-D0BF-03FD-1B0528B3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01" y="1219961"/>
            <a:ext cx="9631997" cy="464743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93349C-A499-6090-E826-1D3115F8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9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D9180F-C96D-6426-5FC7-62E536FE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Biciklik igénybevétele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2A8E770-8CF4-4D30-6EF5-0D88E5BDA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68456"/>
            <a:ext cx="9601200" cy="2446511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3D1CFA5-2ACE-3957-94E5-CDB3B1E6A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54965"/>
            <a:ext cx="9601196" cy="244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6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F56EDF-3380-4D28-5DB1-7813CF2C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Top útvonalak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2A5BB5-6B95-BDC4-F6DF-7CA609D14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800" b="1" dirty="0"/>
              <a:t>Hyde Park </a:t>
            </a:r>
            <a:r>
              <a:rPr lang="hu-HU" sz="1800" b="1" dirty="0" err="1"/>
              <a:t>Corner</a:t>
            </a:r>
            <a:r>
              <a:rPr lang="hu-HU" sz="1800" b="1" dirty="0"/>
              <a:t>, Hyde Park  -   Hyde Park </a:t>
            </a:r>
            <a:r>
              <a:rPr lang="hu-HU" sz="1800" b="1" dirty="0" err="1"/>
              <a:t>Corner</a:t>
            </a:r>
            <a:r>
              <a:rPr lang="hu-HU" sz="1800" b="1" dirty="0"/>
              <a:t>, Hyde Park</a:t>
            </a:r>
            <a:r>
              <a:rPr lang="hu-HU" sz="1800" dirty="0"/>
              <a:t>: összesen 19628 db bérléssel</a:t>
            </a:r>
          </a:p>
          <a:p>
            <a:r>
              <a:rPr lang="hu-HU" sz="1800" b="1" dirty="0" err="1"/>
              <a:t>Aquatic</a:t>
            </a:r>
            <a:r>
              <a:rPr lang="hu-HU" sz="1800" b="1" dirty="0"/>
              <a:t> Centre, Queen Elizabeth </a:t>
            </a:r>
            <a:r>
              <a:rPr lang="hu-HU" sz="1800" b="1" dirty="0" err="1"/>
              <a:t>Olympic</a:t>
            </a:r>
            <a:r>
              <a:rPr lang="hu-HU" sz="1800" b="1" dirty="0"/>
              <a:t> Park  -   </a:t>
            </a:r>
            <a:r>
              <a:rPr lang="hu-HU" sz="1800" b="1" dirty="0" err="1"/>
              <a:t>Aquatic</a:t>
            </a:r>
            <a:r>
              <a:rPr lang="hu-HU" sz="1800" b="1" dirty="0"/>
              <a:t> Centre, Queen Elizabeth </a:t>
            </a:r>
            <a:r>
              <a:rPr lang="hu-HU" sz="1800" b="1" dirty="0" err="1"/>
              <a:t>Olympic</a:t>
            </a:r>
            <a:r>
              <a:rPr lang="hu-HU" sz="1800" b="1" dirty="0"/>
              <a:t> </a:t>
            </a:r>
            <a:r>
              <a:rPr lang="hu-HU" sz="1800" dirty="0"/>
              <a:t>Park: összesen 15798 db bérléssel</a:t>
            </a:r>
          </a:p>
          <a:p>
            <a:r>
              <a:rPr lang="hu-HU" sz="1800" b="1" dirty="0"/>
              <a:t>Albert Gate, Hyde Park  -   Albert Gate, Hyde Park: </a:t>
            </a:r>
            <a:r>
              <a:rPr lang="hu-HU" sz="1800" dirty="0"/>
              <a:t>összesen 10706 db bérléssel</a:t>
            </a:r>
          </a:p>
          <a:p>
            <a:r>
              <a:rPr lang="hu-HU" sz="1800" b="1" dirty="0"/>
              <a:t>Black </a:t>
            </a:r>
            <a:r>
              <a:rPr lang="hu-HU" sz="1800" b="1" dirty="0" err="1"/>
              <a:t>Lion</a:t>
            </a:r>
            <a:r>
              <a:rPr lang="hu-HU" sz="1800" b="1" dirty="0"/>
              <a:t> Gate, </a:t>
            </a:r>
            <a:r>
              <a:rPr lang="hu-HU" sz="1800" b="1" dirty="0" err="1"/>
              <a:t>Kensington</a:t>
            </a:r>
            <a:r>
              <a:rPr lang="hu-HU" sz="1800" b="1" dirty="0"/>
              <a:t> </a:t>
            </a:r>
            <a:r>
              <a:rPr lang="hu-HU" sz="1800" b="1" dirty="0" err="1"/>
              <a:t>Gardens</a:t>
            </a:r>
            <a:r>
              <a:rPr lang="hu-HU" sz="1800" b="1" dirty="0"/>
              <a:t>  -   Black </a:t>
            </a:r>
            <a:r>
              <a:rPr lang="hu-HU" sz="1800" b="1" dirty="0" err="1"/>
              <a:t>Lion</a:t>
            </a:r>
            <a:r>
              <a:rPr lang="hu-HU" sz="1800" b="1" dirty="0"/>
              <a:t> Gate, </a:t>
            </a:r>
            <a:r>
              <a:rPr lang="hu-HU" sz="1800" b="1" dirty="0" err="1"/>
              <a:t>Kensington</a:t>
            </a:r>
            <a:r>
              <a:rPr lang="hu-HU" sz="1800" b="1" dirty="0"/>
              <a:t> </a:t>
            </a:r>
            <a:r>
              <a:rPr lang="hu-HU" sz="1800" b="1" dirty="0" err="1"/>
              <a:t>Gardens</a:t>
            </a:r>
            <a:r>
              <a:rPr lang="hu-HU" sz="1800" b="1" dirty="0"/>
              <a:t>: </a:t>
            </a:r>
            <a:r>
              <a:rPr lang="hu-HU" sz="1800" dirty="0"/>
              <a:t>összesen 10364 db bérléssel</a:t>
            </a:r>
          </a:p>
          <a:p>
            <a:r>
              <a:rPr lang="hu-HU" sz="1800" b="1" dirty="0" err="1"/>
              <a:t>Triangle</a:t>
            </a:r>
            <a:r>
              <a:rPr lang="hu-HU" sz="1800" b="1" dirty="0"/>
              <a:t> </a:t>
            </a:r>
            <a:r>
              <a:rPr lang="hu-HU" sz="1800" b="1" dirty="0" err="1"/>
              <a:t>Car</a:t>
            </a:r>
            <a:r>
              <a:rPr lang="hu-HU" sz="1800" b="1" dirty="0"/>
              <a:t> Park, Hyde Park  -   </a:t>
            </a:r>
            <a:r>
              <a:rPr lang="hu-HU" sz="1800" b="1" dirty="0" err="1"/>
              <a:t>Triangle</a:t>
            </a:r>
            <a:r>
              <a:rPr lang="hu-HU" sz="1800" b="1" dirty="0"/>
              <a:t> </a:t>
            </a:r>
            <a:r>
              <a:rPr lang="hu-HU" sz="1800" b="1" dirty="0" err="1"/>
              <a:t>Car</a:t>
            </a:r>
            <a:r>
              <a:rPr lang="hu-HU" sz="1800" b="1" dirty="0"/>
              <a:t> Park, Hyde Park</a:t>
            </a:r>
            <a:r>
              <a:rPr lang="hu-HU" sz="1800" dirty="0"/>
              <a:t>: összesen 8694 db bérléssel</a:t>
            </a:r>
          </a:p>
          <a:p>
            <a:r>
              <a:rPr lang="hu-HU" sz="1800" b="1" dirty="0"/>
              <a:t>Park Lane , Hyde Park  -   Park Lane , Hyde Park: </a:t>
            </a:r>
            <a:r>
              <a:rPr lang="hu-HU" sz="1800" dirty="0"/>
              <a:t>összesen 7533 db bérléssel</a:t>
            </a:r>
          </a:p>
          <a:p>
            <a:r>
              <a:rPr lang="hu-HU" sz="1800" dirty="0" err="1"/>
              <a:t>Podium</a:t>
            </a:r>
            <a:r>
              <a:rPr lang="hu-HU" sz="1800" dirty="0"/>
              <a:t>, Queen Elizabeth </a:t>
            </a:r>
            <a:r>
              <a:rPr lang="hu-HU" sz="1800" dirty="0" err="1"/>
              <a:t>Olympic</a:t>
            </a:r>
            <a:r>
              <a:rPr lang="hu-HU" sz="1800" dirty="0"/>
              <a:t> Park  -   </a:t>
            </a:r>
            <a:r>
              <a:rPr lang="hu-HU" sz="1800" dirty="0" err="1"/>
              <a:t>Podium</a:t>
            </a:r>
            <a:r>
              <a:rPr lang="hu-HU" sz="1800" dirty="0"/>
              <a:t>, Queen Elizabeth </a:t>
            </a:r>
            <a:r>
              <a:rPr lang="hu-HU" sz="1800" dirty="0" err="1"/>
              <a:t>Olympic</a:t>
            </a:r>
            <a:r>
              <a:rPr lang="hu-HU" sz="1800" dirty="0"/>
              <a:t> Park: összesen 5544 db bérléssel</a:t>
            </a:r>
          </a:p>
        </p:txBody>
      </p:sp>
    </p:spTree>
    <p:extLst>
      <p:ext uri="{BB962C8B-B14F-4D97-AF65-F5344CB8AC3E}">
        <p14:creationId xmlns:p14="http://schemas.microsoft.com/office/powerpoint/2010/main" val="298244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9CEB84-E978-7985-7F5A-8A787AFC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hu-HU" dirty="0"/>
              <a:t>KMEANS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4829B7-47EE-4685-ADC0-DE464C22A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D38F67A-8BDD-5791-4853-D2062FB45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930982"/>
            <a:ext cx="6517065" cy="467599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80394D-2158-0ECD-A66F-6ACAB862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hu-HU" dirty="0"/>
              <a:t>Nem válik szét olyan egyértelműen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1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9CEB84-E978-7985-7F5A-8A787AFC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hu-HU" dirty="0"/>
              <a:t>KMEANS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4829B7-47EE-4685-ADC0-DE464C22A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80394D-2158-0ECD-A66F-6ACAB862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hu-HU" dirty="0"/>
              <a:t>Nem válik szét olyan egyértelműen</a:t>
            </a:r>
          </a:p>
          <a:p>
            <a:r>
              <a:rPr lang="hu-HU" dirty="0"/>
              <a:t>Főleg a hőmérséklet választja szét a bérléseket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2301B6B-9640-F3BD-9413-EE439B97A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93" y="731514"/>
            <a:ext cx="5376683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6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912CD4-C223-A20D-78C9-573BEB2F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 dirty="0" err="1"/>
              <a:t>Trendek</a:t>
            </a:r>
            <a:br>
              <a:rPr lang="hu-HU" sz="5600" cap="all" dirty="0"/>
            </a:br>
            <a:br>
              <a:rPr lang="hu-HU" sz="5600" cap="all" dirty="0"/>
            </a:br>
            <a:r>
              <a:rPr lang="hu-HU" sz="4800" cap="all" dirty="0"/>
              <a:t>facebook</a:t>
            </a:r>
            <a:br>
              <a:rPr lang="hu-HU" sz="5600" cap="all" dirty="0"/>
            </a:br>
            <a:r>
              <a:rPr lang="hu-HU" sz="5600" cap="all" dirty="0" err="1"/>
              <a:t>Prophet</a:t>
            </a:r>
            <a:endParaRPr lang="en-US" sz="56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B712847-4531-55F3-68C1-FC33258DF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837904"/>
            <a:ext cx="5659222" cy="33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6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6300C9-12C5-40B5-986F-3A3FAE709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CDA9CA6-3B59-A8EE-C0C7-3EB9F290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hu-HU" dirty="0"/>
              <a:t>Megfigyelhető trendek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6A7364B-051E-40F7-7FA8-C10D47FB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" y="567057"/>
            <a:ext cx="4264295" cy="57238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2CBD205-EB95-4A2F-885F-DD9495CF3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57F597-6618-93A3-7F4D-48BE36EE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hu-HU" dirty="0"/>
              <a:t>Erős felfele ívelés Covid közben, és utána</a:t>
            </a:r>
          </a:p>
          <a:p>
            <a:r>
              <a:rPr lang="hu-HU" dirty="0"/>
              <a:t>Szünnapok jellemző lefele kiugrások</a:t>
            </a:r>
          </a:p>
          <a:p>
            <a:r>
              <a:rPr lang="hu-HU" dirty="0"/>
              <a:t>Erős </a:t>
            </a:r>
            <a:r>
              <a:rPr lang="hu-HU" dirty="0" err="1"/>
              <a:t>hétközbeni</a:t>
            </a:r>
            <a:r>
              <a:rPr lang="hu-HU" dirty="0"/>
              <a:t> trend</a:t>
            </a:r>
          </a:p>
          <a:p>
            <a:r>
              <a:rPr lang="hu-HU" dirty="0"/>
              <a:t>Érthetően erős nyári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1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1D5EBB-112F-3A03-5254-25422486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DA9B0C5-ACD4-3B3E-0E45-14DBE53AD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764" r="-1602" b="-1601"/>
          <a:stretch/>
        </p:blipFill>
        <p:spPr>
          <a:xfrm>
            <a:off x="1371600" y="298235"/>
            <a:ext cx="9894815" cy="6774852"/>
          </a:xfrm>
        </p:spPr>
      </p:pic>
    </p:spTree>
    <p:extLst>
      <p:ext uri="{BB962C8B-B14F-4D97-AF65-F5344CB8AC3E}">
        <p14:creationId xmlns:p14="http://schemas.microsoft.com/office/powerpoint/2010/main" val="206012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BA66F-DF7D-6E7B-3897-2138FCF6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beszerzése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1B0D16-6DC3-EA7B-CA5C-29D1350A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S3 </a:t>
            </a:r>
            <a:r>
              <a:rPr lang="hu-HU" dirty="0" err="1"/>
              <a:t>bucketekben</a:t>
            </a:r>
            <a:r>
              <a:rPr lang="hu-HU" dirty="0"/>
              <a:t> benne vannak</a:t>
            </a:r>
          </a:p>
          <a:p>
            <a:r>
              <a:rPr lang="hu-HU" dirty="0"/>
              <a:t>„CSAK” 3 </a:t>
            </a:r>
            <a:r>
              <a:rPr lang="hu-HU" dirty="0" err="1"/>
              <a:t>alkalmommal</a:t>
            </a:r>
            <a:r>
              <a:rPr lang="hu-HU" dirty="0"/>
              <a:t> változott meg az adatstruktúra</a:t>
            </a:r>
          </a:p>
          <a:p>
            <a:r>
              <a:rPr lang="hu-HU" dirty="0"/>
              <a:t>„CSAK” pár alkalommal kell </a:t>
            </a:r>
            <a:r>
              <a:rPr lang="hu-HU" dirty="0" err="1"/>
              <a:t>újraformázni</a:t>
            </a:r>
            <a:r>
              <a:rPr lang="hu-HU" dirty="0"/>
              <a:t> az adatokat</a:t>
            </a:r>
          </a:p>
          <a:p>
            <a:r>
              <a:rPr lang="hu-HU" dirty="0"/>
              <a:t>„CSAK” ~6GB a memóriába az adat</a:t>
            </a:r>
          </a:p>
          <a:p>
            <a:r>
              <a:rPr lang="hu-HU" dirty="0"/>
              <a:t>„CSAK” ~20 perc az adatok nyers legenerálása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FB349EC-0B0C-6C23-1CFC-D673B70C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409" y="4674670"/>
            <a:ext cx="4686954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3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5FEC18-7761-0B07-8290-5C61DE13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3A74D20-E2CA-7D77-BEEA-3003D67BE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602" y="848787"/>
            <a:ext cx="7980393" cy="5160426"/>
          </a:xfrm>
        </p:spPr>
      </p:pic>
    </p:spTree>
    <p:extLst>
      <p:ext uri="{BB962C8B-B14F-4D97-AF65-F5344CB8AC3E}">
        <p14:creationId xmlns:p14="http://schemas.microsoft.com/office/powerpoint/2010/main" val="361762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D5873C-8E4F-9B66-E5E1-2752A6BB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adatok egyáltalán?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DB2540-8004-1776-3907-3EC9A3DF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475585" cy="3581400"/>
          </a:xfrm>
        </p:spPr>
        <p:txBody>
          <a:bodyPr/>
          <a:lstStyle/>
          <a:p>
            <a:r>
              <a:rPr lang="hu-HU" dirty="0" err="1"/>
              <a:t>Meteostat</a:t>
            </a:r>
            <a:r>
              <a:rPr lang="hu-HU" dirty="0"/>
              <a:t> naponkénti adatok, a legfontosabb a szél, és csapadékmennyiségek, illetve hőmérséklet</a:t>
            </a:r>
          </a:p>
          <a:p>
            <a:r>
              <a:rPr lang="hu-HU" dirty="0"/>
              <a:t>A </a:t>
            </a:r>
            <a:r>
              <a:rPr lang="hu-HU" dirty="0" err="1"/>
              <a:t>TfL</a:t>
            </a:r>
            <a:r>
              <a:rPr lang="hu-HU" dirty="0"/>
              <a:t> </a:t>
            </a:r>
            <a:r>
              <a:rPr lang="hu-HU" dirty="0" err="1"/>
              <a:t>Santander</a:t>
            </a:r>
            <a:r>
              <a:rPr lang="hu-HU" dirty="0"/>
              <a:t> biciklik kölcsönzései ( az összes) 2015 és 2022 között, ~80M adatsor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 descr="A képen szöveg, modellt állás, kerékpár látható">
            <a:extLst>
              <a:ext uri="{FF2B5EF4-FFF2-40B4-BE49-F238E27FC236}">
                <a16:creationId xmlns:a16="http://schemas.microsoft.com/office/drawing/2014/main" id="{A4A4F292-8A49-4436-2327-91BD2361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17" y="2764172"/>
            <a:ext cx="3857388" cy="352565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A51541B-EA70-EA8F-0EAB-5C8703CE4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17" y="2281335"/>
            <a:ext cx="182879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3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D3421A-838B-540A-F9FC-F16BCEDD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</a:t>
            </a:r>
            <a:r>
              <a:rPr lang="hu-HU" dirty="0" err="1"/>
              <a:t>cleaning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475E0E-10EA-6BD2-E8A1-03BEA24FE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Vannak olyan állomások,  ahonnan nem indulnak emberek</a:t>
            </a:r>
          </a:p>
          <a:p>
            <a:r>
              <a:rPr lang="hu-HU" dirty="0"/>
              <a:t>Vannak olyan bérlések, ahol nem ismert a leadási hely, csak az időpont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Vannak olyan bérlések, amik irreálisan hosszúak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BBA67E6-B993-A53B-481A-97733769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983" y="3702985"/>
            <a:ext cx="4153480" cy="2848373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E6D24C04-5E81-AD8B-F877-3999F535D850}"/>
              </a:ext>
            </a:extLst>
          </p:cNvPr>
          <p:cNvSpPr txBox="1"/>
          <p:nvPr/>
        </p:nvSpPr>
        <p:spPr>
          <a:xfrm>
            <a:off x="7399175" y="6212804"/>
            <a:ext cx="4581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6 óránál hosszabb bérlések hossza percben</a:t>
            </a:r>
          </a:p>
        </p:txBody>
      </p:sp>
    </p:spTree>
    <p:extLst>
      <p:ext uri="{BB962C8B-B14F-4D97-AF65-F5344CB8AC3E}">
        <p14:creationId xmlns:p14="http://schemas.microsoft.com/office/powerpoint/2010/main" val="250232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86B552-ACBB-AEE1-DC86-F491D310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hu-HU" dirty="0"/>
              <a:t>Korrelációk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4829B7-47EE-4685-ADC0-DE464C22A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F03302C-59BB-7B7A-EAAA-BDE7C84D7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84" y="619653"/>
            <a:ext cx="6478699" cy="52477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D0F1AC-F953-860B-4E96-1B2930DCF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1619075"/>
            <a:ext cx="3656419" cy="4248325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Meteorológiai kapcsolatok jól látszanak</a:t>
            </a:r>
          </a:p>
          <a:p>
            <a:r>
              <a:rPr lang="hu-HU" dirty="0"/>
              <a:t>Érdekes módon a legjelentősebb kapcsolat a hőmérséklettel van</a:t>
            </a:r>
          </a:p>
          <a:p>
            <a:r>
              <a:rPr lang="hu-HU" dirty="0"/>
              <a:t>Mérőszámok erősen korreláltak</a:t>
            </a:r>
          </a:p>
          <a:p>
            <a:r>
              <a:rPr lang="hu-HU" dirty="0"/>
              <a:t>Leginkább a hőmérséklettel korrelál</a:t>
            </a:r>
          </a:p>
          <a:p>
            <a:r>
              <a:rPr lang="hu-HU" dirty="0"/>
              <a:t>Meglepő, hogy nincsen a csapadék, és a bicikli bérlések száma között korreláció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8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B78EAC-373F-0DB5-F6C6-D70B1611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 fontScale="90000"/>
          </a:bodyPr>
          <a:lstStyle/>
          <a:p>
            <a:r>
              <a:rPr lang="hu-HU" dirty="0"/>
              <a:t>A hideg hatása a biciklizési kedvre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4829B7-47EE-4685-ADC0-DE464C22A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C2FD8F9-FE37-E6B2-5B21-68128D9E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54" y="645106"/>
            <a:ext cx="5258478" cy="52477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71674B-B7C2-0848-7098-2A45A0EC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981" y="2715208"/>
            <a:ext cx="3656419" cy="3581400"/>
          </a:xfrm>
        </p:spPr>
        <p:txBody>
          <a:bodyPr>
            <a:normAutofit/>
          </a:bodyPr>
          <a:lstStyle/>
          <a:p>
            <a:r>
              <a:rPr lang="hu-HU" dirty="0"/>
              <a:t>Látható a korreláció miből alakult ki</a:t>
            </a:r>
          </a:p>
          <a:p>
            <a:r>
              <a:rPr lang="hu-HU" dirty="0"/>
              <a:t>Annyira nem egyértelmű, elég széles a zaj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0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92B27C-233B-7F2E-A18A-CA631F2D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 fontScale="90000"/>
          </a:bodyPr>
          <a:lstStyle/>
          <a:p>
            <a:r>
              <a:rPr lang="hu-HU" dirty="0"/>
              <a:t>A bérlések rövidülése jobban </a:t>
            </a:r>
            <a:r>
              <a:rPr lang="hu-HU" dirty="0" err="1"/>
              <a:t>megfigehető</a:t>
            </a:r>
            <a:r>
              <a:rPr lang="hu-HU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4829B7-47EE-4685-ADC0-DE464C22A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A496775-5145-ECCE-5D6F-B4D969B5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08" y="645106"/>
            <a:ext cx="5226371" cy="52477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8D098-70AE-2047-0211-5A11E04F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492" y="3041780"/>
            <a:ext cx="3656419" cy="3581400"/>
          </a:xfrm>
        </p:spPr>
        <p:txBody>
          <a:bodyPr>
            <a:normAutofit/>
          </a:bodyPr>
          <a:lstStyle/>
          <a:p>
            <a:r>
              <a:rPr lang="hu-HU" dirty="0"/>
              <a:t>Senki sem szeret </a:t>
            </a:r>
            <a:r>
              <a:rPr lang="hu-HU"/>
              <a:t>hidegben biciklizni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4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1EC56D-0EB9-9CFF-E233-88474A66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hu-HU" dirty="0"/>
              <a:t>Közlekedés hullámai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4829B7-47EE-4685-ADC0-DE464C22A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561CB1-E859-9EE1-E19E-E706E4E8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hu-HU" dirty="0"/>
              <a:t>Jól megfigyelhető a reggeli, és esti ingázás hatásai</a:t>
            </a:r>
          </a:p>
          <a:p>
            <a:r>
              <a:rPr lang="hu-HU" dirty="0"/>
              <a:t>Nincsen kiugró éjszakai használat, de jelentősen belenyúl az estébe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7A98AB7-041B-541B-5BF5-B539AB46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12" y="685800"/>
            <a:ext cx="6518244" cy="55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86665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ék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0e8781-9df0-4b8b-9242-bffb2df7330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80E2C3CFB4DCF44839A0365BB1CAF7F" ma:contentTypeVersion="9" ma:contentTypeDescription="Új dokumentum létrehozása." ma:contentTypeScope="" ma:versionID="2420822755b1ef96b304dae60b9d94e0">
  <xsd:schema xmlns:xsd="http://www.w3.org/2001/XMLSchema" xmlns:xs="http://www.w3.org/2001/XMLSchema" xmlns:p="http://schemas.microsoft.com/office/2006/metadata/properties" xmlns:ns3="2a0e8781-9df0-4b8b-9242-bffb2df73301" xmlns:ns4="8ddbfc28-b1fe-4c5b-80ed-306809266892" targetNamespace="http://schemas.microsoft.com/office/2006/metadata/properties" ma:root="true" ma:fieldsID="affb131fd8c27c6fb2597e31623756b7" ns3:_="" ns4:_="">
    <xsd:import namespace="2a0e8781-9df0-4b8b-9242-bffb2df73301"/>
    <xsd:import namespace="8ddbfc28-b1fe-4c5b-80ed-3068092668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0e8781-9df0-4b8b-9242-bffb2df73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dbfc28-b1fe-4c5b-80ed-3068092668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1C055-2FB4-41C5-8FEE-3ADC6986A382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2a0e8781-9df0-4b8b-9242-bffb2df73301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8ddbfc28-b1fe-4c5b-80ed-306809266892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62C56F4-FE70-44F6-9811-A6AB93ADBB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B76C74-517E-4E31-AC8F-DD8559C341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0e8781-9df0-4b8b-9242-bffb2df73301"/>
    <ds:schemaRef ds:uri="8ddbfc28-b1fe-4c5b-80ed-3068092668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170</TotalTime>
  <Words>385</Words>
  <Application>Microsoft Office PowerPoint</Application>
  <PresentationFormat>Szélesvásznú</PresentationFormat>
  <Paragraphs>52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19" baseType="lpstr">
      <vt:lpstr>Franklin Gothic Book</vt:lpstr>
      <vt:lpstr>Körülvágás</vt:lpstr>
      <vt:lpstr>London Bikesharing</vt:lpstr>
      <vt:lpstr>Adatok beszerzése</vt:lpstr>
      <vt:lpstr>PowerPoint-bemutató</vt:lpstr>
      <vt:lpstr>Milyen adatok egyáltalán?</vt:lpstr>
      <vt:lpstr>Data cleaning</vt:lpstr>
      <vt:lpstr>Korrelációk</vt:lpstr>
      <vt:lpstr>A hideg hatása a biciklizési kedvre</vt:lpstr>
      <vt:lpstr>A bérlések rövidülése jobban megfigehető </vt:lpstr>
      <vt:lpstr>Közlekedés hullámai</vt:lpstr>
      <vt:lpstr>PowerPoint-bemutató</vt:lpstr>
      <vt:lpstr>Biciklik igénybevétele</vt:lpstr>
      <vt:lpstr>Top útvonalak</vt:lpstr>
      <vt:lpstr>KMEANS</vt:lpstr>
      <vt:lpstr>KMEANS</vt:lpstr>
      <vt:lpstr>Trendek  facebook Prophet</vt:lpstr>
      <vt:lpstr>Megfigyelhető trendek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Bikesharing</dc:title>
  <dc:creator>Csilling Tamás</dc:creator>
  <cp:lastModifiedBy>Tamás Csilling</cp:lastModifiedBy>
  <cp:revision>5</cp:revision>
  <dcterms:created xsi:type="dcterms:W3CDTF">2022-12-07T18:49:05Z</dcterms:created>
  <dcterms:modified xsi:type="dcterms:W3CDTF">2022-12-08T10:08:19Z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0x010100B80E2C3CFB4DCF44839A0365BB1CAF7F</vt:lpwstr>
  </property>
</Properties>
</file>