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AFD6F4-093F-BC71-FDC2-33C142FDF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London </a:t>
            </a:r>
            <a:r>
              <a:rPr lang="hu-HU" dirty="0" err="1"/>
              <a:t>Bikesharing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63A679F-EF7B-468E-C53D-CED6F450F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EDA &amp;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analitics</a:t>
            </a:r>
            <a:r>
              <a:rPr lang="hu-HU" dirty="0"/>
              <a:t> and </a:t>
            </a:r>
            <a:r>
              <a:rPr lang="hu-HU" dirty="0" err="1"/>
              <a:t>visualizations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515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BA66F-DF7D-6E7B-3897-2138FCF6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beszerzése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1B0D16-6DC3-EA7B-CA5C-29D1350A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S3 </a:t>
            </a:r>
            <a:r>
              <a:rPr lang="hu-HU" dirty="0" err="1"/>
              <a:t>bucketekben</a:t>
            </a:r>
            <a:r>
              <a:rPr lang="hu-HU" dirty="0"/>
              <a:t> benne vannak</a:t>
            </a:r>
          </a:p>
          <a:p>
            <a:r>
              <a:rPr lang="hu-HU" dirty="0"/>
              <a:t>„CSAK” 3 </a:t>
            </a:r>
            <a:r>
              <a:rPr lang="hu-HU" dirty="0" err="1"/>
              <a:t>alkalmommal</a:t>
            </a:r>
            <a:r>
              <a:rPr lang="hu-HU" dirty="0"/>
              <a:t> változott meg az adatstruktúra</a:t>
            </a:r>
          </a:p>
          <a:p>
            <a:r>
              <a:rPr lang="hu-HU" dirty="0"/>
              <a:t>„CSAK” pár alkalommal kell </a:t>
            </a:r>
            <a:r>
              <a:rPr lang="hu-HU" dirty="0" err="1"/>
              <a:t>újraformázni</a:t>
            </a:r>
            <a:r>
              <a:rPr lang="hu-HU" dirty="0"/>
              <a:t> az adatokat</a:t>
            </a:r>
          </a:p>
          <a:p>
            <a:r>
              <a:rPr lang="hu-HU" dirty="0"/>
              <a:t>„CSAK” ~6GB a memóriába az adat</a:t>
            </a:r>
          </a:p>
          <a:p>
            <a:r>
              <a:rPr lang="hu-HU" dirty="0"/>
              <a:t>„CSAK” ~20 perc az adatok nyers legenerálása</a:t>
            </a:r>
          </a:p>
        </p:txBody>
      </p:sp>
    </p:spTree>
    <p:extLst>
      <p:ext uri="{BB962C8B-B14F-4D97-AF65-F5344CB8AC3E}">
        <p14:creationId xmlns:p14="http://schemas.microsoft.com/office/powerpoint/2010/main" val="355523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FEC18-7761-0B07-8290-5C61DE13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3A74D20-E2CA-7D77-BEEA-3003D67BE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602" y="848787"/>
            <a:ext cx="7980393" cy="5160426"/>
          </a:xfrm>
        </p:spPr>
      </p:pic>
    </p:spTree>
    <p:extLst>
      <p:ext uri="{BB962C8B-B14F-4D97-AF65-F5344CB8AC3E}">
        <p14:creationId xmlns:p14="http://schemas.microsoft.com/office/powerpoint/2010/main" val="361762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D5873C-8E4F-9B66-E5E1-2752A6BB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adatok egyáltalán?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DB2540-8004-1776-3907-3EC9A3DF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475585" cy="3581400"/>
          </a:xfrm>
        </p:spPr>
        <p:txBody>
          <a:bodyPr/>
          <a:lstStyle/>
          <a:p>
            <a:r>
              <a:rPr lang="hu-HU" dirty="0" err="1"/>
              <a:t>Meteostat</a:t>
            </a:r>
            <a:r>
              <a:rPr lang="hu-HU" dirty="0"/>
              <a:t> naponkénti adatok, a legfontosabb a szél, és csapadékmennyiségek, illetve hőmérséklet</a:t>
            </a:r>
          </a:p>
          <a:p>
            <a:r>
              <a:rPr lang="hu-HU" dirty="0"/>
              <a:t>A </a:t>
            </a:r>
            <a:r>
              <a:rPr lang="hu-HU" dirty="0" err="1"/>
              <a:t>TfL</a:t>
            </a:r>
            <a:r>
              <a:rPr lang="hu-HU" dirty="0"/>
              <a:t> </a:t>
            </a:r>
            <a:r>
              <a:rPr lang="hu-HU" dirty="0" err="1"/>
              <a:t>Santander</a:t>
            </a:r>
            <a:r>
              <a:rPr lang="hu-HU" dirty="0"/>
              <a:t> biciklik kölcsönzései ( az összes) 2015 és 2022 között.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 descr="A képen szöveg, modellt állás, kerékpár látható">
            <a:extLst>
              <a:ext uri="{FF2B5EF4-FFF2-40B4-BE49-F238E27FC236}">
                <a16:creationId xmlns:a16="http://schemas.microsoft.com/office/drawing/2014/main" id="{A4A4F292-8A49-4436-2327-91BD2361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17" y="2764172"/>
            <a:ext cx="3857388" cy="352565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A51541B-EA70-EA8F-0EAB-5C8703CE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7" y="2281335"/>
            <a:ext cx="182879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3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D3421A-838B-540A-F9FC-F16BCEDD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</a:t>
            </a:r>
            <a:r>
              <a:rPr lang="hu-HU" dirty="0" err="1"/>
              <a:t>cleaning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475E0E-10EA-6BD2-E8A1-03BEA24FE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Vannak olyan állomások,  ahonnan nem indulnak emberek</a:t>
            </a:r>
          </a:p>
          <a:p>
            <a:r>
              <a:rPr lang="hu-HU" dirty="0"/>
              <a:t>Vannak olyan bérlések, ahol nem ismert a leadási hely, csak az időpont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Vannak olyan bérlések, amik irreálisan hosszúak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2327566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ék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18</TotalTime>
  <Words>115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7" baseType="lpstr">
      <vt:lpstr>Franklin Gothic Book</vt:lpstr>
      <vt:lpstr>Körülvágás</vt:lpstr>
      <vt:lpstr>London Bikesharing</vt:lpstr>
      <vt:lpstr>Adatok beszerzése</vt:lpstr>
      <vt:lpstr>PowerPoint-bemutató</vt:lpstr>
      <vt:lpstr>Milyen adatok egyáltalán?</vt:lpstr>
      <vt:lpstr>Data cleaning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Bikesharing</dc:title>
  <dc:creator>Csilling Tamás</dc:creator>
  <cp:lastModifiedBy>Tamás Csilling</cp:lastModifiedBy>
  <cp:revision>1</cp:revision>
  <dcterms:created xsi:type="dcterms:W3CDTF">2022-12-07T18:49:05Z</dcterms:created>
  <dcterms:modified xsi:type="dcterms:W3CDTF">2022-12-07T19:07:16Z</dcterms:modified>
</cp:coreProperties>
</file>