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1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7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8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9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7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693E-F34B-4EFA-B43C-55577FDD34D7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E0F4-109E-46EA-A429-6B8F12B85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smtClean="0"/>
              <a:t>렌더링 파이프라인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완전 간략하게 설명한 수</a:t>
            </a:r>
            <a:r>
              <a:rPr lang="ko-KR" altLang="en-US" dirty="0" smtClean="0"/>
              <a:t>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2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파이프라인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오브젝트 데이터 받아오기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mtClean="0"/>
              <a:t>정점</a:t>
            </a:r>
            <a:r>
              <a:rPr lang="en-US" altLang="ko-KR" dirty="0" smtClean="0"/>
              <a:t>(Vertex</a:t>
            </a:r>
            <a:r>
              <a:rPr lang="en-US" altLang="ko-KR" dirty="0"/>
              <a:t>)</a:t>
            </a:r>
            <a:r>
              <a:rPr lang="ko-KR" altLang="en-US" smtClean="0"/>
              <a:t> 쉐이더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smtClean="0"/>
              <a:t>래스터라이져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Resterizer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smtClean="0"/>
              <a:t>픽셀쉐이더</a:t>
            </a:r>
            <a:r>
              <a:rPr lang="en-US" altLang="ko-KR" dirty="0" smtClean="0"/>
              <a:t>(Pixel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) / </a:t>
            </a:r>
            <a:r>
              <a:rPr lang="ko-KR" altLang="en-US" smtClean="0"/>
              <a:t>프래그먼트 쉐이더</a:t>
            </a:r>
            <a:r>
              <a:rPr lang="en-US" altLang="ko-KR" dirty="0" smtClean="0"/>
              <a:t>(Fragment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데이터 받아오기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넘버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포지션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컬러</a:t>
            </a:r>
            <a:endParaRPr lang="en-US" altLang="ko-KR" dirty="0" smtClean="0"/>
          </a:p>
          <a:p>
            <a:r>
              <a:rPr lang="ko-KR" altLang="en-US" dirty="0" smtClean="0"/>
              <a:t>그래픽 카드는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정보로 삼각형 면을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버텍스의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위치값은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로컬좌표계</a:t>
            </a:r>
            <a:r>
              <a:rPr lang="ko-KR" altLang="en-US" dirty="0" smtClean="0"/>
              <a:t> 기준임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유니티에서는</a:t>
            </a:r>
            <a:r>
              <a:rPr lang="ko-KR" altLang="en-US" dirty="0" smtClean="0"/>
              <a:t> 오브젝트 </a:t>
            </a:r>
            <a:r>
              <a:rPr lang="ko-KR" altLang="en-US" dirty="0" err="1" smtClean="0"/>
              <a:t>좌표계라고도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월드 변환 행렬을 곱해서 로컬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월드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유니티에서는</a:t>
            </a:r>
            <a:r>
              <a:rPr lang="ko-KR" altLang="en-US" dirty="0" smtClean="0"/>
              <a:t> 월드 </a:t>
            </a:r>
            <a:r>
              <a:rPr lang="ko-KR" altLang="en-US" dirty="0" err="1" smtClean="0"/>
              <a:t>좌표게를</a:t>
            </a:r>
            <a:r>
              <a:rPr lang="ko-KR" altLang="en-US" dirty="0" smtClean="0"/>
              <a:t> 모델이라고 부름</a:t>
            </a:r>
            <a:endParaRPr lang="en-US" altLang="ko-KR" dirty="0" smtClean="0"/>
          </a:p>
          <a:p>
            <a:r>
              <a:rPr lang="ko-KR" altLang="en-US" dirty="0" smtClean="0"/>
              <a:t>눈에 보이기 위해서는 카메라 </a:t>
            </a:r>
            <a:r>
              <a:rPr lang="ko-KR" altLang="en-US" dirty="0" err="1" smtClean="0"/>
              <a:t>행열을</a:t>
            </a:r>
            <a:r>
              <a:rPr lang="ko-KR" altLang="en-US" dirty="0" smtClean="0"/>
              <a:t> 곱해줘야 오브젝트의 </a:t>
            </a:r>
            <a:r>
              <a:rPr lang="ko-KR" altLang="en-US" dirty="0" err="1" smtClean="0"/>
              <a:t>위치값들이</a:t>
            </a:r>
            <a:r>
              <a:rPr lang="ko-KR" altLang="en-US" dirty="0" smtClean="0"/>
              <a:t> 카메라 기준으로 상대적으로 계산됨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카메라의 중심점이 </a:t>
            </a:r>
            <a:r>
              <a:rPr lang="en-US" altLang="ko-KR" dirty="0" smtClean="0"/>
              <a:t>0,0,0</a:t>
            </a:r>
          </a:p>
          <a:p>
            <a:pPr lvl="1"/>
            <a:r>
              <a:rPr lang="en-US" altLang="ko-KR" dirty="0" smtClean="0"/>
              <a:t>View, </a:t>
            </a:r>
            <a:r>
              <a:rPr lang="ko-KR" altLang="en-US" smtClean="0"/>
              <a:t>혹은 </a:t>
            </a:r>
            <a:r>
              <a:rPr lang="en-US" altLang="ko-KR" dirty="0" err="1" smtClean="0"/>
              <a:t>Othographic</a:t>
            </a:r>
            <a:r>
              <a:rPr lang="en-US" altLang="ko-KR" dirty="0" smtClean="0"/>
              <a:t> Projection</a:t>
            </a:r>
          </a:p>
          <a:p>
            <a:r>
              <a:rPr lang="ko-KR" altLang="en-US" dirty="0" err="1" smtClean="0"/>
              <a:t>원금감을</a:t>
            </a:r>
            <a:r>
              <a:rPr lang="ko-KR" altLang="en-US" dirty="0" smtClean="0"/>
              <a:t> 위해 </a:t>
            </a:r>
            <a:r>
              <a:rPr lang="ko-KR" altLang="en-US" dirty="0" err="1" smtClean="0"/>
              <a:t>프로젝션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행열을</a:t>
            </a:r>
            <a:r>
              <a:rPr lang="ko-KR" altLang="en-US" dirty="0" smtClean="0"/>
              <a:t> 곱해줌</a:t>
            </a: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로컬좌표계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smtClean="0"/>
              <a:t>월드좌표계 </a:t>
            </a:r>
            <a:r>
              <a:rPr lang="en-US" altLang="ko-KR" dirty="0" smtClean="0"/>
              <a:t>X </a:t>
            </a:r>
            <a:r>
              <a:rPr lang="ko-KR" altLang="en-US" smtClean="0"/>
              <a:t>카메라</a:t>
            </a:r>
            <a:r>
              <a:rPr lang="en-US" altLang="ko-KR" dirty="0"/>
              <a:t> </a:t>
            </a:r>
            <a:r>
              <a:rPr lang="ko-KR" altLang="en-US" smtClean="0"/>
              <a:t>행열 </a:t>
            </a:r>
            <a:r>
              <a:rPr lang="en-US" altLang="ko-KR" dirty="0" smtClean="0"/>
              <a:t>X </a:t>
            </a:r>
            <a:r>
              <a:rPr lang="ko-KR" altLang="en-US" smtClean="0"/>
              <a:t>프로젝션 행열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15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래스터라이져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오브젝트를 모니터 공간으로 옮기는 작업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3D -&gt; 2D</a:t>
            </a:r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다이렉트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smtClean="0"/>
              <a:t>에서는 이 단계에서 다음과 같은 작업을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헐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테셀레이터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지오메트리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컴퓨트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9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쉐이더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모니터까지 넘어온 </a:t>
            </a:r>
            <a:r>
              <a:rPr lang="en-US" altLang="ko-KR" dirty="0" smtClean="0"/>
              <a:t>3D </a:t>
            </a:r>
            <a:r>
              <a:rPr lang="ko-KR" altLang="en-US" smtClean="0"/>
              <a:t>그래픽 데이터를 화면에 픽셀로 찍는 단계</a:t>
            </a:r>
            <a:endParaRPr lang="en-US" altLang="ko-KR" dirty="0" smtClean="0"/>
          </a:p>
          <a:p>
            <a:r>
              <a:rPr lang="ko-KR" altLang="en-US" dirty="0" smtClean="0"/>
              <a:t>조명</a:t>
            </a:r>
            <a:endParaRPr lang="en-US" altLang="ko-KR" dirty="0" smtClean="0"/>
          </a:p>
          <a:p>
            <a:r>
              <a:rPr lang="ko-KR" altLang="en-US" dirty="0" err="1" smtClean="0"/>
              <a:t>텍스쳐</a:t>
            </a:r>
            <a:endParaRPr lang="en-US" altLang="ko-KR" dirty="0" smtClean="0"/>
          </a:p>
          <a:p>
            <a:r>
              <a:rPr lang="ko-KR" altLang="en-US" dirty="0" smtClean="0"/>
              <a:t>그림자</a:t>
            </a:r>
            <a:endParaRPr lang="en-US" altLang="ko-KR" dirty="0" smtClean="0"/>
          </a:p>
          <a:p>
            <a:r>
              <a:rPr lang="ko-KR" altLang="en-US" dirty="0" smtClean="0"/>
              <a:t>특수효과들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4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가산혼합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R/G/B </a:t>
            </a:r>
            <a:r>
              <a:rPr lang="ko-KR" altLang="en-US" smtClean="0"/>
              <a:t>조명을 합쳐서 보여주는 형태 </a:t>
            </a:r>
            <a:r>
              <a:rPr lang="en-US" altLang="ko-KR" dirty="0" smtClean="0"/>
              <a:t>-&gt; </a:t>
            </a:r>
            <a:r>
              <a:rPr lang="ko-KR" altLang="en-US" smtClean="0"/>
              <a:t>모니터</a:t>
            </a:r>
            <a:endParaRPr lang="en-US" altLang="ko-KR" dirty="0" smtClean="0"/>
          </a:p>
          <a:p>
            <a:r>
              <a:rPr lang="ko-KR" altLang="en-US" dirty="0" smtClean="0"/>
              <a:t>회색 </a:t>
            </a:r>
            <a:r>
              <a:rPr lang="en-US" altLang="ko-KR" dirty="0" smtClean="0"/>
              <a:t>+ </a:t>
            </a:r>
            <a:r>
              <a:rPr lang="ko-KR" altLang="en-US" smtClean="0"/>
              <a:t>회색 </a:t>
            </a:r>
            <a:r>
              <a:rPr lang="en-US" altLang="ko-KR" dirty="0" smtClean="0"/>
              <a:t>= </a:t>
            </a:r>
            <a:r>
              <a:rPr lang="ko-KR" altLang="en-US" smtClean="0"/>
              <a:t>흰색</a:t>
            </a:r>
            <a:endParaRPr lang="en-US" altLang="ko-KR" dirty="0" smtClean="0"/>
          </a:p>
          <a:p>
            <a:r>
              <a:rPr lang="en-US" altLang="ko-KR" dirty="0" smtClean="0"/>
              <a:t>(0.5, 0.5, 0.5) + </a:t>
            </a:r>
            <a:r>
              <a:rPr lang="en-US" altLang="ko-KR" dirty="0" smtClean="0"/>
              <a:t>(0.5, 0.5, 0.5) = (1,1,1)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194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1.렌더링 파이프라인</vt:lpstr>
      <vt:lpstr>파이프라인 단계</vt:lpstr>
      <vt:lpstr>오브젝트 데이터 받아오기</vt:lpstr>
      <vt:lpstr>버텍스 쉐이더</vt:lpstr>
      <vt:lpstr>래스터라이져</vt:lpstr>
      <vt:lpstr>픽셀 쉐이더</vt:lpstr>
      <vt:lpstr>가산혼합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1.렌더링 파이프라인</dc:title>
  <dc:creator>이강희</dc:creator>
  <cp:lastModifiedBy>이강희</cp:lastModifiedBy>
  <cp:revision>3</cp:revision>
  <dcterms:created xsi:type="dcterms:W3CDTF">2018-04-25T07:00:56Z</dcterms:created>
  <dcterms:modified xsi:type="dcterms:W3CDTF">2018-04-26T02:44:10Z</dcterms:modified>
</cp:coreProperties>
</file>