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>
        <p:scale>
          <a:sx n="100" d="100"/>
          <a:sy n="100" d="100"/>
        </p:scale>
        <p:origin x="151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74EBA-F317-4717-BC92-5A01B9AD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07108D-B6E4-423D-8769-CF619BAAD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A9EA9-465C-4D45-B2B1-0A242417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F46-04AD-4D7F-82FA-301CBADC5F79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52A97-28C7-49FC-8344-FA6ADA7F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184A8-7081-40A5-B805-FC08EED5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387C-207B-4553-8502-E1131281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5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41C3D-A1F6-4420-B7B6-90DE16B3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7FB0C-FD0C-4A56-9DBF-A93F5384A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E360D-7495-4E62-88EC-47025233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F46-04AD-4D7F-82FA-301CBADC5F79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39660-9EBD-4D56-BEB2-A55BA8C7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792C4-3DF1-48D5-BEB7-001088D8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387C-207B-4553-8502-E1131281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8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29611E-2B20-4437-8537-BABF8543E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1D2B82-9931-487D-B7D1-FAA9B7AA4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4F0E7-C527-47B3-A9C3-A9F76F18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F46-04AD-4D7F-82FA-301CBADC5F79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D4CEB-D354-4749-A9DF-502B1D98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0A3D4-756D-42C4-9564-248508A3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387C-207B-4553-8502-E1131281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80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2BB32-3290-4378-B444-6292758B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C319D-3A09-45C1-BC52-B94DAF7C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36742-356D-4925-AAC6-9D7D809B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F46-04AD-4D7F-82FA-301CBADC5F79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E9FE1-CD40-4CE2-B767-440E2DEF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04F64-DF6D-4CE2-A379-F4FA0E28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387C-207B-4553-8502-E1131281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6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BE91A-E316-402C-9D1B-F4B3289E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47D38E-7B6E-4F36-90D7-8461A0A48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C21D2-FFBB-42D4-BAE6-B9439CFF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F46-04AD-4D7F-82FA-301CBADC5F79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21B62-221E-43B1-8981-059D416A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C861F-7599-47EB-9D7A-562CFA51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387C-207B-4553-8502-E1131281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05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7476A-0D79-4856-BFA3-FA87D76E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3FE4E-1FFF-404E-BEF8-7348D62B1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6390A3-A5C1-4951-BF3E-24B619A16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A46693-6121-4FD3-8B2C-6CEC0DFD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F46-04AD-4D7F-82FA-301CBADC5F79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90D102-B20A-4D3C-8A80-CF0196C5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A0CC6A-4D87-4BB0-86C4-3A6BEA77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387C-207B-4553-8502-E1131281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86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D7249-26C6-4273-A3C9-6637AB60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912B5-EF76-4894-BC3F-F73083A09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EFD5FD-F3E1-4C9A-A3EA-10C535320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A8BB44-DF58-45A8-A898-9C3060978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4B27F-1C09-4B85-9B68-E44D2DCF0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5A76C6-AD54-4FB2-B461-6FEDB04A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F46-04AD-4D7F-82FA-301CBADC5F79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2ECBC6-5F07-4ADA-BE80-0A173A0D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11FC03-FA04-4E38-AEF4-3C46AF7F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387C-207B-4553-8502-E1131281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1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269CF-B932-4E86-AA86-2116C0BF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8FFB45-0DC2-4BC3-8847-C5CD20DF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F46-04AD-4D7F-82FA-301CBADC5F79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44FE79-B4D4-44D9-8EA5-E3574C61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A3C8F5-5DD2-4D2C-80CF-B4F87972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387C-207B-4553-8502-E1131281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A4D5F9-9539-46F5-8940-7FBAF0D6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F46-04AD-4D7F-82FA-301CBADC5F79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414067-A759-448B-9FE3-CC45BB4DC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22F92-FAB0-4A7D-BC05-4CAB92EC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387C-207B-4553-8502-E1131281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09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C846-8C79-418A-A90A-118EB82E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3B891-D9CB-414D-8CDE-D249BB24D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9FCB05-455C-4816-9017-F5E6776FB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AD587-1488-4A68-9A45-FB359EDB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F46-04AD-4D7F-82FA-301CBADC5F79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F3402C-5312-40E7-B2F1-6DEBF903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DC2E7E-3223-4401-905B-20D2E1B2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387C-207B-4553-8502-E1131281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9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73DEB-EF61-45D2-B189-55BA2B8F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6A52F6-DA30-474A-BD86-80737F4C1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4CB90-1B21-402A-B37D-C3FCC71ED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89ABCA-9ABC-45C1-8D8A-BAAB08D5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DF46-04AD-4D7F-82FA-301CBADC5F79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B8D1F-EE63-4C63-988E-E252FE1D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33B79-CD55-4F7D-A47A-35FF612F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387C-207B-4553-8502-E1131281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7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A58178-25CD-4CA0-AD1E-24BE7B3E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35E7AA-8061-4C71-B130-85A42C392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6A2AE-278B-462C-92F2-BA670AB95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CDF46-04AD-4D7F-82FA-301CBADC5F79}" type="datetimeFigureOut">
              <a:rPr lang="ko-KR" altLang="en-US" smtClean="0"/>
              <a:t>2018. 2. 7.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31683-C0A5-4F19-83BB-CB3F6947F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69EDA-CBD3-4B4E-8201-AD21FCB5E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387C-207B-4553-8502-E1131281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7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gloos.zum.com/debop/v/408276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medevforever.com/4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CA85A-E2FD-4A40-B4AC-EBB831889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온라인 게임 서버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기초편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455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3E2C-69EF-4650-AC60-F83369E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2-2-1-2</a:t>
            </a:r>
            <a:r>
              <a:rPr lang="ko-KR" altLang="en-US" sz="3000" dirty="0"/>
              <a:t>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connect(SOCKET s,</a:t>
            </a:r>
            <a:r>
              <a:rPr lang="ko-KR" altLang="en-US" sz="3000" dirty="0"/>
              <a:t> </a:t>
            </a:r>
            <a:r>
              <a:rPr lang="en-US" altLang="ko-KR" sz="3000" dirty="0" err="1"/>
              <a:t>const</a:t>
            </a:r>
            <a:r>
              <a:rPr lang="en-US" altLang="ko-KR" sz="3000" dirty="0"/>
              <a:t> </a:t>
            </a:r>
            <a:r>
              <a:rPr lang="en-US" altLang="ko-KR" sz="3000" dirty="0" err="1"/>
              <a:t>struct</a:t>
            </a:r>
            <a:r>
              <a:rPr lang="en-US" altLang="ko-KR" sz="3000" dirty="0"/>
              <a:t> </a:t>
            </a:r>
            <a:r>
              <a:rPr lang="en-US" altLang="ko-KR" sz="3000" dirty="0" err="1"/>
              <a:t>sockddr</a:t>
            </a:r>
            <a:r>
              <a:rPr lang="en-US" altLang="ko-KR" sz="3000" dirty="0"/>
              <a:t> FAR* name,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</a:t>
            </a:r>
            <a:r>
              <a:rPr lang="en-US" altLang="ko-KR" sz="3000" dirty="0" err="1"/>
              <a:t>namelen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8DAC-9900-4746-986E-2E7818F8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r>
              <a:rPr lang="ko-KR" altLang="en-US" dirty="0"/>
              <a:t>생성된 소켓을 설정뙨 주소의 호스트로 접속시켜줌</a:t>
            </a:r>
            <a:endParaRPr lang="en-US" altLang="ko-KR" dirty="0"/>
          </a:p>
          <a:p>
            <a:pPr lvl="1"/>
            <a:r>
              <a:rPr lang="ko-KR" altLang="en-US" dirty="0"/>
              <a:t>실패시 </a:t>
            </a:r>
            <a:r>
              <a:rPr lang="en-US" altLang="ko-KR" dirty="0"/>
              <a:t>SOCKET_ERROR 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1"/>
            <a:r>
              <a:rPr lang="ko-KR" altLang="en-US" dirty="0"/>
              <a:t>첫번쨰 인자는 소켓</a:t>
            </a:r>
            <a:endParaRPr lang="en-US" altLang="ko-KR" dirty="0"/>
          </a:p>
          <a:p>
            <a:pPr lvl="1"/>
            <a:r>
              <a:rPr lang="ko-KR" altLang="en-US" dirty="0"/>
              <a:t>두번쨰 인자는 접속할 호스트 정보를 담은 구조체 포인터</a:t>
            </a:r>
            <a:endParaRPr lang="en-US" altLang="ko-KR" dirty="0"/>
          </a:p>
          <a:p>
            <a:pPr lvl="1"/>
            <a:r>
              <a:rPr lang="ko-KR" altLang="en-US" dirty="0"/>
              <a:t>세번째는 호스트 정보의 길이</a:t>
            </a:r>
            <a:r>
              <a:rPr lang="en-US" altLang="ko-KR" dirty="0"/>
              <a:t>(C</a:t>
            </a:r>
            <a:r>
              <a:rPr lang="ko-KR" altLang="en-US" dirty="0"/>
              <a:t>랭 미</a:t>
            </a:r>
            <a:r>
              <a:rPr lang="en-US" altLang="ko-KR" dirty="0"/>
              <a:t>-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36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3E2C-69EF-4650-AC60-F83369E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2-2-1-3</a:t>
            </a:r>
            <a:r>
              <a:rPr lang="ko-KR" altLang="en-US" sz="3000" dirty="0"/>
              <a:t> </a:t>
            </a:r>
            <a:r>
              <a:rPr lang="en-US" altLang="ko-KR" sz="3000" dirty="0" err="1"/>
              <a:t>int</a:t>
            </a:r>
            <a:r>
              <a:rPr lang="ko-KR" altLang="en-US" sz="3000" dirty="0"/>
              <a:t> </a:t>
            </a:r>
            <a:r>
              <a:rPr lang="en-US" altLang="ko-KR" sz="3000" dirty="0"/>
              <a:t>bind(SOCKET s,</a:t>
            </a:r>
            <a:r>
              <a:rPr lang="ko-KR" altLang="en-US" sz="3000" dirty="0"/>
              <a:t> </a:t>
            </a:r>
            <a:r>
              <a:rPr lang="en-US" altLang="ko-KR" sz="3000" dirty="0" err="1"/>
              <a:t>const</a:t>
            </a:r>
            <a:r>
              <a:rPr lang="en-US" altLang="ko-KR" sz="3000" dirty="0"/>
              <a:t> </a:t>
            </a:r>
            <a:r>
              <a:rPr lang="en-US" altLang="ko-KR" sz="3000" dirty="0" err="1"/>
              <a:t>struct</a:t>
            </a:r>
            <a:r>
              <a:rPr lang="en-US" altLang="ko-KR" sz="3000" dirty="0"/>
              <a:t> </a:t>
            </a:r>
            <a:r>
              <a:rPr lang="en-US" altLang="ko-KR" sz="3000" dirty="0" err="1"/>
              <a:t>sockddr</a:t>
            </a:r>
            <a:r>
              <a:rPr lang="en-US" altLang="ko-KR" sz="3000" dirty="0"/>
              <a:t> FAR* name,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</a:t>
            </a:r>
            <a:r>
              <a:rPr lang="en-US" altLang="ko-KR" sz="3000" dirty="0" err="1"/>
              <a:t>namelen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8DAC-9900-4746-986E-2E7818F8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r>
              <a:rPr lang="ko-KR" altLang="en-US" dirty="0"/>
              <a:t>생성된 소켓에다가 호스트 주소를 연결시켜줌</a:t>
            </a:r>
            <a:endParaRPr lang="en-US" altLang="ko-KR" dirty="0"/>
          </a:p>
          <a:p>
            <a:pPr lvl="1"/>
            <a:r>
              <a:rPr lang="ko-KR" altLang="en-US" dirty="0"/>
              <a:t>실패시 </a:t>
            </a:r>
            <a:r>
              <a:rPr lang="en-US" altLang="ko-KR" dirty="0"/>
              <a:t>SOCKET_ERROR 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1"/>
            <a:r>
              <a:rPr lang="ko-KR" altLang="en-US" dirty="0"/>
              <a:t>첫번째 인자는 소켓</a:t>
            </a:r>
            <a:endParaRPr lang="en-US" altLang="ko-KR" dirty="0"/>
          </a:p>
          <a:p>
            <a:pPr lvl="1"/>
            <a:r>
              <a:rPr lang="ko-KR" altLang="en-US" dirty="0"/>
              <a:t>두번째 인자는 호스트 정보를 담은 구조체 포인터</a:t>
            </a:r>
            <a:endParaRPr lang="en-US" altLang="ko-KR" dirty="0"/>
          </a:p>
          <a:p>
            <a:pPr lvl="1"/>
            <a:r>
              <a:rPr lang="ko-KR" altLang="en-US" dirty="0"/>
              <a:t>세번째 미개한거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060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3E2C-69EF-4650-AC60-F83369E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2-2-1-4</a:t>
            </a:r>
            <a:r>
              <a:rPr lang="ko-KR" altLang="en-US" sz="3000" dirty="0"/>
              <a:t> </a:t>
            </a:r>
            <a:r>
              <a:rPr lang="en-US" altLang="ko-KR" sz="3000" dirty="0" err="1"/>
              <a:t>int</a:t>
            </a:r>
            <a:r>
              <a:rPr lang="ko-KR" altLang="en-US" sz="3000" dirty="0"/>
              <a:t> </a:t>
            </a:r>
            <a:r>
              <a:rPr lang="en-US" altLang="ko-KR" sz="3000" dirty="0"/>
              <a:t>listen(SOCKET s,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backlog)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8DAC-9900-4746-986E-2E7818F8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r>
              <a:rPr lang="ko-KR" altLang="en-US" dirty="0"/>
              <a:t>클라이언트 접속 받기위해 윈속에 소켓을 등록함</a:t>
            </a:r>
            <a:endParaRPr lang="en-US" altLang="ko-KR" dirty="0"/>
          </a:p>
          <a:p>
            <a:pPr lvl="1"/>
            <a:r>
              <a:rPr lang="ko-KR" altLang="en-US" dirty="0"/>
              <a:t>윈속은 </a:t>
            </a:r>
            <a:r>
              <a:rPr lang="en-US" altLang="ko-KR" dirty="0"/>
              <a:t>OS</a:t>
            </a:r>
            <a:r>
              <a:rPr lang="ko-KR" altLang="en-US" dirty="0"/>
              <a:t>단에서 컨트롤하는것</a:t>
            </a:r>
            <a:endParaRPr lang="en-US" altLang="ko-KR" dirty="0"/>
          </a:p>
          <a:p>
            <a:pPr lvl="1"/>
            <a:r>
              <a:rPr lang="ko-KR" altLang="en-US" dirty="0"/>
              <a:t>또한 접속큐의 크기도 정함</a:t>
            </a:r>
            <a:endParaRPr lang="en-US" altLang="ko-KR" dirty="0"/>
          </a:p>
          <a:p>
            <a:pPr lvl="1"/>
            <a:r>
              <a:rPr lang="ko-KR" altLang="en-US" dirty="0"/>
              <a:t>첫번째인자는 소켓</a:t>
            </a:r>
            <a:r>
              <a:rPr lang="en-US" altLang="ko-KR" dirty="0"/>
              <a:t>(</a:t>
            </a:r>
            <a:r>
              <a:rPr lang="ko-KR" altLang="en-US" dirty="0"/>
              <a:t>이제 생략할래</a:t>
            </a:r>
            <a:r>
              <a:rPr lang="en-US" altLang="ko-KR" dirty="0"/>
              <a:t>,</a:t>
            </a:r>
            <a:r>
              <a:rPr lang="ko-KR" altLang="en-US" dirty="0"/>
              <a:t> 미</a:t>
            </a:r>
            <a:r>
              <a:rPr lang="en-US" altLang="ko-KR" dirty="0"/>
              <a:t>-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두번째 큐의 크기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606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3E2C-69EF-4650-AC60-F83369E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2-2-1-5</a:t>
            </a:r>
            <a:r>
              <a:rPr lang="ko-KR" altLang="en-US" sz="3000" dirty="0"/>
              <a:t> </a:t>
            </a:r>
            <a:r>
              <a:rPr lang="en-US" altLang="ko-KR" sz="3000" dirty="0"/>
              <a:t>SOCKET</a:t>
            </a:r>
            <a:r>
              <a:rPr lang="ko-KR" altLang="en-US" sz="3000" dirty="0"/>
              <a:t> </a:t>
            </a:r>
            <a:r>
              <a:rPr lang="en-US" altLang="ko-KR" sz="3000" dirty="0"/>
              <a:t>accept(SOCKET s, </a:t>
            </a:r>
            <a:r>
              <a:rPr lang="en-US" altLang="ko-KR" sz="3000" dirty="0" err="1"/>
              <a:t>struct</a:t>
            </a:r>
            <a:r>
              <a:rPr lang="en-US" altLang="ko-KR" sz="3000" dirty="0"/>
              <a:t> </a:t>
            </a:r>
            <a:r>
              <a:rPr lang="en-US" altLang="ko-KR" sz="3000" dirty="0" err="1"/>
              <a:t>sockaddr</a:t>
            </a:r>
            <a:r>
              <a:rPr lang="en-US" altLang="ko-KR" sz="3000" dirty="0"/>
              <a:t> FAR* </a:t>
            </a:r>
            <a:r>
              <a:rPr lang="en-US" altLang="ko-KR" sz="3000" dirty="0" err="1"/>
              <a:t>addr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FAR* </a:t>
            </a:r>
            <a:r>
              <a:rPr lang="en-US" altLang="ko-KR" sz="3000" dirty="0" err="1"/>
              <a:t>addrlen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8DAC-9900-4746-986E-2E7818F8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r>
              <a:rPr lang="ko-KR" altLang="en-US" dirty="0"/>
              <a:t>연결을 받고 연결된 소켓과 연결된 소켓의 정보를 얻어온다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연결된 소켓 반환</a:t>
            </a:r>
            <a:endParaRPr lang="en-US" altLang="ko-KR" dirty="0"/>
          </a:p>
          <a:p>
            <a:pPr lvl="1"/>
            <a:r>
              <a:rPr lang="ko-KR" altLang="en-US" dirty="0"/>
              <a:t>두번째 인자 연결된 소켓의 호스트 정보를 담을 포인터</a:t>
            </a:r>
            <a:endParaRPr lang="en-US" altLang="ko-KR" dirty="0"/>
          </a:p>
          <a:p>
            <a:pPr lvl="1"/>
            <a:r>
              <a:rPr lang="ko-KR" altLang="en-US" dirty="0"/>
              <a:t>두번째 인자의 크기를 담을 포인터</a:t>
            </a:r>
            <a:endParaRPr lang="en-US" altLang="ko-KR" dirty="0"/>
          </a:p>
          <a:p>
            <a:pPr lvl="1"/>
            <a:r>
              <a:rPr lang="ko-KR" altLang="en-US" dirty="0"/>
              <a:t>연결을 받기위해선 이 함수를 사용해야하는데 기본적으로 블럭킹이라 연결을 실제로 하기 전까지 멈춰있음</a:t>
            </a:r>
            <a:r>
              <a:rPr lang="en-US" altLang="ko-KR" dirty="0"/>
              <a:t>,</a:t>
            </a:r>
            <a:r>
              <a:rPr lang="ko-KR" altLang="en-US" dirty="0"/>
              <a:t> 스레딩이나 비동기 </a:t>
            </a:r>
            <a:r>
              <a:rPr lang="en-US" altLang="ko-KR" dirty="0"/>
              <a:t>IO</a:t>
            </a:r>
            <a:r>
              <a:rPr lang="ko-KR" altLang="en-US" dirty="0"/>
              <a:t>로 해야함</a:t>
            </a:r>
            <a:endParaRPr lang="en-US" altLang="ko-KR" dirty="0"/>
          </a:p>
          <a:p>
            <a:pPr lvl="1"/>
            <a:r>
              <a:rPr lang="ko-KR" altLang="en-US" dirty="0"/>
              <a:t>여기서 잠깐</a:t>
            </a:r>
            <a:r>
              <a:rPr lang="en-US" altLang="ko-KR" dirty="0"/>
              <a:t>,</a:t>
            </a:r>
            <a:r>
              <a:rPr lang="ko-KR" altLang="en-US" dirty="0"/>
              <a:t> 스레딩과 비동기</a:t>
            </a:r>
            <a:r>
              <a:rPr lang="en-US" altLang="ko-KR" dirty="0"/>
              <a:t> IO</a:t>
            </a:r>
            <a:r>
              <a:rPr lang="ko-KR" altLang="en-US" dirty="0"/>
              <a:t>는 다른개념이기에 </a:t>
            </a:r>
            <a:r>
              <a:rPr lang="ko-KR" altLang="en-US" dirty="0">
                <a:hlinkClick r:id="rId2"/>
              </a:rPr>
              <a:t>이 아티클</a:t>
            </a:r>
            <a:r>
              <a:rPr lang="ko-KR" altLang="en-US" dirty="0"/>
              <a:t>을 한번쯤 읽어보셈</a:t>
            </a:r>
            <a:endParaRPr lang="en-US" altLang="ko-KR" dirty="0"/>
          </a:p>
          <a:p>
            <a:pPr lvl="1"/>
            <a:r>
              <a:rPr lang="ko-KR" altLang="en-US" dirty="0"/>
              <a:t>스레드가 작업을 기다리느냐</a:t>
            </a:r>
            <a:r>
              <a:rPr lang="en-US" altLang="ko-KR" dirty="0"/>
              <a:t>,</a:t>
            </a:r>
            <a:r>
              <a:rPr lang="ko-KR" altLang="en-US" dirty="0"/>
              <a:t> 작업용 스레드를 태우느냐의 차이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408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3E2C-69EF-4650-AC60-F83369E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2-2-1-7</a:t>
            </a:r>
            <a:r>
              <a:rPr lang="ko-KR" altLang="en-US" sz="3000" dirty="0"/>
              <a:t> </a:t>
            </a:r>
            <a:r>
              <a:rPr lang="en-US" altLang="ko-KR" sz="3000" dirty="0" err="1"/>
              <a:t>int</a:t>
            </a:r>
            <a:r>
              <a:rPr lang="ko-KR" altLang="en-US" sz="3000" dirty="0"/>
              <a:t> </a:t>
            </a:r>
            <a:r>
              <a:rPr lang="en-US" altLang="ko-KR" sz="3000" dirty="0" err="1"/>
              <a:t>recv</a:t>
            </a:r>
            <a:r>
              <a:rPr lang="en-US" altLang="ko-KR" sz="3000" dirty="0"/>
              <a:t>(SOCKET s, char FAR* </a:t>
            </a:r>
            <a:r>
              <a:rPr lang="en-US" altLang="ko-KR" sz="3000" dirty="0" err="1"/>
              <a:t>buf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</a:t>
            </a:r>
            <a:r>
              <a:rPr lang="en-US" altLang="ko-KR" sz="3000" dirty="0" err="1"/>
              <a:t>len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flag)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8DAC-9900-4746-986E-2E7818F8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r>
              <a:rPr lang="ko-KR" altLang="en-US" dirty="0"/>
              <a:t>접속되어있는 서버나 클라로부터 데이터 받는함수</a:t>
            </a:r>
            <a:endParaRPr lang="en-US" altLang="ko-KR" dirty="0"/>
          </a:p>
          <a:p>
            <a:pPr lvl="1"/>
            <a:r>
              <a:rPr lang="ko-KR" altLang="en-US" dirty="0"/>
              <a:t>데이터 크기 리턴</a:t>
            </a:r>
            <a:endParaRPr lang="en-US" altLang="ko-KR" dirty="0"/>
          </a:p>
          <a:p>
            <a:pPr lvl="2"/>
            <a:r>
              <a:rPr lang="en-US" altLang="ko-KR" dirty="0"/>
              <a:t>0</a:t>
            </a:r>
            <a:r>
              <a:rPr lang="ko-KR" altLang="en-US" dirty="0"/>
              <a:t>은 끊김</a:t>
            </a:r>
            <a:endParaRPr lang="en-US" altLang="ko-KR" dirty="0"/>
          </a:p>
          <a:p>
            <a:pPr lvl="2"/>
            <a:r>
              <a:rPr lang="en-US" altLang="ko-KR" dirty="0"/>
              <a:t>-1</a:t>
            </a:r>
            <a:r>
              <a:rPr lang="ko-KR" altLang="en-US" dirty="0"/>
              <a:t>은 에러</a:t>
            </a:r>
            <a:endParaRPr lang="en-US" altLang="ko-KR" dirty="0"/>
          </a:p>
          <a:p>
            <a:pPr lvl="1"/>
            <a:r>
              <a:rPr lang="ko-KR" altLang="en-US" dirty="0"/>
              <a:t>넌블러킹모드에서는 </a:t>
            </a:r>
            <a:r>
              <a:rPr lang="en-US" altLang="ko-KR" dirty="0" err="1"/>
              <a:t>WSAGetLastError</a:t>
            </a:r>
            <a:r>
              <a:rPr lang="en-US" altLang="ko-KR" dirty="0"/>
              <a:t>()</a:t>
            </a:r>
            <a:r>
              <a:rPr lang="ko-KR" altLang="en-US" dirty="0"/>
              <a:t>함수 호출해서 </a:t>
            </a:r>
            <a:r>
              <a:rPr lang="en-US" altLang="ko-KR" dirty="0"/>
              <a:t>WSAWOULDBLOCK</a:t>
            </a:r>
            <a:r>
              <a:rPr lang="ko-KR" altLang="en-US" dirty="0"/>
              <a:t>인지 확인해야함</a:t>
            </a:r>
            <a:r>
              <a:rPr lang="en-US" altLang="ko-KR" dirty="0"/>
              <a:t>,</a:t>
            </a:r>
            <a:r>
              <a:rPr lang="ko-KR" altLang="en-US" dirty="0"/>
              <a:t> 데이터 아직 다 안들어왔다는거</a:t>
            </a:r>
            <a:endParaRPr lang="en-US" altLang="ko-KR" dirty="0"/>
          </a:p>
          <a:p>
            <a:pPr lvl="1"/>
            <a:r>
              <a:rPr lang="ko-KR" altLang="en-US" dirty="0"/>
              <a:t>두번째 인자는 데이터 채울 버퍼 포인터</a:t>
            </a:r>
            <a:endParaRPr lang="en-US" altLang="ko-KR" dirty="0"/>
          </a:p>
          <a:p>
            <a:pPr lvl="1"/>
            <a:r>
              <a:rPr lang="ko-KR" altLang="en-US" dirty="0"/>
              <a:t>세번째 인자는 버퍼의 크기</a:t>
            </a:r>
            <a:endParaRPr lang="en-US" altLang="ko-KR" dirty="0"/>
          </a:p>
          <a:p>
            <a:pPr lvl="1"/>
            <a:r>
              <a:rPr lang="ko-KR" altLang="en-US" dirty="0"/>
              <a:t>네번째 인자는 옵션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601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3E2C-69EF-4650-AC60-F83369E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2-2-1-8</a:t>
            </a:r>
            <a:r>
              <a:rPr lang="ko-KR" altLang="en-US" sz="3000" dirty="0"/>
              <a:t> </a:t>
            </a:r>
            <a:r>
              <a:rPr lang="en-US" altLang="ko-KR" sz="3000" dirty="0" err="1"/>
              <a:t>int</a:t>
            </a:r>
            <a:r>
              <a:rPr lang="ko-KR" altLang="en-US" sz="3000" dirty="0"/>
              <a:t> </a:t>
            </a:r>
            <a:r>
              <a:rPr lang="en-US" altLang="ko-KR" sz="3000" dirty="0"/>
              <a:t>send(SOCKET s, char FAR* </a:t>
            </a:r>
            <a:r>
              <a:rPr lang="en-US" altLang="ko-KR" sz="3000" dirty="0" err="1"/>
              <a:t>buf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</a:t>
            </a:r>
            <a:r>
              <a:rPr lang="en-US" altLang="ko-KR" sz="3000" dirty="0" err="1"/>
              <a:t>len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flag)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8DAC-9900-4746-986E-2E7818F8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Recv</a:t>
            </a:r>
            <a:r>
              <a:rPr lang="ko-KR" altLang="en-US" dirty="0"/>
              <a:t>와 반대의 기능</a:t>
            </a:r>
            <a:endParaRPr lang="en-US" altLang="ko-KR" dirty="0"/>
          </a:p>
          <a:p>
            <a:pPr lvl="1"/>
            <a:r>
              <a:rPr lang="ko-KR" altLang="en-US" dirty="0"/>
              <a:t>나머지는 </a:t>
            </a:r>
            <a:r>
              <a:rPr lang="en-US" altLang="ko-KR" dirty="0"/>
              <a:t>Send</a:t>
            </a:r>
            <a:r>
              <a:rPr lang="ko-KR" altLang="en-US" dirty="0"/>
              <a:t>랑 같음 </a:t>
            </a:r>
            <a:r>
              <a:rPr lang="en-US" altLang="ko-KR" dirty="0"/>
              <a:t>WSA</a:t>
            </a:r>
            <a:r>
              <a:rPr lang="ko-KR" altLang="en-US" dirty="0"/>
              <a:t>는 데이터를 못보낼때</a:t>
            </a:r>
            <a:r>
              <a:rPr lang="en-US" altLang="ko-KR" dirty="0"/>
              <a:t>(send</a:t>
            </a:r>
            <a:r>
              <a:rPr lang="ko-KR" altLang="en-US" dirty="0"/>
              <a:t>버퍼가 차서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461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3E2C-69EF-4650-AC60-F83369E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2-2-1-9,10</a:t>
            </a:r>
            <a:r>
              <a:rPr lang="ko-KR" altLang="en-US" sz="3000" dirty="0"/>
              <a:t> </a:t>
            </a:r>
            <a:r>
              <a:rPr lang="en-US" altLang="ko-KR" sz="3000" dirty="0"/>
              <a:t>shutdown, </a:t>
            </a:r>
            <a:r>
              <a:rPr lang="en-US" altLang="ko-KR" sz="3000" dirty="0" err="1"/>
              <a:t>closesocket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8DAC-9900-4746-986E-2E7818F8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송수신을 종료 하고</a:t>
            </a:r>
            <a:endParaRPr lang="en-US" altLang="ko-KR" dirty="0"/>
          </a:p>
          <a:p>
            <a:r>
              <a:rPr lang="ko-KR" altLang="en-US" dirty="0"/>
              <a:t>소켓을 닫는다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자세한내용은 책에</a:t>
            </a:r>
            <a:endParaRPr lang="en-US" altLang="ko-KR" dirty="0"/>
          </a:p>
          <a:p>
            <a:r>
              <a:rPr lang="ko-KR" altLang="en-US" dirty="0"/>
              <a:t>어차피 프로그램끌꺼잖아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1526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3E2C-69EF-4650-AC60-F83369E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2-2-1-9,10</a:t>
            </a:r>
            <a:r>
              <a:rPr lang="ko-KR" altLang="en-US" sz="3000" dirty="0"/>
              <a:t> </a:t>
            </a:r>
            <a:r>
              <a:rPr lang="en-US" altLang="ko-KR" sz="3000" dirty="0"/>
              <a:t>shutdown, </a:t>
            </a:r>
            <a:r>
              <a:rPr lang="en-US" altLang="ko-KR" sz="3000" dirty="0" err="1"/>
              <a:t>closesocket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8DAC-9900-4746-986E-2E7818F8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송수신을 종료 하고</a:t>
            </a:r>
            <a:endParaRPr lang="en-US" altLang="ko-KR" dirty="0"/>
          </a:p>
          <a:p>
            <a:r>
              <a:rPr lang="ko-KR" altLang="en-US" dirty="0"/>
              <a:t>소켓을 닫는다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자세한내용은 책에</a:t>
            </a:r>
            <a:endParaRPr lang="en-US" altLang="ko-KR" dirty="0"/>
          </a:p>
          <a:p>
            <a:r>
              <a:rPr lang="ko-KR" altLang="en-US" dirty="0"/>
              <a:t>어차피 프로그램끌꺼잖아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7096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3E2C-69EF-4650-AC60-F83369E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2.2.2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8DAC-9900-4746-986E-2E7818F8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비연결지향형 통신</a:t>
            </a:r>
            <a:endParaRPr lang="en-US" altLang="ko-KR" dirty="0"/>
          </a:p>
          <a:p>
            <a:pPr lvl="1"/>
            <a:r>
              <a:rPr lang="ko-KR" altLang="en-US" dirty="0"/>
              <a:t>서버</a:t>
            </a:r>
            <a:r>
              <a:rPr lang="en-US" altLang="ko-KR" dirty="0"/>
              <a:t>/</a:t>
            </a:r>
            <a:r>
              <a:rPr lang="ko-KR" altLang="en-US" dirty="0"/>
              <a:t>클라 구조는 데이터 송수신을 하려면 클라서버 연결필요함</a:t>
            </a:r>
            <a:endParaRPr lang="en-US" altLang="ko-KR" dirty="0"/>
          </a:p>
          <a:p>
            <a:pPr lvl="1"/>
            <a:r>
              <a:rPr lang="ko-KR" altLang="en-US" dirty="0"/>
              <a:t>비연결지향형 연결안하고 데이터 송수신가능</a:t>
            </a:r>
            <a:endParaRPr lang="en-US" altLang="ko-KR" dirty="0"/>
          </a:p>
          <a:p>
            <a:pPr lvl="1"/>
            <a:r>
              <a:rPr lang="en-US" altLang="ko-KR" dirty="0"/>
              <a:t>P2P</a:t>
            </a:r>
            <a:r>
              <a:rPr lang="ko-KR" altLang="en-US" dirty="0"/>
              <a:t>에서 많이 사용</a:t>
            </a:r>
            <a:endParaRPr lang="en-US" altLang="ko-KR" dirty="0"/>
          </a:p>
          <a:p>
            <a:pPr lvl="1"/>
            <a:r>
              <a:rPr lang="ko-KR" altLang="en-US" dirty="0"/>
              <a:t>책에서는 온라인 게임서버에서는 거의 안쓰인다고 했는데 </a:t>
            </a:r>
            <a:r>
              <a:rPr lang="en-US" altLang="ko-KR" dirty="0"/>
              <a:t>FPS</a:t>
            </a:r>
            <a:r>
              <a:rPr lang="ko-KR" altLang="en-US" dirty="0"/>
              <a:t>라던지 요즘 주류장르에서는 존나게씀</a:t>
            </a:r>
            <a:endParaRPr lang="en-US" altLang="ko-KR" dirty="0"/>
          </a:p>
          <a:p>
            <a:pPr lvl="1"/>
            <a:r>
              <a:rPr lang="ko-KR" altLang="en-US" dirty="0"/>
              <a:t>요즘 </a:t>
            </a:r>
            <a:r>
              <a:rPr lang="en-US" altLang="ko-KR" dirty="0"/>
              <a:t>P2P</a:t>
            </a:r>
            <a:r>
              <a:rPr lang="ko-KR" altLang="en-US" dirty="0"/>
              <a:t>서버는 </a:t>
            </a:r>
            <a:r>
              <a:rPr lang="ko-KR" altLang="en-US" dirty="0">
                <a:hlinkClick r:id="rId2"/>
              </a:rPr>
              <a:t>홀펀칭</a:t>
            </a:r>
            <a:r>
              <a:rPr lang="ko-KR" altLang="en-US" dirty="0"/>
              <a:t>으로 </a:t>
            </a:r>
            <a:r>
              <a:rPr lang="en-US" altLang="ko-KR" dirty="0"/>
              <a:t>P2P</a:t>
            </a:r>
            <a:r>
              <a:rPr lang="ko-KR" altLang="en-US" dirty="0"/>
              <a:t>시도하고 안되면 릴레이서버로 서버</a:t>
            </a:r>
            <a:r>
              <a:rPr lang="en-US" altLang="ko-KR" dirty="0"/>
              <a:t>/</a:t>
            </a:r>
            <a:r>
              <a:rPr lang="ko-KR" altLang="en-US" dirty="0"/>
              <a:t>클라구조로 변경해서 어떻게든 유저를 연결할려고함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7911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3E2C-69EF-4650-AC60-F83369E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2-2-2-1</a:t>
            </a:r>
            <a:r>
              <a:rPr lang="ko-KR" altLang="en-US" sz="3000" dirty="0"/>
              <a:t> </a:t>
            </a:r>
            <a:r>
              <a:rPr lang="en-US" altLang="ko-KR" sz="3000" dirty="0" err="1"/>
              <a:t>recvfrom</a:t>
            </a:r>
            <a:r>
              <a:rPr lang="en-US" altLang="ko-KR" sz="3000" dirty="0"/>
              <a:t>,</a:t>
            </a:r>
            <a:r>
              <a:rPr lang="ko-KR" altLang="en-US" sz="3000" dirty="0"/>
              <a:t> </a:t>
            </a:r>
            <a:r>
              <a:rPr lang="en-US" altLang="ko-KR" sz="3000" dirty="0" err="1"/>
              <a:t>sendfrom</a:t>
            </a:r>
            <a:r>
              <a:rPr lang="en-US" altLang="ko-KR" sz="3000" dirty="0"/>
              <a:t>(</a:t>
            </a:r>
            <a:r>
              <a:rPr lang="ko-KR" altLang="en-US" sz="3000" dirty="0"/>
              <a:t>인자 </a:t>
            </a:r>
            <a:r>
              <a:rPr lang="en-US" altLang="ko-KR" sz="3000" dirty="0" err="1"/>
              <a:t>recv</a:t>
            </a:r>
            <a:r>
              <a:rPr lang="ko-KR" altLang="en-US" sz="3000" dirty="0"/>
              <a:t>에서 </a:t>
            </a:r>
            <a:r>
              <a:rPr lang="en-US" altLang="ko-KR" sz="3000" dirty="0"/>
              <a:t>from</a:t>
            </a:r>
            <a:r>
              <a:rPr lang="ko-KR" altLang="en-US" sz="3000" dirty="0"/>
              <a:t>관련 두개추가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8DAC-9900-4746-986E-2E7818F8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걍 </a:t>
            </a:r>
            <a:r>
              <a:rPr lang="en-US" altLang="ko-KR" dirty="0"/>
              <a:t>from</a:t>
            </a:r>
            <a:r>
              <a:rPr lang="ko-KR" altLang="en-US" dirty="0"/>
              <a:t>에서 가져옴</a:t>
            </a:r>
            <a:endParaRPr lang="en-US" altLang="ko-KR" dirty="0"/>
          </a:p>
          <a:p>
            <a:r>
              <a:rPr lang="ko-KR" altLang="en-US" dirty="0"/>
              <a:t>연결지향형은 전화기라면 비연결지향형은 우체통임</a:t>
            </a:r>
            <a:endParaRPr lang="en-US" altLang="ko-KR" dirty="0"/>
          </a:p>
          <a:p>
            <a:r>
              <a:rPr lang="en-US" altLang="ko-KR" dirty="0"/>
              <a:t>Accept(), listen()</a:t>
            </a:r>
            <a:r>
              <a:rPr lang="ko-KR" altLang="en-US" dirty="0"/>
              <a:t>같은거 안하고 그냥 원하는 우체통에 데이터 때려받는거임 못하면말고</a:t>
            </a:r>
            <a:r>
              <a:rPr lang="en-US" altLang="ko-KR" dirty="0"/>
              <a:t>,</a:t>
            </a:r>
            <a:r>
              <a:rPr lang="ko-KR" altLang="en-US" dirty="0"/>
              <a:t> 없으면말고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184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70469-E1DA-43C5-8FB3-3071D3FC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BF724-8376-425B-9A66-AF5702DF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소켓</a:t>
            </a:r>
            <a:endParaRPr lang="en-US" altLang="ko-KR" dirty="0"/>
          </a:p>
          <a:p>
            <a:r>
              <a:rPr lang="en-US" altLang="ko-KR" dirty="0"/>
              <a:t>2-2 </a:t>
            </a:r>
            <a:r>
              <a:rPr lang="ko-KR" altLang="en-US" dirty="0" err="1"/>
              <a:t>윈속</a:t>
            </a:r>
            <a:r>
              <a:rPr lang="en-US" altLang="ko-KR" dirty="0"/>
              <a:t>(Winsock)</a:t>
            </a:r>
          </a:p>
          <a:p>
            <a:r>
              <a:rPr lang="en-US" altLang="ko-KR" dirty="0"/>
              <a:t>2-3 </a:t>
            </a:r>
            <a:r>
              <a:rPr lang="ko-KR" altLang="en-US" dirty="0"/>
              <a:t>쓰레드</a:t>
            </a:r>
            <a:r>
              <a:rPr lang="en-US" altLang="ko-KR" dirty="0"/>
              <a:t>(Thread)</a:t>
            </a:r>
          </a:p>
          <a:p>
            <a:r>
              <a:rPr lang="en-US" altLang="ko-KR" dirty="0"/>
              <a:t>2-4 </a:t>
            </a:r>
            <a:r>
              <a:rPr lang="ko-KR" altLang="en-US" dirty="0"/>
              <a:t>동기화</a:t>
            </a:r>
            <a:r>
              <a:rPr lang="en-US" altLang="ko-KR" dirty="0"/>
              <a:t>(</a:t>
            </a:r>
            <a:r>
              <a:rPr lang="en-US" altLang="ko-KR" dirty="0" err="1"/>
              <a:t>Syncroization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2-5 Windows I/O </a:t>
            </a:r>
            <a:r>
              <a:rPr lang="ko-KR" altLang="en-US" dirty="0"/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2198945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3E2C-69EF-4650-AC60-F83369E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2-2-3</a:t>
            </a:r>
            <a:r>
              <a:rPr lang="ko-KR" altLang="en-US" sz="3000" dirty="0"/>
              <a:t> 그외함수들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8DAC-9900-4746-986E-2E7818F8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www.google.com</a:t>
            </a:r>
            <a:r>
              <a:rPr lang="ko-KR" altLang="en-US" dirty="0"/>
              <a:t> 에서 검색하면됨</a:t>
            </a:r>
            <a:r>
              <a:rPr lang="en-US" altLang="ko-KR" dirty="0"/>
              <a:t>^^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4240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89551-8442-2842-9512-7EC0A5E0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CC917-0E4D-8145-9C66-588A63C72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1_echo</a:t>
            </a:r>
            <a:r>
              <a:rPr kumimoji="1" lang="ko-KR" altLang="en-US" dirty="0"/>
              <a:t>를 보세요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274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3432F-D25E-3041-A036-48A8F616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</a:t>
            </a:r>
            <a:r>
              <a:rPr lang="ko-KR" altLang="en-US" dirty="0"/>
              <a:t> 스레드</a:t>
            </a:r>
            <a:br>
              <a:rPr lang="en-US" altLang="ko-KR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62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3E2C-69EF-4650-AC60-F83369E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소켓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8DAC-9900-4746-986E-2E7818F8F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동일한 컴퓨터 내에 프로그램들 간의 통신뿐만 아니라 네트워크로 연결된 다른 컴퓨터 내에 있는 프로그램들과의 통신도 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02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3E2C-69EF-4650-AC60-F83369E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2-1-2 </a:t>
            </a:r>
            <a:r>
              <a:rPr lang="ko-KR" altLang="en-US" dirty="0"/>
              <a:t>소켓의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8DAC-9900-4746-986E-2E7818F8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</a:p>
          <a:p>
            <a:pPr lvl="1"/>
            <a:r>
              <a:rPr lang="ko-KR" altLang="en-US" dirty="0"/>
              <a:t>양방향 연결을 필요로 함</a:t>
            </a:r>
            <a:endParaRPr lang="en-US" altLang="ko-KR" dirty="0"/>
          </a:p>
          <a:p>
            <a:pPr lvl="1"/>
            <a:r>
              <a:rPr lang="ko-KR" altLang="en-US" dirty="0"/>
              <a:t>데이터가 소실되거나 변하지 않도록 보장함</a:t>
            </a:r>
            <a:endParaRPr lang="en-US" altLang="ko-KR" dirty="0"/>
          </a:p>
          <a:p>
            <a:pPr lvl="1"/>
            <a:r>
              <a:rPr lang="ko-KR" altLang="en-US" dirty="0"/>
              <a:t>스트림 방식</a:t>
            </a:r>
            <a:endParaRPr lang="en-US" altLang="ko-KR" dirty="0"/>
          </a:p>
          <a:p>
            <a:r>
              <a:rPr lang="en-US" altLang="ko-KR" dirty="0"/>
              <a:t>UDP</a:t>
            </a:r>
          </a:p>
          <a:p>
            <a:pPr lvl="1"/>
            <a:r>
              <a:rPr lang="ko-KR" altLang="en-US" dirty="0"/>
              <a:t>단방향 연결 가능</a:t>
            </a:r>
            <a:endParaRPr lang="en-US" altLang="ko-KR" dirty="0"/>
          </a:p>
          <a:p>
            <a:pPr lvl="1"/>
            <a:r>
              <a:rPr lang="ko-KR" altLang="en-US" dirty="0"/>
              <a:t>데이터의 순서가 변경되거나 소실될 수 있음</a:t>
            </a:r>
            <a:endParaRPr lang="en-US" altLang="ko-KR" dirty="0"/>
          </a:p>
          <a:p>
            <a:pPr lvl="1"/>
            <a:r>
              <a:rPr lang="ko-KR" altLang="en-US" dirty="0"/>
              <a:t>그램 방식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26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3E2C-69EF-4650-AC60-F83369E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2-1-3 </a:t>
            </a:r>
            <a:r>
              <a:rPr lang="ko-KR" altLang="en-US" dirty="0"/>
              <a:t>소켓의 동작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8DAC-9900-4746-986E-2E7818F8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r>
              <a:rPr lang="ko-KR" altLang="en-US" dirty="0"/>
              <a:t>블러킹 모드</a:t>
            </a:r>
            <a:endParaRPr lang="en-US" altLang="ko-KR" dirty="0"/>
          </a:p>
          <a:p>
            <a:pPr lvl="1"/>
            <a:r>
              <a:rPr lang="ko-KR" altLang="en-US" dirty="0"/>
              <a:t>소켓 </a:t>
            </a:r>
            <a:r>
              <a:rPr lang="en-US" altLang="ko-KR" dirty="0"/>
              <a:t>API </a:t>
            </a:r>
            <a:r>
              <a:rPr lang="ko-KR" altLang="en-US" dirty="0"/>
              <a:t>호출시 작업이 완료되기 전까지 함수를 호출한 쓰레드는 블러킹 됩</a:t>
            </a:r>
            <a:endParaRPr lang="en-US" altLang="ko-KR" dirty="0"/>
          </a:p>
          <a:p>
            <a:pPr lvl="1"/>
            <a:r>
              <a:rPr lang="ko-KR" altLang="en-US" dirty="0"/>
              <a:t>작업완료를 보장해주나 많은 작업 처리하기 힘듦</a:t>
            </a:r>
            <a:endParaRPr lang="en-US" altLang="ko-KR" dirty="0"/>
          </a:p>
          <a:p>
            <a:r>
              <a:rPr lang="ko-KR" altLang="en-US" dirty="0"/>
              <a:t>논 블러킹 모드</a:t>
            </a:r>
            <a:endParaRPr lang="en-US" altLang="ko-KR" dirty="0"/>
          </a:p>
          <a:p>
            <a:pPr lvl="1"/>
            <a:r>
              <a:rPr lang="ko-KR" altLang="en-US" dirty="0"/>
              <a:t>모든작업을 병렬로 가능 그러나 뒤처리가 필요함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338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3E2C-69EF-4650-AC60-F83369E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</a:t>
            </a:r>
            <a:r>
              <a:rPr lang="ko-KR" altLang="en-US" dirty="0"/>
              <a:t> 윈속</a:t>
            </a:r>
            <a:r>
              <a:rPr lang="en-US" altLang="ko-KR" dirty="0"/>
              <a:t>(Winsock)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8DAC-9900-4746-986E-2E7818F8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r>
              <a:rPr lang="ko-KR" altLang="en-US" dirty="0"/>
              <a:t>윈도우 환경에서 사용한 소켓 라이브러리</a:t>
            </a:r>
            <a:endParaRPr lang="en-US" altLang="ko-KR" dirty="0"/>
          </a:p>
          <a:p>
            <a:pPr lvl="1"/>
            <a:r>
              <a:rPr lang="ko-KR" altLang="en-US" dirty="0"/>
              <a:t>연결지향형 소켓</a:t>
            </a:r>
            <a:r>
              <a:rPr lang="en-US" altLang="ko-KR" dirty="0"/>
              <a:t>(TCP)</a:t>
            </a:r>
          </a:p>
          <a:p>
            <a:pPr lvl="1"/>
            <a:r>
              <a:rPr lang="ko-KR" altLang="en-US" dirty="0"/>
              <a:t>비연결지향형 소켓</a:t>
            </a:r>
            <a:r>
              <a:rPr lang="en-US" altLang="ko-KR" dirty="0"/>
              <a:t>(UDP)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13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3E2C-69EF-4650-AC60-F83369E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2-2-1</a:t>
            </a:r>
            <a:r>
              <a:rPr lang="ko-KR" altLang="en-US" dirty="0"/>
              <a:t> 연결지향형 통신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8DAC-9900-4746-986E-2E7818F8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/</a:t>
            </a:r>
            <a:r>
              <a:rPr lang="ko-KR" altLang="en-US" dirty="0"/>
              <a:t>클라이언트 구조에 많이 사용함</a:t>
            </a:r>
            <a:endParaRPr lang="en-US" altLang="ko-KR" dirty="0"/>
          </a:p>
          <a:p>
            <a:r>
              <a:rPr lang="ko-KR" altLang="en-US" dirty="0"/>
              <a:t>온라인 게임 서버도 이 구조를 바탕으로 만들어짐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910ACF-EE1B-A842-BEA0-1BEE422CC089}"/>
              </a:ext>
            </a:extLst>
          </p:cNvPr>
          <p:cNvSpPr/>
          <p:nvPr/>
        </p:nvSpPr>
        <p:spPr>
          <a:xfrm>
            <a:off x="4066162" y="3085915"/>
            <a:ext cx="1186775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Socket()</a:t>
            </a:r>
            <a:endParaRPr kumimoji="1"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377E1C-F76D-2448-B8F5-DDB0E3245628}"/>
              </a:ext>
            </a:extLst>
          </p:cNvPr>
          <p:cNvSpPr/>
          <p:nvPr/>
        </p:nvSpPr>
        <p:spPr>
          <a:xfrm>
            <a:off x="4066163" y="3651115"/>
            <a:ext cx="1186775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Connect()</a:t>
            </a:r>
            <a:endParaRPr kumimoji="1"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D98E48-9CFF-9843-B502-A65034816B44}"/>
              </a:ext>
            </a:extLst>
          </p:cNvPr>
          <p:cNvSpPr/>
          <p:nvPr/>
        </p:nvSpPr>
        <p:spPr>
          <a:xfrm>
            <a:off x="4066163" y="5180972"/>
            <a:ext cx="1186775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Recv</a:t>
            </a:r>
            <a:r>
              <a:rPr kumimoji="1" lang="en-US" altLang="ko-KR" sz="1000" dirty="0"/>
              <a:t>(), send()</a:t>
            </a:r>
            <a:endParaRPr kumimoji="1"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94520A-D714-764F-9191-B54B33CDFAAA}"/>
              </a:ext>
            </a:extLst>
          </p:cNvPr>
          <p:cNvSpPr/>
          <p:nvPr/>
        </p:nvSpPr>
        <p:spPr>
          <a:xfrm>
            <a:off x="4066161" y="5839698"/>
            <a:ext cx="1186775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Closesocket</a:t>
            </a:r>
            <a:r>
              <a:rPr kumimoji="1" lang="en-US" altLang="ko-KR" sz="1000" dirty="0"/>
              <a:t>()</a:t>
            </a:r>
            <a:endParaRPr kumimoji="1"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3DD956-65D0-EA4B-A4CD-DC3498A2FA8C}"/>
              </a:ext>
            </a:extLst>
          </p:cNvPr>
          <p:cNvSpPr/>
          <p:nvPr/>
        </p:nvSpPr>
        <p:spPr>
          <a:xfrm>
            <a:off x="6096000" y="2950722"/>
            <a:ext cx="1186775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Socket()</a:t>
            </a:r>
            <a:endParaRPr kumimoji="1"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461710-478C-FD4F-AFDA-AEAC326ADEAA}"/>
              </a:ext>
            </a:extLst>
          </p:cNvPr>
          <p:cNvSpPr/>
          <p:nvPr/>
        </p:nvSpPr>
        <p:spPr>
          <a:xfrm>
            <a:off x="6096001" y="3515922"/>
            <a:ext cx="1186775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bind()</a:t>
            </a:r>
            <a:endParaRPr kumimoji="1"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1D506F-3FFE-C341-B9D1-7866F2014EDD}"/>
              </a:ext>
            </a:extLst>
          </p:cNvPr>
          <p:cNvSpPr/>
          <p:nvPr/>
        </p:nvSpPr>
        <p:spPr>
          <a:xfrm>
            <a:off x="6096001" y="4133999"/>
            <a:ext cx="1186775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Listen()</a:t>
            </a:r>
            <a:endParaRPr kumimoji="1"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31DC2D-9091-0D48-863A-C660A182B8F3}"/>
              </a:ext>
            </a:extLst>
          </p:cNvPr>
          <p:cNvSpPr/>
          <p:nvPr/>
        </p:nvSpPr>
        <p:spPr>
          <a:xfrm>
            <a:off x="6096001" y="4696953"/>
            <a:ext cx="1186775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accept()</a:t>
            </a:r>
            <a:endParaRPr kumimoji="1"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46803B-02B8-584D-BD83-9146A76385A9}"/>
              </a:ext>
            </a:extLst>
          </p:cNvPr>
          <p:cNvSpPr/>
          <p:nvPr/>
        </p:nvSpPr>
        <p:spPr>
          <a:xfrm>
            <a:off x="6096000" y="6282717"/>
            <a:ext cx="1186775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closesocket</a:t>
            </a:r>
            <a:r>
              <a:rPr kumimoji="1" lang="en-US" altLang="ko-KR" sz="1000" dirty="0"/>
              <a:t>()</a:t>
            </a:r>
            <a:endParaRPr kumimoji="1"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CCEAEA-AF8E-FE49-825B-9ABBCD32582C}"/>
              </a:ext>
            </a:extLst>
          </p:cNvPr>
          <p:cNvSpPr/>
          <p:nvPr/>
        </p:nvSpPr>
        <p:spPr>
          <a:xfrm>
            <a:off x="6096000" y="5710623"/>
            <a:ext cx="1186775" cy="42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Recv</a:t>
            </a:r>
            <a:r>
              <a:rPr kumimoji="1" lang="en-US" altLang="ko-KR" sz="1000" dirty="0"/>
              <a:t>(), send()</a:t>
            </a:r>
            <a:endParaRPr kumimoji="1" lang="ko-KR" altLang="en-US" sz="10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8CD2D2A-2A71-6449-813F-32F2E6F8A4F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659550" y="3513932"/>
            <a:ext cx="1" cy="13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5D4DEB-D7B3-B54D-8DB0-A3354DB1C1A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659551" y="4079132"/>
            <a:ext cx="0" cy="110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1E74714-BE61-2C4D-BFBA-5A25D935A8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659549" y="5608989"/>
            <a:ext cx="2" cy="23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5623242-9950-D14F-9332-885482D4202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689388" y="3378739"/>
            <a:ext cx="1" cy="13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A0BF9B1-58D5-3B49-96DA-EDBA1106889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689389" y="3943939"/>
            <a:ext cx="0" cy="19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3D8D8AF-B832-CA49-960B-F42EF6D852D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689389" y="4562016"/>
            <a:ext cx="0" cy="13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6E151B8-CD28-3246-97FE-5DAEA6E27131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6689388" y="5124970"/>
            <a:ext cx="1" cy="58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530C2B1-D662-D045-A793-C2680E2CA2A6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689388" y="6138640"/>
            <a:ext cx="0" cy="14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20CD3F7-481D-4B4F-B5A7-A0A7581C217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59548" y="4263958"/>
            <a:ext cx="1436453" cy="64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13C5DC7-0F27-114B-AD7A-2C852D3C6420}"/>
              </a:ext>
            </a:extLst>
          </p:cNvPr>
          <p:cNvCxnSpPr>
            <a:cxnSpLocks/>
          </p:cNvCxnSpPr>
          <p:nvPr/>
        </p:nvCxnSpPr>
        <p:spPr>
          <a:xfrm flipH="1" flipV="1">
            <a:off x="4659550" y="4533089"/>
            <a:ext cx="2029837" cy="85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텍스트상자 46">
            <a:extLst>
              <a:ext uri="{FF2B5EF4-FFF2-40B4-BE49-F238E27FC236}">
                <a16:creationId xmlns:a16="http://schemas.microsoft.com/office/drawing/2014/main" id="{612456CD-FD55-1B46-98E0-DDEFF7F61237}"/>
              </a:ext>
            </a:extLst>
          </p:cNvPr>
          <p:cNvSpPr txBox="1"/>
          <p:nvPr/>
        </p:nvSpPr>
        <p:spPr>
          <a:xfrm>
            <a:off x="5131356" y="431796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/>
              <a:t>연결 요청</a:t>
            </a:r>
          </a:p>
        </p:txBody>
      </p:sp>
      <p:sp>
        <p:nvSpPr>
          <p:cNvPr id="48" name="텍스트상자 47">
            <a:extLst>
              <a:ext uri="{FF2B5EF4-FFF2-40B4-BE49-F238E27FC236}">
                <a16:creationId xmlns:a16="http://schemas.microsoft.com/office/drawing/2014/main" id="{96C69DF3-9CA5-BF42-A2B9-1C46ABA34F91}"/>
              </a:ext>
            </a:extLst>
          </p:cNvPr>
          <p:cNvSpPr txBox="1"/>
          <p:nvPr/>
        </p:nvSpPr>
        <p:spPr>
          <a:xfrm>
            <a:off x="5103814" y="494872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/>
              <a:t>연결 수락</a:t>
            </a:r>
          </a:p>
        </p:txBody>
      </p:sp>
    </p:spTree>
    <p:extLst>
      <p:ext uri="{BB962C8B-B14F-4D97-AF65-F5344CB8AC3E}">
        <p14:creationId xmlns:p14="http://schemas.microsoft.com/office/powerpoint/2010/main" val="45010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3E2C-69EF-4650-AC60-F83369E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2-2-1-1</a:t>
            </a:r>
            <a:r>
              <a:rPr lang="ko-KR" altLang="en-US" sz="3000" dirty="0"/>
              <a:t> </a:t>
            </a:r>
            <a:r>
              <a:rPr lang="en-US" altLang="ko-KR" sz="3000" dirty="0"/>
              <a:t>SOCKET socket(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</a:t>
            </a:r>
            <a:r>
              <a:rPr lang="en-US" altLang="ko-KR" sz="3000" dirty="0" err="1"/>
              <a:t>af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type,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protocol)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8DAC-9900-4746-986E-2E7818F8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r>
              <a:rPr lang="ko-KR" altLang="en-US" dirty="0"/>
              <a:t>소켓 생성</a:t>
            </a:r>
            <a:endParaRPr lang="en-US" altLang="ko-KR" dirty="0"/>
          </a:p>
          <a:p>
            <a:pPr lvl="1"/>
            <a:r>
              <a:rPr lang="ko-KR" altLang="en-US" dirty="0"/>
              <a:t>실패시 </a:t>
            </a:r>
            <a:r>
              <a:rPr lang="en-US" altLang="ko-KR" dirty="0"/>
              <a:t>INVAILD_SOCKET 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1"/>
            <a:r>
              <a:rPr lang="ko-KR" altLang="en-US" dirty="0"/>
              <a:t>첫번째 인자는 </a:t>
            </a:r>
            <a:r>
              <a:rPr lang="en-US" altLang="ko-KR" dirty="0"/>
              <a:t>Address Family </a:t>
            </a:r>
            <a:r>
              <a:rPr lang="ko-KR" altLang="en-US" dirty="0"/>
              <a:t>즉 </a:t>
            </a:r>
            <a:r>
              <a:rPr lang="en-US" altLang="ko-KR" dirty="0"/>
              <a:t>IP Type</a:t>
            </a:r>
            <a:r>
              <a:rPr lang="ko-KR" altLang="en-US" dirty="0"/>
              <a:t>이라고 이해하셈</a:t>
            </a:r>
            <a:endParaRPr lang="en-US" altLang="ko-KR" dirty="0"/>
          </a:p>
          <a:p>
            <a:pPr lvl="2"/>
            <a:r>
              <a:rPr lang="en-US" altLang="ko-KR" dirty="0"/>
              <a:t>IPv4,</a:t>
            </a:r>
            <a:r>
              <a:rPr lang="ko-KR" altLang="en-US" dirty="0"/>
              <a:t> </a:t>
            </a:r>
            <a:r>
              <a:rPr lang="en-US" altLang="ko-KR" dirty="0"/>
              <a:t>IPv6 </a:t>
            </a:r>
            <a:r>
              <a:rPr lang="ko-KR" altLang="en-US" dirty="0"/>
              <a:t>등등</a:t>
            </a:r>
            <a:endParaRPr lang="en-US" altLang="ko-KR" dirty="0"/>
          </a:p>
          <a:p>
            <a:pPr lvl="1"/>
            <a:r>
              <a:rPr lang="ko-KR" altLang="en-US" dirty="0"/>
              <a:t>두번쨰 인자 </a:t>
            </a:r>
            <a:r>
              <a:rPr lang="en-US" altLang="ko-KR" dirty="0"/>
              <a:t>type</a:t>
            </a:r>
            <a:r>
              <a:rPr lang="ko-KR" altLang="en-US" dirty="0"/>
              <a:t>은 소켓타입</a:t>
            </a:r>
            <a:endParaRPr lang="en-US" altLang="ko-KR" dirty="0"/>
          </a:p>
          <a:p>
            <a:pPr lvl="2"/>
            <a:r>
              <a:rPr lang="ko-KR" altLang="en-US" dirty="0"/>
              <a:t>스트림</a:t>
            </a:r>
            <a:r>
              <a:rPr lang="en-US" altLang="ko-KR" dirty="0"/>
              <a:t>,</a:t>
            </a:r>
            <a:r>
              <a:rPr lang="ko-KR" altLang="en-US" dirty="0"/>
              <a:t> 그램</a:t>
            </a:r>
            <a:endParaRPr lang="en-US" altLang="ko-KR" dirty="0"/>
          </a:p>
          <a:p>
            <a:pPr lvl="1"/>
            <a:r>
              <a:rPr lang="ko-KR" altLang="en-US" dirty="0"/>
              <a:t>첫번째 인자에 대한 프로토콜 타입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128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3E2C-69EF-4650-AC60-F83369E1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2-2-1-1</a:t>
            </a:r>
            <a:r>
              <a:rPr lang="ko-KR" altLang="en-US" sz="3000" dirty="0"/>
              <a:t> </a:t>
            </a:r>
            <a:r>
              <a:rPr lang="en-US" altLang="ko-KR" sz="3000" dirty="0"/>
              <a:t>SOCKET socket(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</a:t>
            </a:r>
            <a:r>
              <a:rPr lang="en-US" altLang="ko-KR" sz="3000" dirty="0" err="1"/>
              <a:t>af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type,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protocol)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8DAC-9900-4746-986E-2E7818F8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r>
              <a:rPr lang="ko-KR" altLang="en-US" dirty="0"/>
              <a:t>소켓 생성</a:t>
            </a:r>
            <a:endParaRPr lang="en-US" altLang="ko-KR" dirty="0"/>
          </a:p>
          <a:p>
            <a:pPr lvl="1"/>
            <a:r>
              <a:rPr lang="ko-KR" altLang="en-US" dirty="0"/>
              <a:t>실패시 </a:t>
            </a:r>
            <a:r>
              <a:rPr lang="en-US" altLang="ko-KR" dirty="0"/>
              <a:t>INVAILD_SOCKET 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1"/>
            <a:r>
              <a:rPr lang="ko-KR" altLang="en-US" dirty="0"/>
              <a:t>첫번째 인자는 </a:t>
            </a:r>
            <a:r>
              <a:rPr lang="en-US" altLang="ko-KR" dirty="0"/>
              <a:t>Address Family </a:t>
            </a:r>
            <a:r>
              <a:rPr lang="ko-KR" altLang="en-US" dirty="0"/>
              <a:t>즉 </a:t>
            </a:r>
            <a:r>
              <a:rPr lang="en-US" altLang="ko-KR" dirty="0"/>
              <a:t>IP Type</a:t>
            </a:r>
            <a:r>
              <a:rPr lang="ko-KR" altLang="en-US" dirty="0"/>
              <a:t>이라고 이해하셈</a:t>
            </a:r>
            <a:endParaRPr lang="en-US" altLang="ko-KR" dirty="0"/>
          </a:p>
          <a:p>
            <a:pPr lvl="2"/>
            <a:r>
              <a:rPr lang="en-US" altLang="ko-KR" dirty="0"/>
              <a:t>IPv4,</a:t>
            </a:r>
            <a:r>
              <a:rPr lang="ko-KR" altLang="en-US" dirty="0"/>
              <a:t> </a:t>
            </a:r>
            <a:r>
              <a:rPr lang="en-US" altLang="ko-KR" dirty="0"/>
              <a:t>IPv6 </a:t>
            </a:r>
            <a:r>
              <a:rPr lang="ko-KR" altLang="en-US" dirty="0"/>
              <a:t>등등</a:t>
            </a:r>
            <a:endParaRPr lang="en-US" altLang="ko-KR" dirty="0"/>
          </a:p>
          <a:p>
            <a:pPr lvl="1"/>
            <a:r>
              <a:rPr lang="ko-KR" altLang="en-US" dirty="0"/>
              <a:t>두번쨰 인자 </a:t>
            </a:r>
            <a:r>
              <a:rPr lang="en-US" altLang="ko-KR" dirty="0"/>
              <a:t>type</a:t>
            </a:r>
            <a:r>
              <a:rPr lang="ko-KR" altLang="en-US" dirty="0"/>
              <a:t>은 소켓타입</a:t>
            </a:r>
            <a:endParaRPr lang="en-US" altLang="ko-KR" dirty="0"/>
          </a:p>
          <a:p>
            <a:pPr lvl="2"/>
            <a:r>
              <a:rPr lang="ko-KR" altLang="en-US" dirty="0"/>
              <a:t>스트림</a:t>
            </a:r>
            <a:r>
              <a:rPr lang="en-US" altLang="ko-KR" dirty="0"/>
              <a:t>,</a:t>
            </a:r>
            <a:r>
              <a:rPr lang="ko-KR" altLang="en-US" dirty="0"/>
              <a:t> 그램</a:t>
            </a:r>
            <a:endParaRPr lang="en-US" altLang="ko-KR" dirty="0"/>
          </a:p>
          <a:p>
            <a:pPr lvl="1"/>
            <a:r>
              <a:rPr lang="ko-KR" altLang="en-US" dirty="0"/>
              <a:t>첫번째 인자에 대한 프로토콜 타입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283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696</Words>
  <Application>Microsoft Macintosh PowerPoint</Application>
  <PresentationFormat>와이드스크린</PresentationFormat>
  <Paragraphs>132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온라인 게임 서버  - 기초편</vt:lpstr>
      <vt:lpstr>목차</vt:lpstr>
      <vt:lpstr>2-1 소켓</vt:lpstr>
      <vt:lpstr>2-1-2 소켓의 유형</vt:lpstr>
      <vt:lpstr>2-1-3 소켓의 동작 모드</vt:lpstr>
      <vt:lpstr>2-2 윈속(Winsock)</vt:lpstr>
      <vt:lpstr>2-2-1 연결지향형 통신</vt:lpstr>
      <vt:lpstr>2-2-1-1 SOCKET socket(int af, int type, int protocol)</vt:lpstr>
      <vt:lpstr>2-2-1-1 SOCKET socket(int af, int type, int protocol)</vt:lpstr>
      <vt:lpstr>2-2-1-2 int connect(SOCKET s, const struct sockddr FAR* name, int namelen)</vt:lpstr>
      <vt:lpstr>2-2-1-3 int bind(SOCKET s, const struct sockddr FAR* name, int namelen)</vt:lpstr>
      <vt:lpstr>2-2-1-4 int listen(SOCKET s, int backlog)</vt:lpstr>
      <vt:lpstr>2-2-1-5 SOCKET accept(SOCKET s, struct sockaddr FAR* addr, int FAR* addrlen)</vt:lpstr>
      <vt:lpstr>2-2-1-7 int recv(SOCKET s, char FAR* buf, int len, int flag)</vt:lpstr>
      <vt:lpstr>2-2-1-8 int send(SOCKET s, char FAR* buf, int len, int flag)</vt:lpstr>
      <vt:lpstr>2-2-1-9,10 shutdown, closesocket</vt:lpstr>
      <vt:lpstr>2-2-1-9,10 shutdown, closesocket</vt:lpstr>
      <vt:lpstr>2.2.2</vt:lpstr>
      <vt:lpstr>2-2-2-1 recvfrom, sendfrom(인자 recv에서 from관련 두개추가)</vt:lpstr>
      <vt:lpstr>2-2-3 그외함수들</vt:lpstr>
      <vt:lpstr>예제</vt:lpstr>
      <vt:lpstr>2-3 스레드 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kangheelee</dc:creator>
  <cp:lastModifiedBy>이강희</cp:lastModifiedBy>
  <cp:revision>15</cp:revision>
  <dcterms:created xsi:type="dcterms:W3CDTF">2018-02-07T11:23:08Z</dcterms:created>
  <dcterms:modified xsi:type="dcterms:W3CDTF">2018-02-07T16:08:22Z</dcterms:modified>
</cp:coreProperties>
</file>