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DEC9-CF54-4540-B22D-BE1BD52A86A5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D2F1-07A0-4A0E-8155-E3163FCE9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DEC9-CF54-4540-B22D-BE1BD52A86A5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D2F1-07A0-4A0E-8155-E3163FCE9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DEC9-CF54-4540-B22D-BE1BD52A86A5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D2F1-07A0-4A0E-8155-E3163FCE9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DEC9-CF54-4540-B22D-BE1BD52A86A5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D2F1-07A0-4A0E-8155-E3163FCE9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DEC9-CF54-4540-B22D-BE1BD52A86A5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D2F1-07A0-4A0E-8155-E3163FCE9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DEC9-CF54-4540-B22D-BE1BD52A86A5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D2F1-07A0-4A0E-8155-E3163FCE9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DEC9-CF54-4540-B22D-BE1BD52A86A5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D2F1-07A0-4A0E-8155-E3163FCE9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DEC9-CF54-4540-B22D-BE1BD52A86A5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D2F1-07A0-4A0E-8155-E3163FCE9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DEC9-CF54-4540-B22D-BE1BD52A86A5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D2F1-07A0-4A0E-8155-E3163FCE9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DEC9-CF54-4540-B22D-BE1BD52A86A5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D2F1-07A0-4A0E-8155-E3163FCE9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DEC9-CF54-4540-B22D-BE1BD52A86A5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D2F1-07A0-4A0E-8155-E3163FCE9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3DEC9-CF54-4540-B22D-BE1BD52A86A5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DD2F1-07A0-4A0E-8155-E3163FCE9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35743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I/O Completion Port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857232"/>
            <a:ext cx="23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I/O Completion Port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785926"/>
            <a:ext cx="547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윈도우에서 제공하는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모델 중 최고 성능을 자랑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2202412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알아야 할 기본지식이 많고</a:t>
            </a:r>
            <a:r>
              <a:rPr lang="en-US" altLang="ko-KR" dirty="0" smtClean="0"/>
              <a:t>, Windows NT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</a:t>
            </a:r>
            <a:r>
              <a:rPr lang="en-US" altLang="ko-KR" dirty="0" smtClean="0"/>
              <a:t>4.0 </a:t>
            </a:r>
            <a:r>
              <a:rPr lang="ko-KR" altLang="en-US" dirty="0" smtClean="0"/>
              <a:t>이상에서만 지원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2631040"/>
            <a:ext cx="6381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앞 단원에서 나온 내용에 대한 지식이 없으면 </a:t>
            </a:r>
            <a:r>
              <a:rPr lang="ko-KR" altLang="en-US" dirty="0" err="1" smtClean="0"/>
              <a:t>이해못함</a:t>
            </a:r>
            <a:r>
              <a:rPr lang="ko-KR" altLang="en-US" dirty="0" smtClean="0"/>
              <a:t> </a:t>
            </a:r>
            <a:r>
              <a:rPr lang="en-US" altLang="ko-KR" strike="sngStrike" dirty="0" smtClean="0"/>
              <a:t>(^^;)</a:t>
            </a:r>
            <a:endParaRPr lang="ko-KR" altLang="en-US" strike="sngStrike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3000372"/>
            <a:ext cx="730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Overlapped I/O 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쓰레드 </a:t>
            </a:r>
            <a:r>
              <a:rPr lang="ko-KR" altLang="en-US" dirty="0" err="1" smtClean="0"/>
              <a:t>풀링</a:t>
            </a:r>
            <a:r>
              <a:rPr lang="ko-KR" altLang="en-US" dirty="0" smtClean="0"/>
              <a:t> 과 </a:t>
            </a:r>
            <a:r>
              <a:rPr lang="en-US" altLang="ko-KR" dirty="0" smtClean="0"/>
              <a:t>Queue </a:t>
            </a:r>
            <a:r>
              <a:rPr lang="ko-KR" altLang="en-US" dirty="0" smtClean="0"/>
              <a:t>메커니즘을 접목시킨 기술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85723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풀링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785926"/>
            <a:ext cx="774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여러 개의 </a:t>
            </a:r>
            <a:r>
              <a:rPr lang="ko-KR" altLang="en-US" dirty="0" err="1" smtClean="0"/>
              <a:t>쓰레드를</a:t>
            </a:r>
            <a:r>
              <a:rPr lang="ko-KR" altLang="en-US" dirty="0" smtClean="0"/>
              <a:t> 대기 상태로 생성한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만큼 꺼내어 사용하고</a:t>
            </a:r>
            <a:endParaRPr lang="en-US" altLang="ko-KR" dirty="0" smtClean="0"/>
          </a:p>
          <a:p>
            <a:r>
              <a:rPr lang="ko-KR" altLang="en-US" dirty="0" smtClean="0"/>
              <a:t>사용이 끝나면 파괴하지 않고 다시 대기 상태로 바꾸는 과정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278605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이유 </a:t>
            </a:r>
            <a:r>
              <a:rPr lang="en-US" altLang="ko-KR" dirty="0" smtClean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224" y="3214686"/>
            <a:ext cx="586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쓰레드의</a:t>
            </a:r>
            <a:r>
              <a:rPr lang="ko-KR" altLang="en-US" dirty="0" smtClean="0"/>
              <a:t> 생성과 파괴에 따른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소모를 줄이기 위해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224" y="407194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이유 </a:t>
            </a:r>
            <a:r>
              <a:rPr lang="en-US" altLang="ko-KR" dirty="0" smtClean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224" y="4500570"/>
            <a:ext cx="6989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실행중인 </a:t>
            </a:r>
            <a:r>
              <a:rPr lang="ko-KR" altLang="en-US" dirty="0" err="1" smtClean="0"/>
              <a:t>쓰레드에서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쓰레드로</a:t>
            </a:r>
            <a:r>
              <a:rPr lang="ko-KR" altLang="en-US" dirty="0" smtClean="0"/>
              <a:t> 전환할 때의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스위칭</a:t>
            </a:r>
            <a:endParaRPr lang="en-US" altLang="ko-KR" dirty="0" smtClean="0"/>
          </a:p>
          <a:p>
            <a:r>
              <a:rPr lang="ko-KR" altLang="en-US" dirty="0" smtClean="0"/>
              <a:t>을 줄이기 위해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857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동작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643050"/>
            <a:ext cx="5341339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5714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8794" y="1000108"/>
            <a:ext cx="53478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HANDLE </a:t>
            </a:r>
            <a:r>
              <a:rPr lang="en-US" altLang="ko-KR" dirty="0" err="1" smtClean="0"/>
              <a:t>CreateIoCompletionPort</a:t>
            </a:r>
            <a:r>
              <a:rPr lang="en-US" altLang="ko-KR" dirty="0" smtClean="0"/>
              <a:t>(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HANDLE </a:t>
            </a:r>
            <a:r>
              <a:rPr lang="en-US" altLang="ko-KR" dirty="0" err="1" smtClean="0"/>
              <a:t>FileHandle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HANDLE </a:t>
            </a:r>
            <a:r>
              <a:rPr lang="en-US" altLang="ko-KR" dirty="0" err="1" smtClean="0"/>
              <a:t>ExistingCompletionPort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ULONG_PTR </a:t>
            </a:r>
            <a:r>
              <a:rPr lang="en-US" altLang="ko-KR" dirty="0" err="1" smtClean="0"/>
              <a:t>CompletionKey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DWORD </a:t>
            </a:r>
            <a:r>
              <a:rPr lang="en-US" altLang="ko-KR" dirty="0" err="1" smtClean="0"/>
              <a:t>NumberOfConcurrentThreads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2500306"/>
            <a:ext cx="7270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CompletionPort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객체 생성과 </a:t>
            </a:r>
            <a:r>
              <a:rPr lang="en-US" altLang="ko-KR" dirty="0" err="1" smtClean="0"/>
              <a:t>CompletionPort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객체와 소켓</a:t>
            </a:r>
            <a:endParaRPr lang="en-US" altLang="ko-KR" dirty="0" smtClean="0"/>
          </a:p>
          <a:p>
            <a:r>
              <a:rPr lang="ko-KR" altLang="en-US" dirty="0" smtClean="0"/>
              <a:t>을 연결하는 함수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57224" y="3214686"/>
            <a:ext cx="7688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CompletionPort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객체 생성</a:t>
            </a:r>
            <a:endParaRPr lang="en-US" altLang="ko-KR" dirty="0" smtClean="0"/>
          </a:p>
          <a:p>
            <a:r>
              <a:rPr lang="en-US" altLang="ko-KR" dirty="0" smtClean="0"/>
              <a:t>INVALID_HANDLE_VALUE, NULL, NULL,</a:t>
            </a:r>
          </a:p>
          <a:p>
            <a:r>
              <a:rPr lang="en-US" altLang="ko-KR" dirty="0" err="1" smtClean="0"/>
              <a:t>NumberOfConcurrentThreads</a:t>
            </a:r>
            <a:r>
              <a:rPr lang="en-US" altLang="ko-KR" dirty="0" smtClean="0"/>
              <a:t> =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객체 생성 시 실행 상태가 되는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쓰레드의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. 0</a:t>
            </a:r>
            <a:r>
              <a:rPr lang="ko-KR" altLang="en-US" dirty="0" smtClean="0"/>
              <a:t>을 넣으면 자동으로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개수와 동일하게 설정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57224" y="4572008"/>
            <a:ext cx="77330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CompletionPort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객체와 소켓 연결</a:t>
            </a:r>
            <a:endParaRPr lang="en-US" altLang="ko-KR" dirty="0" smtClean="0"/>
          </a:p>
          <a:p>
            <a:r>
              <a:rPr lang="en-US" altLang="ko-KR" dirty="0" err="1" smtClean="0"/>
              <a:t>FileHandle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CompletionPort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연결 될 소켓 </a:t>
            </a:r>
            <a:r>
              <a:rPr lang="en-US" altLang="ko-KR" dirty="0" smtClean="0"/>
              <a:t>HANDLE</a:t>
            </a:r>
          </a:p>
          <a:p>
            <a:r>
              <a:rPr lang="en-US" altLang="ko-KR" dirty="0" err="1" smtClean="0"/>
              <a:t>ExistingCompletionPort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생성된 </a:t>
            </a:r>
            <a:r>
              <a:rPr lang="en-US" altLang="ko-KR" dirty="0" err="1" smtClean="0"/>
              <a:t>CompletionPort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r>
              <a:rPr lang="en-US" altLang="ko-KR" dirty="0" err="1" smtClean="0"/>
              <a:t>CompletionKey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소켓에 요청한 작업이 완료되면 이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로 작업 결과를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알려줌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무시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5714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8794" y="1000108"/>
            <a:ext cx="4394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BOOL </a:t>
            </a:r>
            <a:r>
              <a:rPr lang="en-US" altLang="ko-KR" dirty="0" err="1" smtClean="0"/>
              <a:t>GetQueuedCompletionStatus</a:t>
            </a:r>
            <a:r>
              <a:rPr lang="en-US" altLang="ko-KR" dirty="0" smtClean="0"/>
              <a:t>(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HANDLE </a:t>
            </a:r>
            <a:r>
              <a:rPr lang="en-US" altLang="ko-KR" dirty="0" err="1" smtClean="0"/>
              <a:t>CompletionPort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	LPDWORD </a:t>
            </a:r>
            <a:r>
              <a:rPr lang="en-US" altLang="ko-KR" dirty="0" err="1" smtClean="0"/>
              <a:t>lpNumberOfBytes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ULONG_PTR </a:t>
            </a:r>
            <a:r>
              <a:rPr lang="en-US" altLang="ko-KR" dirty="0" err="1" smtClean="0"/>
              <a:t>lpCompletionKey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DWORD </a:t>
            </a:r>
            <a:r>
              <a:rPr lang="en-US" altLang="ko-KR" dirty="0" err="1" smtClean="0"/>
              <a:t>dwMilliseconds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2500306"/>
            <a:ext cx="801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Overlapped I/O </a:t>
            </a:r>
            <a:r>
              <a:rPr lang="ko-KR" altLang="en-US" dirty="0" smtClean="0"/>
              <a:t>작업에 대한 결과를 반환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GetOverlappedResult</a:t>
            </a:r>
            <a:r>
              <a:rPr lang="ko-KR" altLang="en-US" dirty="0" smtClean="0"/>
              <a:t>와 비슷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CompletionPort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객체를 이용해 내부적으로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풀링과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Queue </a:t>
            </a:r>
            <a:r>
              <a:rPr lang="ko-KR" altLang="en-US" dirty="0" smtClean="0"/>
              <a:t>지원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57224" y="3214686"/>
            <a:ext cx="73629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Return :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TRUE 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FALSE</a:t>
            </a:r>
          </a:p>
          <a:p>
            <a:r>
              <a:rPr lang="en-US" altLang="ko-KR" dirty="0" err="1" smtClean="0"/>
              <a:t>CompletionPort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생성된 </a:t>
            </a:r>
            <a:r>
              <a:rPr lang="en-US" altLang="ko-KR" dirty="0" err="1" smtClean="0"/>
              <a:t>CompletionPort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HANDLE</a:t>
            </a:r>
          </a:p>
          <a:p>
            <a:r>
              <a:rPr lang="en-US" altLang="ko-KR" dirty="0" err="1" smtClean="0"/>
              <a:t>lpNumberOfBytes</a:t>
            </a:r>
            <a:r>
              <a:rPr lang="en-US" altLang="ko-KR" dirty="0" smtClean="0"/>
              <a:t> : Overlapped I/O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과정에서 전송된 바이트 수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 호출 실패로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반환 시 해당 값이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이면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CompletionPort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연결 된 소켓 핸들이 닫힌 것 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lpCompletionKey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CreateCompletionPort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에서 넣어준 </a:t>
            </a:r>
            <a:r>
              <a:rPr lang="en-US" altLang="ko-KR" dirty="0" smtClean="0"/>
              <a:t>Key</a:t>
            </a:r>
          </a:p>
          <a:p>
            <a:r>
              <a:rPr lang="en-US" altLang="ko-KR" dirty="0" err="1" smtClean="0"/>
              <a:t>dwMilliseconds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함수의 대기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설정해 준 시간 내에 </a:t>
            </a:r>
            <a:r>
              <a:rPr lang="en-US" altLang="ko-KR" dirty="0" smtClean="0"/>
              <a:t>IOCP Queue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에 완료된 작업들이 들어오지 않으면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대기 상태의 </a:t>
            </a:r>
            <a:r>
              <a:rPr lang="ko-KR" altLang="en-US" dirty="0" err="1" smtClean="0"/>
              <a:t>쓰레드가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실행 상태로 바뀌며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호출 실패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5714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8794" y="1000108"/>
            <a:ext cx="52336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BOOL </a:t>
            </a:r>
            <a:r>
              <a:rPr lang="en-US" altLang="ko-KR" dirty="0" err="1" smtClean="0"/>
              <a:t>PostQueuedCompletionStatus</a:t>
            </a:r>
            <a:r>
              <a:rPr lang="en-US" altLang="ko-KR" dirty="0" smtClean="0"/>
              <a:t>(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HANDLE </a:t>
            </a:r>
            <a:r>
              <a:rPr lang="en-US" altLang="ko-KR" dirty="0" err="1" smtClean="0"/>
              <a:t>CompletionPort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DWORD </a:t>
            </a:r>
            <a:r>
              <a:rPr lang="en-US" altLang="ko-KR" dirty="0" err="1" smtClean="0"/>
              <a:t>dwNumberOfBytesTransferred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ULONG_PTR </a:t>
            </a:r>
            <a:r>
              <a:rPr lang="en-US" altLang="ko-KR" dirty="0" err="1" smtClean="0"/>
              <a:t>dwCompletionKey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LPOVERLAPPED </a:t>
            </a:r>
            <a:r>
              <a:rPr lang="en-US" altLang="ko-KR" dirty="0" err="1" smtClean="0"/>
              <a:t>lpOverlapped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2500306"/>
            <a:ext cx="6221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사용자가 </a:t>
            </a:r>
            <a:r>
              <a:rPr lang="en-US" altLang="ko-KR" dirty="0" smtClean="0"/>
              <a:t>IOCP Queue </a:t>
            </a:r>
            <a:r>
              <a:rPr lang="ko-KR" altLang="en-US" dirty="0" smtClean="0"/>
              <a:t>에 데이터를 직접 추가하는 함수</a:t>
            </a:r>
            <a:endParaRPr lang="en-US" altLang="ko-KR" dirty="0" smtClean="0"/>
          </a:p>
          <a:p>
            <a:r>
              <a:rPr lang="ko-KR" altLang="en-US" dirty="0" smtClean="0"/>
              <a:t>보통은 </a:t>
            </a:r>
            <a:r>
              <a:rPr lang="en-US" altLang="ko-KR" dirty="0" smtClean="0"/>
              <a:t>Overlapped I/O </a:t>
            </a:r>
            <a:r>
              <a:rPr lang="ko-KR" altLang="en-US" dirty="0" smtClean="0"/>
              <a:t>작업에 대한 결과를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추가함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57224" y="3214686"/>
            <a:ext cx="58553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Return :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TRUE 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FALSE</a:t>
            </a:r>
          </a:p>
          <a:p>
            <a:r>
              <a:rPr lang="en-US" altLang="ko-KR" dirty="0" err="1" smtClean="0"/>
              <a:t>CompletionPort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정보를 전달 할 </a:t>
            </a:r>
            <a:r>
              <a:rPr lang="en-US" altLang="ko-KR" dirty="0" err="1" smtClean="0"/>
              <a:t>CompletionPort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r>
              <a:rPr lang="en-US" altLang="ko-KR" dirty="0" err="1" smtClean="0"/>
              <a:t>dwNumberOfBytesTransferred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전송할 바이트의 크기</a:t>
            </a:r>
            <a:endParaRPr lang="en-US" altLang="ko-KR" dirty="0" smtClean="0"/>
          </a:p>
          <a:p>
            <a:r>
              <a:rPr lang="en-US" altLang="ko-KR" dirty="0" err="1" smtClean="0"/>
              <a:t>dwCompletionKey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전송할 데이터의 </a:t>
            </a:r>
            <a:r>
              <a:rPr lang="en-US" altLang="ko-KR" dirty="0" smtClean="0"/>
              <a:t>Key</a:t>
            </a:r>
            <a:endParaRPr lang="en-US" altLang="ko-KR" dirty="0" smtClean="0"/>
          </a:p>
          <a:p>
            <a:r>
              <a:rPr lang="en-US" altLang="ko-KR" dirty="0" err="1" smtClean="0"/>
              <a:t>lpOverlapped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버퍼가 담긴 </a:t>
            </a:r>
            <a:r>
              <a:rPr lang="en-US" altLang="ko-KR" dirty="0" smtClean="0"/>
              <a:t>Overlapped </a:t>
            </a:r>
            <a:r>
              <a:rPr lang="ko-KR" altLang="en-US" dirty="0" smtClean="0"/>
              <a:t>구조체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253</Words>
  <Application>Microsoft Office PowerPoint</Application>
  <PresentationFormat>화면 슬라이드 쇼(4:3)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I/O Completion Port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Completion Port</dc:title>
  <dc:creator>Yeon Su Lee</dc:creator>
  <cp:lastModifiedBy>Yeon Su Lee</cp:lastModifiedBy>
  <cp:revision>13</cp:revision>
  <dcterms:created xsi:type="dcterms:W3CDTF">2018-03-08T03:44:28Z</dcterms:created>
  <dcterms:modified xsi:type="dcterms:W3CDTF">2018-03-29T11:47:09Z</dcterms:modified>
</cp:coreProperties>
</file>