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03F79-5FDD-8145-B644-A5A81E119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8E4C2-476D-814F-B63F-B4717C265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0B6A9-8149-954B-82E9-3410D763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D86F8-0EE9-FE4B-9E4F-3B346A22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EE657-902F-684B-9F53-469756FE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789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35D-A986-2C4B-BD9C-D7D76E2C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F1C0B-14EE-1940-8075-F4B0836A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9420-190D-2A41-BB83-7029D6EA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AC11B-FC9A-2A48-88F5-F4A25F50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86B94-702E-834F-90E9-93E4E10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836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D699F8-79CF-734B-B84B-8DEBC2AE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B3F6C-E959-354F-8CA4-453C472A5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7FC46-EFC1-2C4D-B733-20A5354C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D2B3-1724-984C-9460-E6FA0A0A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20468-676F-4F43-A96A-18682CE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6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7023C-C008-C249-BAA1-5724FCFA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00D84-C09C-9D47-9311-2F7BDF5F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FE906-C3B4-0640-98D3-64064894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19671-DF9D-4941-9AEB-E5A957ED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ECE9B-6E8B-234C-9B55-6C3C5913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52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01D5A-537D-4E4C-BD58-E303ADD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AE22E-08E9-BD47-9DE1-06667CAB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26950-3392-3E4A-842B-90CB73B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3CB2B-C30B-C842-BEEC-AF10C534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FFE72-032D-EC48-A469-CB3C6FB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0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BE532-6496-F44E-87EF-DFF45911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3AE81-549E-B245-AF62-D591F369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91407-8F13-A143-8B1F-08945DE70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2187D-A39B-4D49-993C-214534CC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CB4DA-2FBB-A44F-9292-7BE9542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48DB65-2233-5B42-8C6E-864A464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37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3F909-87FE-5E4B-B458-1CF1DA16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FFB12-CD91-0F48-8DA6-B80A4A37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3EBD5-AD26-D04F-9078-98BBE347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F126B-2031-454C-B3D3-927D1B15F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64B24-EC46-8B4E-AD74-EC1050F8A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D2293-6583-B44A-BC5F-B98426E3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B1808-B878-9743-BD8F-855F9554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FD730C-756F-8348-B2D6-BCDCFEC3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83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8AC0-8341-0745-8316-015D4515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3012D-836D-5445-A330-AD63BF03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D428A8-27B8-5047-A4FB-A5E53F6C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D43C3-6FC8-A34D-AE14-09FAF3FF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58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68FCE-50AC-654B-A1CD-8931AE47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E2C7C5-BF19-6A4A-B591-82C1BA21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2C141-0B14-0549-909C-FCDF7411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9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550C6-1063-2B4C-9378-2834B775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8627-A84E-2446-A1BA-025158DA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71D585-7DAB-1A41-91F2-B06E5F191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852E5-9867-DB41-950D-DAE1B0F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48577-81E1-9E42-ADF2-14EF62E6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1A7C-0911-6D45-A7B8-E11DD64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07013-B438-E444-B712-4271FAB3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BF77C-2757-F84A-A636-CF35AF532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C5B80-F58F-B742-9959-C119C3C2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5565D-7E03-F744-BE1A-B2CE1A9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3AE91-F291-F940-852A-BC799CF3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3351D-995C-5F4A-8BD9-EC68512B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72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E1C5F1-5FC8-F84B-9037-7D40E9CD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F99C5-7755-B44F-B940-82440A68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13006-842E-6C4A-9EC3-CA648CC14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397A-EB25-3249-893F-21BA5835811A}" type="datetimeFigureOut">
              <a:rPr kumimoji="1" lang="ko-KR" altLang="en-US" smtClean="0"/>
              <a:t>2018. 2. 24.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17DEC-75CD-1D4E-9229-95E873584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58D67-3F21-4542-BD7A-01497E31B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C908-205D-5B4D-A363-07250ED021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00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B43B0-B868-9F42-A285-AA9F197E9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2.4.1</a:t>
            </a:r>
            <a:r>
              <a:rPr kumimoji="1" lang="ko-KR" altLang="en-US" dirty="0"/>
              <a:t> 커널객체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076552-BD1B-7447-A7C8-5EB402888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39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B4C4-52EE-C443-A070-E272C3F4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Interlocked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8575-13D5-BA44-ACB3-7F72F9D6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InterlockedIncrement</a:t>
            </a:r>
            <a:r>
              <a:rPr kumimoji="1" lang="en-US" altLang="ko-KR" dirty="0"/>
              <a:t>(LONG volatile * </a:t>
            </a:r>
            <a:r>
              <a:rPr kumimoji="1" lang="en-US" altLang="ko-KR" dirty="0" err="1"/>
              <a:t>lpAddend</a:t>
            </a:r>
            <a:r>
              <a:rPr kumimoji="1" lang="en-US" altLang="ko-KR" dirty="0"/>
              <a:t>);</a:t>
            </a:r>
          </a:p>
          <a:p>
            <a:pPr lvl="1"/>
            <a:r>
              <a:rPr kumimoji="1" lang="ko-KR" altLang="en-US" dirty="0"/>
              <a:t>인자로 </a:t>
            </a:r>
            <a:r>
              <a:rPr kumimoji="1" lang="en-US" altLang="ko-KR" dirty="0"/>
              <a:t>4</a:t>
            </a:r>
            <a:r>
              <a:rPr kumimoji="1" lang="ko-KR" altLang="en-US" dirty="0"/>
              <a:t>바이트 정수 형 포인터를 받음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함수를 실행하고 나면 정수 형 포인터의 값이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씩 증가한다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반환값도 마찬가지의 값을 돌려준다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 함수를 호출해서 정수형 포인터 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증가하는동안 다른 쓰레드 영향을 받지 않는다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05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F6B77-9A02-CA46-90A7-AC4D08D1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Interlocked</a:t>
            </a:r>
            <a:r>
              <a:rPr kumimoji="1" lang="ko-KR" altLang="en-US" dirty="0"/>
              <a:t> 예제 중요한거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F794D-4046-E64A-8FCC-6F87327C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lTemp</a:t>
            </a:r>
            <a:r>
              <a:rPr kumimoji="1" lang="ko-KR" altLang="en-US" dirty="0"/>
              <a:t>를 쓰는 이유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번 코드가 실행되자마자 다른스레드에서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번코드를 또 실행시키면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코드에서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바로 나오기 때문</a:t>
            </a:r>
            <a:endParaRPr kumimoji="1" lang="en-US" altLang="ko-KR" dirty="0"/>
          </a:p>
          <a:p>
            <a:r>
              <a:rPr kumimoji="1" lang="ko-KR" altLang="en-US" dirty="0"/>
              <a:t>쓰레드는 컨택스트 스위칭이 일어나도 로컬변수의 값은 자신 내부 스택에 저장하기 때문에 그 값이 유지 될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번 코드는 스레드가 두개 있다고 생각했을때 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개를 멈추기위해 조건이 두개인 것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값은 제대로 바뀌지만 출력이 뒤죽박죽인 결과가 나온다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A988-D4DD-C148-9334-91C58BE6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CRITICAL_SECTION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8BB5B-E938-BA47-BD9F-EA233162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여러줄의 코드를 동기화 시킬 수 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Interlocked</a:t>
            </a:r>
            <a:r>
              <a:rPr kumimoji="1" lang="ko-KR" altLang="en-US" dirty="0"/>
              <a:t>계열 함수는 해당 함수가 실행되는 동안 다른 쓰레드에 영향을 받지 않음</a:t>
            </a:r>
            <a:endParaRPr kumimoji="1" lang="en-US" altLang="ko-KR" dirty="0"/>
          </a:p>
          <a:p>
            <a:r>
              <a:rPr kumimoji="1" lang="ko-KR" altLang="en-US" dirty="0"/>
              <a:t>다른 쓰레드의 영향을 받지 않는 곳을 임계영역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critical_section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이라고 함</a:t>
            </a:r>
            <a:endParaRPr kumimoji="1" lang="en-US" altLang="ko-KR" dirty="0"/>
          </a:p>
          <a:p>
            <a:r>
              <a:rPr kumimoji="1" lang="ko-KR" altLang="en-US" dirty="0"/>
              <a:t>주의점은 </a:t>
            </a:r>
            <a:r>
              <a:rPr kumimoji="1" lang="en-US" altLang="ko-KR" dirty="0"/>
              <a:t>Enter</a:t>
            </a:r>
            <a:r>
              <a:rPr kumimoji="1" lang="ko-KR" altLang="en-US" dirty="0"/>
              <a:t>한 스레드는 </a:t>
            </a:r>
            <a:r>
              <a:rPr kumimoji="1" lang="en-US" altLang="ko-KR" dirty="0"/>
              <a:t>Leave</a:t>
            </a:r>
            <a:r>
              <a:rPr kumimoji="1" lang="ko-KR" altLang="en-US" dirty="0"/>
              <a:t>를 반드시 해줘야함</a:t>
            </a:r>
            <a:endParaRPr kumimoji="1" lang="en-US" altLang="ko-KR" dirty="0"/>
          </a:p>
          <a:p>
            <a:r>
              <a:rPr kumimoji="1" lang="ko-KR" altLang="en-US" dirty="0"/>
              <a:t>그렇지 않으면 기아상태</a:t>
            </a:r>
            <a:r>
              <a:rPr kumimoji="1" lang="en-US" altLang="ko-KR" dirty="0"/>
              <a:t>(Starvation), </a:t>
            </a:r>
            <a:r>
              <a:rPr kumimoji="1" lang="ko-KR" altLang="en-US" dirty="0"/>
              <a:t>교착상태</a:t>
            </a:r>
            <a:r>
              <a:rPr kumimoji="1" lang="en-US" altLang="ko-KR" dirty="0"/>
              <a:t>(Deadlock)</a:t>
            </a:r>
            <a:r>
              <a:rPr kumimoji="1" lang="ko-KR" altLang="en-US" dirty="0"/>
              <a:t>에 걸리게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3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9524-E882-4E41-B7B1-1BA8E6C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기아상태</a:t>
            </a:r>
            <a:r>
              <a:rPr kumimoji="1" lang="en-US" altLang="ko-KR" dirty="0"/>
              <a:t>(Starvation)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B1385-77F8-7643-8BFE-844520A4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두 쓰레드가 공평하게 자원을 획득해야하는데 한쪽만 자원을 획득하고 한쪽은 획득하지 못하고 굶어죽는 상태</a:t>
            </a:r>
            <a:endParaRPr kumimoji="1" lang="en-US" altLang="ko-KR" dirty="0"/>
          </a:p>
          <a:p>
            <a:r>
              <a:rPr kumimoji="1" lang="ko-KR" altLang="en-US" dirty="0"/>
              <a:t>한쓰레드에는 </a:t>
            </a:r>
            <a:r>
              <a:rPr kumimoji="1" lang="en-US" altLang="ko-KR" dirty="0"/>
              <a:t>enter, leave 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한쓰레드에서는 </a:t>
            </a:r>
            <a:r>
              <a:rPr kumimoji="1" lang="en-US" altLang="ko-KR" dirty="0"/>
              <a:t>enter</a:t>
            </a:r>
            <a:r>
              <a:rPr kumimoji="1" lang="ko-KR" altLang="en-US" dirty="0"/>
              <a:t>만 했을때 결국 </a:t>
            </a:r>
            <a:r>
              <a:rPr kumimoji="1" lang="en-US" altLang="ko-KR" dirty="0"/>
              <a:t>enter</a:t>
            </a:r>
            <a:r>
              <a:rPr kumimoji="1" lang="ko-KR" altLang="en-US" dirty="0"/>
              <a:t>만 있는 쓰레드가 자원을 독점하게 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72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9524-E882-4E41-B7B1-1BA8E6C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교착상태</a:t>
            </a:r>
            <a:r>
              <a:rPr kumimoji="1" lang="en-US" altLang="ko-KR" dirty="0"/>
              <a:t>(Deadlock)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B1385-77F8-7643-8BFE-844520A4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예제를 보자</a:t>
            </a:r>
            <a:r>
              <a:rPr kumimoji="1" lang="en-US" altLang="ko-KR" dirty="0"/>
              <a:t>1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</a:t>
            </a:r>
            <a:r>
              <a:rPr kumimoji="1" lang="ko-KR" altLang="en-US" dirty="0"/>
              <a:t> 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csTemp2 </a:t>
            </a:r>
            <a:r>
              <a:rPr kumimoji="1" lang="ko-KR" altLang="en-US" dirty="0"/>
              <a:t>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 </a:t>
            </a:r>
            <a:r>
              <a:rPr kumimoji="1" lang="ko-KR" altLang="en-US" dirty="0"/>
              <a:t>반환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컨텍스트 스위칭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 </a:t>
            </a:r>
            <a:r>
              <a:rPr kumimoji="1" lang="ko-KR" altLang="en-US" dirty="0"/>
              <a:t>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csTemp2 </a:t>
            </a:r>
            <a:r>
              <a:rPr kumimoji="1" lang="ko-KR" altLang="en-US" dirty="0"/>
              <a:t>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csTemp1 </a:t>
            </a:r>
            <a:r>
              <a:rPr kumimoji="1" lang="ko-KR" altLang="en-US" dirty="0"/>
              <a:t>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둘다 대기만 하는 상황</a:t>
            </a:r>
          </a:p>
        </p:txBody>
      </p:sp>
    </p:spTree>
    <p:extLst>
      <p:ext uri="{BB962C8B-B14F-4D97-AF65-F5344CB8AC3E}">
        <p14:creationId xmlns:p14="http://schemas.microsoft.com/office/powerpoint/2010/main" val="411328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A9524-E882-4E41-B7B1-1BA8E6C7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교착상태</a:t>
            </a:r>
            <a:r>
              <a:rPr kumimoji="1" lang="en-US" altLang="ko-KR" dirty="0"/>
              <a:t>(Deadlock)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B1385-77F8-7643-8BFE-844520A4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예제를 보자</a:t>
            </a:r>
            <a:r>
              <a:rPr kumimoji="1" lang="en-US" altLang="ko-KR" dirty="0"/>
              <a:t>2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cTemp2</a:t>
            </a:r>
            <a:r>
              <a:rPr kumimoji="1" lang="ko-KR" altLang="en-US" dirty="0"/>
              <a:t> 획득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컨텍스트 스위칭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cTemp1</a:t>
            </a:r>
            <a:r>
              <a:rPr kumimoji="1" lang="ko-KR" altLang="en-US" dirty="0"/>
              <a:t> 획득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cTemp2 </a:t>
            </a:r>
            <a:r>
              <a:rPr kumimoji="1" lang="ko-KR" altLang="en-US" dirty="0"/>
              <a:t>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컨텍스트 스위칭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쓰레드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에서 자원 </a:t>
            </a:r>
            <a:r>
              <a:rPr kumimoji="1" lang="en-US" altLang="ko-KR" dirty="0"/>
              <a:t>cTemp1</a:t>
            </a:r>
            <a:r>
              <a:rPr kumimoji="1" lang="ko-KR" altLang="en-US" dirty="0"/>
              <a:t> 획득 시도 하려는데 못함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안줌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04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D99BB-EC09-7D40-AC5E-A8F4AD12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커널객체란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A6BC9-307F-A048-A7B0-2D510402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커널에서 관리되는 객체</a:t>
            </a:r>
            <a:endParaRPr kumimoji="1" lang="en-US" altLang="ko-KR" dirty="0"/>
          </a:p>
          <a:p>
            <a:r>
              <a:rPr kumimoji="1" lang="ko-KR" altLang="en-US" dirty="0"/>
              <a:t>파일 객체</a:t>
            </a:r>
            <a:endParaRPr kumimoji="1" lang="en-US" altLang="ko-KR" dirty="0"/>
          </a:p>
          <a:p>
            <a:r>
              <a:rPr kumimoji="1" lang="ko-KR" altLang="en-US" dirty="0"/>
              <a:t>이벤트 객체</a:t>
            </a:r>
            <a:endParaRPr kumimoji="1" lang="en-US" altLang="ko-KR" dirty="0"/>
          </a:p>
          <a:p>
            <a:r>
              <a:rPr kumimoji="1" lang="ko-KR" altLang="en-US" dirty="0"/>
              <a:t>뮤텍스 객체</a:t>
            </a:r>
            <a:endParaRPr kumimoji="1" lang="en-US" altLang="ko-KR" dirty="0"/>
          </a:p>
          <a:p>
            <a:r>
              <a:rPr kumimoji="1" lang="ko-KR" altLang="en-US" dirty="0"/>
              <a:t>쓰레드 객체</a:t>
            </a:r>
            <a:endParaRPr kumimoji="1" lang="en-US" altLang="ko-KR" dirty="0"/>
          </a:p>
          <a:p>
            <a:r>
              <a:rPr kumimoji="1" lang="ko-KR" altLang="en-US" dirty="0"/>
              <a:t>셰마포어 객체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AD93-C1A3-9648-B4EE-33535206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커널객체의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F3E59-9429-C843-8F25-3314A8AA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R" altLang="en-US" dirty="0"/>
              <a:t>접근하는 방법이 틀리다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보통 객체는 사용자들이 직접 접근해서 데이터를 수정함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객체는 윈도에서 제공하는 함수를 이용해야 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외관적으로는 우리가 생성하는 것처럼 보이지만 실제로는 요청을하고 생성은 윈도우가 해서 핸들을 줌</a:t>
            </a:r>
            <a:endParaRPr kumimoji="1" lang="en-US" altLang="ko-KR" dirty="0"/>
          </a:p>
          <a:p>
            <a:r>
              <a:rPr kumimoji="1" lang="ko-KR" altLang="en-US" dirty="0"/>
              <a:t>객체의 소멸시점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보통 객체는 프로세스의 종료가 소멸 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객체는 프로세스가 종요한다고 꼭 소멸되는게 아님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이유는 여러 프로그램에서 하나의 커널 객체를 사용하는 케이스가 있기 때문에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파일 객체의 경우 사용하고 있는 파일 삭제 못하게 하는것도 커널 객체가 관리하기 때문</a:t>
            </a:r>
            <a:endParaRPr kumimoji="1" lang="en-US" altLang="ko-KR" dirty="0"/>
          </a:p>
          <a:p>
            <a:r>
              <a:rPr kumimoji="1" lang="ko-KR" altLang="en-US" dirty="0"/>
              <a:t>커널의 보안 기술자를 이용해서 보호받을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중요한 내용 아님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38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288A6-E9DF-7040-A275-FEAEB7F6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2.4.2</a:t>
            </a:r>
            <a:r>
              <a:rPr kumimoji="1" lang="ko-KR" altLang="en-US" dirty="0"/>
              <a:t> 커널 모드와 유저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9972-4EEC-684D-ABC0-695B27FB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윈도우즈는 프로세스를 실행할때 모드를 두가지로 나누었다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유저 모드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우리가 메모리를 할당</a:t>
            </a:r>
            <a:r>
              <a:rPr kumimoji="1" lang="en-US" altLang="ko-KR" dirty="0"/>
              <a:t>/</a:t>
            </a:r>
            <a:r>
              <a:rPr kumimoji="1" lang="ko-KR" altLang="en-US" dirty="0"/>
              <a:t>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 콜은 유저 모드에서 이루어짐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작성한 코드들은 유저모드에서 실행한다고 생각하면 됨</a:t>
            </a:r>
            <a:endParaRPr kumimoji="1" lang="en-US" altLang="ko-KR" dirty="0"/>
          </a:p>
          <a:p>
            <a:r>
              <a:rPr kumimoji="1" lang="ko-KR" altLang="en-US" dirty="0"/>
              <a:t>커널 모드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우리가 느끼지 못하는 사이에 전환되며 유저 모드에서 할 수 없는 일을 할 수 있게 해준다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28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B6BF0-FA83-194C-B9DB-0CC3D301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유저모드에서 커널모드로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E716C-D564-0B40-A545-02362C46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우리의 코드는 모두 유저 모드에서 실행됨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객체에 직접 접근 할 수 없고 커널 모드에서만 접근 할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윈도우즈는 커널 객체에 접근 할 수 있게 해주는 함수 제공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해당 함수를 콜 하면 커널이 함수의 요청을 받고 커널모드로 전환이 이뤄지고 커널 객체의 값 수정이 이루어 진다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그 이후에는 다시 유저 모드로 돌아오게 되며 우리가 작성한 다음 코드를 실행하게 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정리하자면 시스템 내부에 접근할 일이 있을때는 커널모드로 자동 전환 된 후에 작업을 하고 다시 유저 모드로 돌아온다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44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BE089-E967-5C47-84B6-E5DB1732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왜 이렇게 모드를 두개로 나눌까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EAF31-1448-DD48-9B8C-47C7F5FB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전환 과정은 속도를 저하 시킬 수 있지만 사용자의 잘못되 코드 작성으로 시스템 전부가 다운 되는 경우를 막아준다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보안적으로도 내가 할당해 놓은 커널의 시스템 자원을 다른 프로그램이나 사용자가 접근 하지 못하도록 하는것도 가능하게 함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8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2FD9-7C97-4F4A-833B-73E46828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커널모드와 유저모드를 알았을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09C14-E7DE-B447-AC69-9CD132CA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유저모드와 커널모드간의 전환은 비용이 든다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커널모드로 전환되는 함수는 사용을 피하도록 설계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사용을 안 할수는 없지만 유저 모드에서 가능한걸 커널 모드로 구지 갈 필요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예시 </a:t>
            </a:r>
            <a:r>
              <a:rPr kumimoji="1" lang="en-US" altLang="ko-KR" dirty="0"/>
              <a:t>)</a:t>
            </a:r>
            <a:r>
              <a:rPr kumimoji="1" lang="ko-KR" altLang="en-US" dirty="0"/>
              <a:t> 파일을 로직이 진행될때 읽는거보다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읽어놓는게 좋은것도 같은 맥락 </a:t>
            </a:r>
            <a:r>
              <a:rPr kumimoji="1" lang="en-US" altLang="ko-KR" dirty="0"/>
              <a:t>(</a:t>
            </a:r>
            <a:r>
              <a:rPr kumimoji="1" lang="ko-KR" altLang="en-US" dirty="0"/>
              <a:t>커널 모드 전환 많음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물론 </a:t>
            </a:r>
            <a:r>
              <a:rPr kumimoji="1" lang="en-US" altLang="ko-KR" dirty="0"/>
              <a:t>IO</a:t>
            </a:r>
            <a:r>
              <a:rPr kumimoji="1" lang="ko-KR" altLang="en-US" dirty="0"/>
              <a:t>가 더 느리겠지만</a:t>
            </a:r>
            <a:r>
              <a:rPr kumimoji="1" lang="en-US" altLang="ko-KR" dirty="0"/>
              <a:t>,,,)</a:t>
            </a:r>
          </a:p>
        </p:txBody>
      </p:sp>
    </p:spTree>
    <p:extLst>
      <p:ext uri="{BB962C8B-B14F-4D97-AF65-F5344CB8AC3E}">
        <p14:creationId xmlns:p14="http://schemas.microsoft.com/office/powerpoint/2010/main" val="71727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2BA2-556E-BB40-AC7F-6FECCF67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2.4.3.</a:t>
            </a:r>
            <a:r>
              <a:rPr kumimoji="1" lang="ko-KR" altLang="en-US" dirty="0"/>
              <a:t> 유저모드에서의 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74D82-21E3-9044-BCDB-9793F17F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커널모드로 전환 없이 동기화를 하는 방법</a:t>
            </a:r>
            <a:endParaRPr kumimoji="1" lang="en-US" altLang="ko-KR" dirty="0"/>
          </a:p>
          <a:p>
            <a:r>
              <a:rPr kumimoji="1" lang="ko-KR" altLang="en-US" dirty="0"/>
              <a:t>커널모드로 전환시 발생하는</a:t>
            </a:r>
            <a:r>
              <a:rPr kumimoji="1" lang="en-US" altLang="ko-KR" dirty="0"/>
              <a:t> CPU</a:t>
            </a:r>
            <a:r>
              <a:rPr kumimoji="1" lang="ko-KR" altLang="en-US" dirty="0"/>
              <a:t>코스트가 없기 때문에 빠르고 성능이 좋다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앞으로 많이 사용하는 동기화 방법이 될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빠르고 성능이 좋다면 유저 모드 동기화만 사용하면 되지않나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유저모드에서는 한 프로세스내의 쓰레드간의 동기화만 가능하다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다른 프로세스 내의 쓰레드와는 동기화가 불가능 하다는 뜻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62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ACA8-4171-FF43-8CDC-76174881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Interlocked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69D28-1FCF-1545-8402-9EAC0D67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아토믹 오퍼레이션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원자 단위의 명령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한줄의 코드는 여러개의 아토믹 오퍼레이션으로 이루어져있다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아토믹 오퍼레이션은 더이상 쪼갤 수 없는 단위의 명령</a:t>
            </a:r>
            <a:endParaRPr kumimoji="1" lang="en-US" altLang="ko-KR" dirty="0"/>
          </a:p>
          <a:p>
            <a:r>
              <a:rPr kumimoji="1" lang="ko-KR" altLang="en-US" dirty="0"/>
              <a:t>한줄의 코드를 실행하는 쓰레드에서 아토믹 오퍼레이션 단위로 컨텍스트 스위칭이 일어날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이러한 문제를 해결 할 때 사용함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46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737</Words>
  <Application>Microsoft Macintosh PowerPoint</Application>
  <PresentationFormat>와이드스크린</PresentationFormat>
  <Paragraphs>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2.4.1 커널객체</vt:lpstr>
      <vt:lpstr>커널객체란</vt:lpstr>
      <vt:lpstr>커널객체의 특징</vt:lpstr>
      <vt:lpstr>2.4.2 커널 모드와 유저 모드</vt:lpstr>
      <vt:lpstr>유저모드에서 커널모드로 전환</vt:lpstr>
      <vt:lpstr>왜 이렇게 모드를 두개로 나눌까</vt:lpstr>
      <vt:lpstr>커널모드와 유저모드를 알았을 때</vt:lpstr>
      <vt:lpstr>2.4.3. 유저모드에서의 동기화</vt:lpstr>
      <vt:lpstr>Interlocked</vt:lpstr>
      <vt:lpstr>Interlocked</vt:lpstr>
      <vt:lpstr>Interlocked 예제 중요한거</vt:lpstr>
      <vt:lpstr>CRITICAL_SECTION</vt:lpstr>
      <vt:lpstr>기아상태(Starvation)</vt:lpstr>
      <vt:lpstr>교착상태(Deadlock)</vt:lpstr>
      <vt:lpstr>교착상태(Deadlock)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2.4.1 커널객체</dc:title>
  <dc:creator>이강희</dc:creator>
  <cp:lastModifiedBy>이강희</cp:lastModifiedBy>
  <cp:revision>7</cp:revision>
  <dcterms:created xsi:type="dcterms:W3CDTF">2018-02-24T05:34:15Z</dcterms:created>
  <dcterms:modified xsi:type="dcterms:W3CDTF">2018-02-24T09:26:58Z</dcterms:modified>
</cp:coreProperties>
</file>