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74EBA-F317-4717-BC92-5A01B9AD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07108D-B6E4-423D-8769-CF619BAAD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A9EA9-465C-4D45-B2B1-0A242417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52A97-28C7-49FC-8344-FA6ADA7F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184A8-7081-40A5-B805-FC08EED5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5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41C3D-A1F6-4420-B7B6-90DE16B3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7FB0C-FD0C-4A56-9DBF-A93F5384A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E360D-7495-4E62-88EC-47025233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39660-9EBD-4D56-BEB2-A55BA8C7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792C4-3DF1-48D5-BEB7-001088D8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8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29611E-2B20-4437-8537-BABF8543E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1D2B82-9931-487D-B7D1-FAA9B7AA4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4F0E7-C527-47B3-A9C3-A9F76F18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D4CEB-D354-4749-A9DF-502B1D98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0A3D4-756D-42C4-9564-248508A3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80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2BB32-3290-4378-B444-6292758B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C319D-3A09-45C1-BC52-B94DAF7C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36742-356D-4925-AAC6-9D7D809B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E9FE1-CD40-4CE2-B767-440E2DEF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04F64-DF6D-4CE2-A379-F4FA0E28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6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BE91A-E316-402C-9D1B-F4B3289E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47D38E-7B6E-4F36-90D7-8461A0A4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C21D2-FFBB-42D4-BAE6-B9439CFF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21B62-221E-43B1-8981-059D416A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C861F-7599-47EB-9D7A-562CFA51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5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7476A-0D79-4856-BFA3-FA87D76E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3FE4E-1FFF-404E-BEF8-7348D62B1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390A3-A5C1-4951-BF3E-24B619A16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A46693-6121-4FD3-8B2C-6CEC0DFD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0D102-B20A-4D3C-8A80-CF0196C5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0CC6A-4D87-4BB0-86C4-3A6BEA77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6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D7249-26C6-4273-A3C9-6637AB60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912B5-EF76-4894-BC3F-F73083A0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FD5FD-F3E1-4C9A-A3EA-10C535320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A8BB44-DF58-45A8-A898-9C3060978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4B27F-1C09-4B85-9B68-E44D2DCF0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5A76C6-AD54-4FB2-B461-6FEDB04A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2ECBC6-5F07-4ADA-BE80-0A173A0D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11FC03-FA04-4E38-AEF4-3C46AF7F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1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269CF-B932-4E86-AA86-2116C0BF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8FFB45-0DC2-4BC3-8847-C5CD20DF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44FE79-B4D4-44D9-8EA5-E3574C61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A3C8F5-5DD2-4D2C-80CF-B4F87972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A4D5F9-9539-46F5-8940-7FBAF0D6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414067-A759-448B-9FE3-CC45BB4D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22F92-FAB0-4A7D-BC05-4CAB92EC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9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C846-8C79-418A-A90A-118EB82E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3B891-D9CB-414D-8CDE-D249BB24D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FCB05-455C-4816-9017-F5E6776F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AD587-1488-4A68-9A45-FB359EDB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F3402C-5312-40E7-B2F1-6DEBF903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C2E7E-3223-4401-905B-20D2E1B2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73DEB-EF61-45D2-B189-55BA2B8F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6A52F6-DA30-474A-BD86-80737F4C1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4CB90-1B21-402A-B37D-C3FCC71E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89ABCA-9ABC-45C1-8D8A-BAAB08D5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B8D1F-EE63-4C63-988E-E252FE1D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33B79-CD55-4F7D-A47A-35FF612F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7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A58178-25CD-4CA0-AD1E-24BE7B3E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5E7AA-8061-4C71-B130-85A42C392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6A2AE-278B-462C-92F2-BA670AB95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31683-C0A5-4F19-83BB-CB3F6947F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69EDA-CBD3-4B4E-8201-AD21FCB5E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CA85A-E2FD-4A40-B4AC-EBB831889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온라인 게임 서버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기초편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45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70469-E1DA-43C5-8FB3-3071D3FC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BF724-8376-425B-9A66-AF5702D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소켓</a:t>
            </a:r>
            <a:endParaRPr lang="en-US" altLang="ko-KR" dirty="0"/>
          </a:p>
          <a:p>
            <a:r>
              <a:rPr lang="en-US" altLang="ko-KR" dirty="0"/>
              <a:t>2-2 </a:t>
            </a:r>
            <a:r>
              <a:rPr lang="ko-KR" altLang="en-US" dirty="0" err="1"/>
              <a:t>윈속</a:t>
            </a:r>
            <a:r>
              <a:rPr lang="en-US" altLang="ko-KR" dirty="0"/>
              <a:t>(Winsock)</a:t>
            </a:r>
          </a:p>
          <a:p>
            <a:r>
              <a:rPr lang="en-US" altLang="ko-KR" dirty="0"/>
              <a:t>2-3 </a:t>
            </a:r>
            <a:r>
              <a:rPr lang="ko-KR" altLang="en-US" dirty="0"/>
              <a:t>쓰레드</a:t>
            </a:r>
            <a:r>
              <a:rPr lang="en-US" altLang="ko-KR" dirty="0"/>
              <a:t>(Thread)</a:t>
            </a:r>
          </a:p>
          <a:p>
            <a:r>
              <a:rPr lang="en-US" altLang="ko-KR" dirty="0"/>
              <a:t>2-4 </a:t>
            </a:r>
            <a:r>
              <a:rPr lang="ko-KR" altLang="en-US" dirty="0"/>
              <a:t>동기화</a:t>
            </a:r>
            <a:r>
              <a:rPr lang="en-US" altLang="ko-KR" dirty="0"/>
              <a:t>(</a:t>
            </a:r>
            <a:r>
              <a:rPr lang="en-US" altLang="ko-KR" dirty="0" err="1"/>
              <a:t>Syncroization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2-5 Windows I/O </a:t>
            </a:r>
            <a:r>
              <a:rPr lang="ko-KR" altLang="en-US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219894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2-1-1 </a:t>
            </a:r>
            <a:r>
              <a:rPr lang="ko-KR" altLang="en-US" dirty="0"/>
              <a:t>소켓이란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동일한 컴퓨터 내에 프로그램들 간의 통신뿐만 아니라 네트워크로 연결된 다른 컴퓨터 내에 있는 프로그램들과의 통신도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이강희 천재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02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2-1-2 </a:t>
            </a:r>
            <a:r>
              <a:rPr lang="ko-KR" altLang="en-US" dirty="0"/>
              <a:t>소켓의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</a:p>
          <a:p>
            <a:pPr lvl="1"/>
            <a:r>
              <a:rPr lang="ko-KR" altLang="en-US" dirty="0"/>
              <a:t>양방향 연결을 필요로 함</a:t>
            </a:r>
            <a:endParaRPr lang="en-US" altLang="ko-KR" dirty="0"/>
          </a:p>
          <a:p>
            <a:pPr lvl="1"/>
            <a:r>
              <a:rPr lang="ko-KR" altLang="en-US" dirty="0"/>
              <a:t>데이터가 소실되거나 변하지 않도록 보장함</a:t>
            </a:r>
            <a:endParaRPr lang="en-US" altLang="ko-KR" dirty="0"/>
          </a:p>
          <a:p>
            <a:pPr lvl="1"/>
            <a:r>
              <a:rPr lang="ko-KR" altLang="en-US" dirty="0"/>
              <a:t>스트림 방식</a:t>
            </a:r>
            <a:endParaRPr lang="en-US" altLang="ko-KR" dirty="0"/>
          </a:p>
          <a:p>
            <a:r>
              <a:rPr lang="en-US" altLang="ko-KR" dirty="0"/>
              <a:t>UDP</a:t>
            </a:r>
          </a:p>
          <a:p>
            <a:pPr lvl="1"/>
            <a:r>
              <a:rPr lang="ko-KR" altLang="en-US" dirty="0"/>
              <a:t>단방향 연결 가능</a:t>
            </a:r>
            <a:endParaRPr lang="en-US" altLang="ko-KR" dirty="0"/>
          </a:p>
          <a:p>
            <a:pPr lvl="1"/>
            <a:r>
              <a:rPr lang="ko-KR" altLang="en-US" dirty="0"/>
              <a:t>데이터의 순서가 변경되거나 소실될 수 있음</a:t>
            </a:r>
            <a:endParaRPr lang="en-US" altLang="ko-KR" dirty="0"/>
          </a:p>
          <a:p>
            <a:pPr lvl="1"/>
            <a:r>
              <a:rPr lang="ko-KR" altLang="en-US" dirty="0"/>
              <a:t>그램 방식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26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2-1-3 </a:t>
            </a:r>
            <a:r>
              <a:rPr lang="ko-KR" altLang="en-US" dirty="0"/>
              <a:t>소켓의 동작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블러킹 모드</a:t>
            </a:r>
            <a:endParaRPr lang="en-US" altLang="ko-KR" dirty="0"/>
          </a:p>
          <a:p>
            <a:pPr lvl="1"/>
            <a:r>
              <a:rPr lang="ko-KR" altLang="en-US" dirty="0"/>
              <a:t>소켓 </a:t>
            </a:r>
            <a:r>
              <a:rPr lang="en-US" altLang="ko-KR" dirty="0"/>
              <a:t>API </a:t>
            </a:r>
            <a:r>
              <a:rPr lang="ko-KR" altLang="en-US" dirty="0"/>
              <a:t>호출시 작업이 완료되기 전까지 함수를 호출한 쓰레드는 블러킹 됩</a:t>
            </a:r>
            <a:endParaRPr lang="en-US" altLang="ko-KR" dirty="0"/>
          </a:p>
          <a:p>
            <a:pPr lvl="1"/>
            <a:r>
              <a:rPr lang="ko-KR" altLang="en-US" dirty="0"/>
              <a:t>작업완료를 보장해주나 많은 작업 처리하기 힘듦</a:t>
            </a:r>
            <a:endParaRPr lang="en-US" altLang="ko-KR" dirty="0"/>
          </a:p>
          <a:p>
            <a:r>
              <a:rPr lang="ko-KR" altLang="en-US" dirty="0"/>
              <a:t>논 블러킹 모드</a:t>
            </a:r>
            <a:endParaRPr lang="en-US" altLang="ko-KR" dirty="0"/>
          </a:p>
          <a:p>
            <a:pPr lvl="1"/>
            <a:r>
              <a:rPr lang="ko-KR" altLang="en-US" dirty="0"/>
              <a:t>모든작업을 병렬로 가능 그러나 뒤처리가 필요함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338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</a:t>
            </a:r>
            <a:r>
              <a:rPr lang="ko-KR" altLang="en-US" dirty="0"/>
              <a:t> 윈속</a:t>
            </a:r>
            <a:r>
              <a:rPr lang="en-US" altLang="ko-KR" dirty="0"/>
              <a:t>(Winsock)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윈도우 환경에서 사용한 소켓 라이브러리</a:t>
            </a:r>
            <a:endParaRPr lang="en-US" altLang="ko-KR" dirty="0"/>
          </a:p>
          <a:p>
            <a:pPr lvl="1"/>
            <a:r>
              <a:rPr lang="ko-KR" altLang="en-US" dirty="0"/>
              <a:t>연결지향형 소켓</a:t>
            </a:r>
            <a:r>
              <a:rPr lang="en-US" altLang="ko-KR" dirty="0"/>
              <a:t>(TCP)</a:t>
            </a:r>
          </a:p>
          <a:p>
            <a:pPr lvl="1"/>
            <a:r>
              <a:rPr lang="ko-KR" altLang="en-US" dirty="0"/>
              <a:t>비연결지향형 소켓</a:t>
            </a:r>
            <a:r>
              <a:rPr lang="en-US" altLang="ko-KR" dirty="0"/>
              <a:t>(UDP)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13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2-2-1</a:t>
            </a:r>
            <a:r>
              <a:rPr lang="ko-KR" altLang="en-US" dirty="0"/>
              <a:t> 연결지향형 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서버</a:t>
            </a:r>
            <a:r>
              <a:rPr lang="en-US" altLang="ko-KR" dirty="0"/>
              <a:t>/</a:t>
            </a:r>
            <a:r>
              <a:rPr lang="ko-KR" altLang="en-US" dirty="0"/>
              <a:t>클라이언트 구조에 많이 사용함</a:t>
            </a:r>
            <a:endParaRPr lang="en-US" altLang="ko-KR" dirty="0"/>
          </a:p>
          <a:p>
            <a:r>
              <a:rPr lang="ko-KR" altLang="en-US" dirty="0"/>
              <a:t>온라인 게임 서버도 이 구조를 바탕으로 만들어짐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10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2-2-1-1</a:t>
            </a:r>
            <a:r>
              <a:rPr lang="ko-KR" altLang="en-US" sz="3000" dirty="0"/>
              <a:t> </a:t>
            </a:r>
            <a:r>
              <a:rPr lang="en-US" altLang="ko-KR" sz="3000" dirty="0"/>
              <a:t>SOCKET socket(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af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type,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protocol)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소켓 생성</a:t>
            </a:r>
            <a:endParaRPr lang="en-US" altLang="ko-KR" dirty="0"/>
          </a:p>
          <a:p>
            <a:pPr lvl="1"/>
            <a:r>
              <a:rPr lang="ko-KR" altLang="en-US" dirty="0"/>
              <a:t>실패시 </a:t>
            </a:r>
            <a:r>
              <a:rPr lang="en-US" altLang="ko-KR" dirty="0"/>
              <a:t>INVAILD_SOCKET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ko-KR" altLang="en-US" dirty="0"/>
              <a:t>첫번째 인자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28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167</Words>
  <Application>Microsoft Macintosh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온라인 게임 서버  - 기초편</vt:lpstr>
      <vt:lpstr>목차</vt:lpstr>
      <vt:lpstr>2-1-1 소켓이란</vt:lpstr>
      <vt:lpstr>2-1-2 소켓의 유형</vt:lpstr>
      <vt:lpstr>2-1-3 소켓의 동작 모드</vt:lpstr>
      <vt:lpstr>2-2 윈속(Winsock)</vt:lpstr>
      <vt:lpstr>2-2-1 연결지향형 통신</vt:lpstr>
      <vt:lpstr>2-2-1-1 SOCKET socket(int af, int type, int protocol)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kangheelee</dc:creator>
  <cp:lastModifiedBy>이강희</cp:lastModifiedBy>
  <cp:revision>5</cp:revision>
  <dcterms:created xsi:type="dcterms:W3CDTF">2018-02-07T11:23:08Z</dcterms:created>
  <dcterms:modified xsi:type="dcterms:W3CDTF">2018-02-07T13:28:35Z</dcterms:modified>
</cp:coreProperties>
</file>