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DA55-2C5E-4321-B7B6-83513BDE1706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A045-97AD-405B-BEF4-44EC7904B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56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DA55-2C5E-4321-B7B6-83513BDE1706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A045-97AD-405B-BEF4-44EC7904B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21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DA55-2C5E-4321-B7B6-83513BDE1706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A045-97AD-405B-BEF4-44EC7904B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93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DA55-2C5E-4321-B7B6-83513BDE1706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A045-97AD-405B-BEF4-44EC7904B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87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DA55-2C5E-4321-B7B6-83513BDE1706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A045-97AD-405B-BEF4-44EC7904B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66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DA55-2C5E-4321-B7B6-83513BDE1706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A045-97AD-405B-BEF4-44EC7904B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84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DA55-2C5E-4321-B7B6-83513BDE1706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A045-97AD-405B-BEF4-44EC7904B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14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DA55-2C5E-4321-B7B6-83513BDE1706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A045-97AD-405B-BEF4-44EC7904B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84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DA55-2C5E-4321-B7B6-83513BDE1706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A045-97AD-405B-BEF4-44EC7904B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84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DA55-2C5E-4321-B7B6-83513BDE1706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A045-97AD-405B-BEF4-44EC7904B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46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DA55-2C5E-4321-B7B6-83513BDE1706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A045-97AD-405B-BEF4-44EC7904B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52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CDA55-2C5E-4321-B7B6-83513BDE1706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AA045-97AD-405B-BEF4-44EC7904B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53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Overlapped I/O </a:t>
            </a:r>
            <a:r>
              <a:rPr lang="ko-KR" altLang="en-US" smtClean="0"/>
              <a:t>모델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중첩 입출력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232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Overlapped I/O – Callback </a:t>
            </a:r>
            <a:r>
              <a:rPr lang="ko-KR" altLang="en-US" smtClean="0"/>
              <a:t>모델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작업완료의 통보를 함수콜로 해준다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1609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Overlapped I/O</a:t>
            </a:r>
            <a:r>
              <a:rPr lang="ko-KR" altLang="en-US" smtClean="0"/>
              <a:t>모델 특징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 동기 데이터 송수신을 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소켓 내부 버퍼를 사용하지 않고 직접 </a:t>
            </a:r>
            <a:r>
              <a:rPr lang="en-US" altLang="ko-KR" dirty="0" smtClean="0"/>
              <a:t>TCP</a:t>
            </a:r>
            <a:r>
              <a:rPr lang="ko-KR" altLang="en-US" smtClean="0"/>
              <a:t>전송 버퍼에서 데이터를 보내고 받을 수 있다</a:t>
            </a:r>
            <a:r>
              <a:rPr lang="en-US" altLang="ko-KR" dirty="0" smtClean="0"/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39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비동기</a:t>
            </a:r>
            <a:r>
              <a:rPr lang="ko-KR" altLang="en-US" dirty="0" smtClean="0"/>
              <a:t> 데이터 송수신</a:t>
            </a:r>
            <a:r>
              <a:rPr lang="en-US" altLang="ko-KR" dirty="0" smtClean="0"/>
              <a:t>	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WSAAsyncSelect</a:t>
            </a:r>
            <a:r>
              <a:rPr lang="en-US" altLang="ko-KR" dirty="0" smtClean="0"/>
              <a:t> </a:t>
            </a:r>
            <a:r>
              <a:rPr lang="ko-KR" altLang="en-US" smtClean="0"/>
              <a:t>모델은 비동기적으로 네트워크 이벤트가 일어 난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이벤트가 일어날 때 마다</a:t>
            </a:r>
            <a:r>
              <a:rPr lang="en-US" altLang="ko-KR" dirty="0" smtClean="0"/>
              <a:t>(</a:t>
            </a:r>
            <a:r>
              <a:rPr lang="ko-KR" altLang="en-US" smtClean="0"/>
              <a:t>비동기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Recv</a:t>
            </a:r>
            <a:r>
              <a:rPr lang="en-US" altLang="ko-KR" dirty="0" smtClean="0"/>
              <a:t>(), send() </a:t>
            </a:r>
            <a:r>
              <a:rPr lang="ko-KR" altLang="en-US" smtClean="0"/>
              <a:t>함수를 호출해서 데이터를 송</a:t>
            </a:r>
            <a:r>
              <a:rPr lang="en-US" altLang="ko-KR" dirty="0" smtClean="0"/>
              <a:t>/</a:t>
            </a:r>
            <a:r>
              <a:rPr lang="ko-KR" altLang="en-US" smtClean="0"/>
              <a:t>수신</a:t>
            </a:r>
            <a:r>
              <a:rPr lang="en-US" altLang="ko-KR" dirty="0" smtClean="0"/>
              <a:t>(</a:t>
            </a:r>
            <a:r>
              <a:rPr lang="ko-KR" altLang="en-US" smtClean="0"/>
              <a:t>동기</a:t>
            </a:r>
            <a:r>
              <a:rPr lang="en-US" altLang="ko-KR" dirty="0" smtClean="0"/>
              <a:t>) </a:t>
            </a:r>
            <a:r>
              <a:rPr lang="ko-KR" altLang="en-US" smtClean="0"/>
              <a:t>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Overlapped I/O </a:t>
            </a:r>
            <a:r>
              <a:rPr lang="ko-KR" altLang="en-US" smtClean="0"/>
              <a:t>모델은 비동기적으로 네트워크 이벤트도 일어나면서</a:t>
            </a:r>
            <a:r>
              <a:rPr lang="en-US" altLang="ko-KR" dirty="0" smtClean="0"/>
              <a:t>, </a:t>
            </a:r>
            <a:r>
              <a:rPr lang="ko-KR" altLang="en-US" smtClean="0"/>
              <a:t>데이터 송</a:t>
            </a:r>
            <a:r>
              <a:rPr lang="en-US" altLang="ko-KR" dirty="0" smtClean="0"/>
              <a:t>/</a:t>
            </a:r>
            <a:r>
              <a:rPr lang="ko-KR" altLang="en-US" smtClean="0"/>
              <a:t>수신도 비동기적으로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751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비동기적 데이터 </a:t>
            </a:r>
            <a:r>
              <a:rPr lang="ko-KR" altLang="en-US" sz="3200" dirty="0" smtClean="0"/>
              <a:t>송</a:t>
            </a:r>
            <a:r>
              <a:rPr lang="en-US" altLang="ko-KR" sz="3200" dirty="0" smtClean="0"/>
              <a:t>/</a:t>
            </a:r>
            <a:r>
              <a:rPr lang="ko-KR" altLang="en-US" sz="3200" smtClean="0"/>
              <a:t>수신 </a:t>
            </a:r>
            <a:r>
              <a:rPr lang="en-US" altLang="ko-KR" sz="3200" dirty="0" smtClean="0"/>
              <a:t>vs </a:t>
            </a:r>
            <a:r>
              <a:rPr lang="ko-KR" altLang="en-US" sz="3200" smtClean="0"/>
              <a:t>동기적 데이터 </a:t>
            </a:r>
            <a:r>
              <a:rPr lang="ko-KR" altLang="en-US" sz="3200" smtClean="0"/>
              <a:t>송</a:t>
            </a:r>
            <a:r>
              <a:rPr lang="en-US" altLang="ko-KR" sz="3200" dirty="0" smtClean="0"/>
              <a:t>/</a:t>
            </a:r>
            <a:r>
              <a:rPr lang="ko-KR" altLang="en-US" sz="3200" smtClean="0"/>
              <a:t>수신</a:t>
            </a:r>
            <a:endParaRPr lang="ko-KR" altLang="en-US" sz="32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Send(), </a:t>
            </a:r>
            <a:r>
              <a:rPr lang="en-US" altLang="ko-KR" dirty="0" err="1" smtClean="0"/>
              <a:t>Recv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동기적 데이터 송</a:t>
            </a:r>
            <a:r>
              <a:rPr lang="en-US" altLang="ko-KR" dirty="0" smtClean="0"/>
              <a:t>/</a:t>
            </a:r>
            <a:r>
              <a:rPr lang="ko-KR" altLang="en-US" smtClean="0"/>
              <a:t>수신을 </a:t>
            </a:r>
            <a:r>
              <a:rPr lang="ko-KR" altLang="en-US" dirty="0" smtClean="0"/>
              <a:t>뜻한다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데이터 송</a:t>
            </a:r>
            <a:r>
              <a:rPr lang="en-US" altLang="ko-KR" dirty="0" smtClean="0"/>
              <a:t>/</a:t>
            </a:r>
            <a:r>
              <a:rPr lang="ko-KR" altLang="en-US" smtClean="0"/>
              <a:t>수신 처리를 직접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데이터 송</a:t>
            </a:r>
            <a:r>
              <a:rPr lang="en-US" altLang="ko-KR" dirty="0" smtClean="0"/>
              <a:t>/</a:t>
            </a:r>
            <a:r>
              <a:rPr lang="ko-KR" altLang="en-US" smtClean="0"/>
              <a:t>수신 하는 동안 다른 작업을 못한다</a:t>
            </a:r>
            <a:r>
              <a:rPr lang="en-US" altLang="ko-KR" dirty="0" smtClean="0"/>
              <a:t>. (</a:t>
            </a:r>
            <a:r>
              <a:rPr lang="ko-KR" altLang="en-US" smtClean="0"/>
              <a:t>블락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WSASend</a:t>
            </a:r>
            <a:r>
              <a:rPr lang="en-US" altLang="ko-KR" dirty="0" smtClean="0"/>
              <a:t>()</a:t>
            </a:r>
            <a:r>
              <a:rPr lang="ko-KR" altLang="en-US" smtClean="0"/>
              <a:t>나 </a:t>
            </a:r>
            <a:r>
              <a:rPr lang="en-US" altLang="ko-KR" dirty="0" err="1" smtClean="0"/>
              <a:t>WSARecv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비동기적 데이터 수신을 뜻한다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데이터 송</a:t>
            </a:r>
            <a:r>
              <a:rPr lang="en-US" altLang="ko-KR" dirty="0" smtClean="0"/>
              <a:t>/</a:t>
            </a:r>
            <a:r>
              <a:rPr lang="ko-KR" altLang="en-US" smtClean="0"/>
              <a:t>수신을 커널에게 위임한다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데이터 송</a:t>
            </a:r>
            <a:r>
              <a:rPr lang="en-US" altLang="ko-KR" dirty="0" smtClean="0"/>
              <a:t>/</a:t>
            </a:r>
            <a:r>
              <a:rPr lang="ko-KR" altLang="en-US" smtClean="0"/>
              <a:t>수신을 하는 동안 다른 작업을 할 수 있다</a:t>
            </a:r>
            <a:r>
              <a:rPr lang="en-US" altLang="ko-KR" dirty="0" smtClean="0"/>
              <a:t>. (</a:t>
            </a:r>
            <a:r>
              <a:rPr lang="ko-KR" altLang="en-US" smtClean="0"/>
              <a:t>넌블락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8327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비동기적 데이터 송</a:t>
            </a:r>
            <a:r>
              <a:rPr lang="en-US" altLang="ko-KR" dirty="0" smtClean="0"/>
              <a:t>/</a:t>
            </a:r>
            <a:r>
              <a:rPr lang="ko-KR" altLang="en-US" smtClean="0"/>
              <a:t>수신의 장점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동시에 여러 개의 데이터 송</a:t>
            </a:r>
            <a:r>
              <a:rPr lang="en-US" altLang="ko-KR" dirty="0" smtClean="0"/>
              <a:t>/</a:t>
            </a:r>
            <a:r>
              <a:rPr lang="ko-KR" altLang="en-US" smtClean="0"/>
              <a:t>수신이 가능하다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비동기</a:t>
            </a:r>
            <a:r>
              <a:rPr lang="ko-KR" altLang="en-US" dirty="0" smtClean="0"/>
              <a:t> 데이터</a:t>
            </a:r>
            <a:r>
              <a:rPr lang="en-US" altLang="ko-KR" dirty="0"/>
              <a:t> </a:t>
            </a:r>
            <a:r>
              <a:rPr lang="ko-KR" altLang="en-US" smtClean="0"/>
              <a:t>송</a:t>
            </a:r>
            <a:r>
              <a:rPr lang="en-US" altLang="ko-KR" dirty="0" smtClean="0"/>
              <a:t>/</a:t>
            </a:r>
            <a:r>
              <a:rPr lang="ko-KR" altLang="en-US" smtClean="0"/>
              <a:t>수신의 특징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커널에</a:t>
            </a:r>
            <a:r>
              <a:rPr lang="ko-KR" altLang="en-US" dirty="0" smtClean="0"/>
              <a:t> 위임하기 때문에 송</a:t>
            </a:r>
            <a:r>
              <a:rPr lang="en-US" altLang="ko-KR" dirty="0" smtClean="0"/>
              <a:t>/</a:t>
            </a:r>
            <a:r>
              <a:rPr lang="ko-KR" altLang="en-US" smtClean="0"/>
              <a:t>수신을 하는 동안 다른 일을 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이전 데이터 송</a:t>
            </a:r>
            <a:r>
              <a:rPr lang="en-US" altLang="ko-KR" dirty="0" smtClean="0"/>
              <a:t>/</a:t>
            </a:r>
            <a:r>
              <a:rPr lang="ko-KR" altLang="en-US" smtClean="0"/>
              <a:t>수신과 관계없이 또 다른 송</a:t>
            </a:r>
            <a:r>
              <a:rPr lang="en-US" altLang="ko-KR" dirty="0" smtClean="0"/>
              <a:t>/</a:t>
            </a:r>
            <a:r>
              <a:rPr lang="ko-KR" altLang="en-US" smtClean="0"/>
              <a:t>수신 작업을 할 수 있다는 뜻</a:t>
            </a:r>
            <a:endParaRPr lang="en-US" altLang="ko-KR" dirty="0"/>
          </a:p>
          <a:p>
            <a:pPr lvl="1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842565" y="3244334"/>
            <a:ext cx="506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송</a:t>
            </a:r>
            <a:r>
              <a:rPr lang="en-US" altLang="ko-KR" dirty="0" smtClean="0"/>
              <a:t>/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6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소켓 내부 버퍼를 사용하지 않고 직접 </a:t>
            </a:r>
            <a:r>
              <a:rPr lang="en-US" altLang="ko-KR" sz="2400" dirty="0" smtClean="0"/>
              <a:t>TCP </a:t>
            </a:r>
            <a:r>
              <a:rPr lang="ko-KR" altLang="en-US" sz="2400" smtClean="0"/>
              <a:t>전송 버퍼에서 보내고 받는다</a:t>
            </a:r>
            <a:r>
              <a:rPr lang="en-US" altLang="ko-KR" sz="2400" dirty="0" smtClean="0"/>
              <a:t>.</a:t>
            </a:r>
            <a:endParaRPr lang="ko-KR" altLang="en-US" sz="24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기존에 소켓 내부 버퍼를 사용하면 </a:t>
            </a:r>
            <a:r>
              <a:rPr lang="en-US" altLang="ko-KR" dirty="0" smtClean="0"/>
              <a:t>2</a:t>
            </a:r>
            <a:r>
              <a:rPr lang="ko-KR" altLang="en-US" smtClean="0"/>
              <a:t>번의 메모리 복사가 일어난다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TCP </a:t>
            </a:r>
            <a:r>
              <a:rPr lang="ko-KR" altLang="en-US" smtClean="0"/>
              <a:t>전송 버퍼 </a:t>
            </a:r>
            <a:r>
              <a:rPr lang="en-US" altLang="ko-KR" dirty="0" smtClean="0"/>
              <a:t>-&gt; </a:t>
            </a:r>
            <a:r>
              <a:rPr lang="ko-KR" altLang="en-US" smtClean="0"/>
              <a:t>소켓 내부 버퍼 </a:t>
            </a:r>
            <a:r>
              <a:rPr lang="en-US" altLang="ko-KR" dirty="0" smtClean="0"/>
              <a:t>-&gt; </a:t>
            </a:r>
            <a:r>
              <a:rPr lang="ko-KR" altLang="en-US" smtClean="0"/>
              <a:t>사용자 버퍼</a:t>
            </a:r>
            <a:endParaRPr lang="en-US" altLang="ko-KR" dirty="0" smtClean="0"/>
          </a:p>
          <a:p>
            <a:r>
              <a:rPr lang="ko-KR" altLang="en-US" dirty="0" smtClean="0"/>
              <a:t>소켓 내부 버퍼를 사용 하지 않으면 </a:t>
            </a:r>
            <a:r>
              <a:rPr lang="en-US" altLang="ko-KR" dirty="0" smtClean="0"/>
              <a:t>1</a:t>
            </a:r>
            <a:r>
              <a:rPr lang="ko-KR" altLang="en-US" smtClean="0"/>
              <a:t>번의 메모리 복사만 있으면 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</a:t>
            </a:r>
            <a:r>
              <a:rPr lang="ko-KR" altLang="en-US" smtClean="0"/>
              <a:t>번에서 </a:t>
            </a:r>
            <a:r>
              <a:rPr lang="en-US" altLang="ko-KR" dirty="0" smtClean="0"/>
              <a:t>1</a:t>
            </a:r>
            <a:r>
              <a:rPr lang="ko-KR" altLang="en-US" smtClean="0"/>
              <a:t>번이 된다는건 </a:t>
            </a:r>
            <a:r>
              <a:rPr lang="en-US" altLang="ko-KR" dirty="0" smtClean="0"/>
              <a:t>2</a:t>
            </a:r>
            <a:r>
              <a:rPr lang="ko-KR" altLang="en-US" smtClean="0"/>
              <a:t>배 빠르다는것을 의미한다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</a:t>
            </a:r>
            <a:r>
              <a:rPr lang="ko-KR" altLang="en-US" smtClean="0"/>
              <a:t>번이 </a:t>
            </a:r>
            <a:r>
              <a:rPr lang="en-US" altLang="ko-KR" dirty="0" smtClean="0"/>
              <a:t>2</a:t>
            </a:r>
            <a:r>
              <a:rPr lang="ko-KR" altLang="en-US" smtClean="0"/>
              <a:t>번 되는건 적지만 </a:t>
            </a:r>
            <a:r>
              <a:rPr lang="en-US" altLang="ko-KR" dirty="0" smtClean="0"/>
              <a:t>10000</a:t>
            </a:r>
            <a:r>
              <a:rPr lang="ko-KR" altLang="en-US" smtClean="0"/>
              <a:t>번이 </a:t>
            </a:r>
            <a:r>
              <a:rPr lang="en-US" altLang="ko-KR" dirty="0" smtClean="0"/>
              <a:t>20000</a:t>
            </a:r>
            <a:r>
              <a:rPr lang="ko-KR" altLang="en-US" smtClean="0"/>
              <a:t>번 되는건 많다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2284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직접 버퍼에서 수신하는 경우의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소켓 내부 버퍼를 </a:t>
            </a:r>
            <a:r>
              <a:rPr lang="en-US" altLang="ko-KR" dirty="0" smtClean="0"/>
              <a:t>0</a:t>
            </a:r>
            <a:r>
              <a:rPr lang="ko-KR" altLang="en-US" smtClean="0"/>
              <a:t>으로 설정하고 만들면 사용가능</a:t>
            </a:r>
            <a:endParaRPr lang="en-US" altLang="ko-KR" dirty="0" smtClean="0"/>
          </a:p>
          <a:p>
            <a:r>
              <a:rPr lang="ko-KR" altLang="en-US" dirty="0" smtClean="0"/>
              <a:t>충분한 </a:t>
            </a:r>
            <a:r>
              <a:rPr lang="en-US" altLang="ko-KR" dirty="0" smtClean="0"/>
              <a:t>Overlapped I/O</a:t>
            </a:r>
            <a:r>
              <a:rPr lang="ko-KR" altLang="en-US" smtClean="0"/>
              <a:t>호출을 미리 해야한다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TCP </a:t>
            </a:r>
            <a:r>
              <a:rPr lang="ko-KR" altLang="en-US" smtClean="0"/>
              <a:t>수신 버퍼로 들어오는 데이터의 양이 사용자 버퍼로 들이는 양보다 많아져서 </a:t>
            </a:r>
            <a:r>
              <a:rPr lang="en-US" altLang="ko-KR" dirty="0" smtClean="0"/>
              <a:t>TCP </a:t>
            </a:r>
            <a:r>
              <a:rPr lang="ko-KR" altLang="en-US" smtClean="0"/>
              <a:t>수신 버퍼가 금방 다 차기 때문에</a:t>
            </a:r>
            <a:endParaRPr lang="en-US" altLang="ko-KR" dirty="0" smtClean="0"/>
          </a:p>
          <a:p>
            <a:r>
              <a:rPr lang="ko-KR" altLang="en-US" dirty="0" smtClean="0"/>
              <a:t>충분한 메모리를 </a:t>
            </a:r>
            <a:r>
              <a:rPr lang="ko-KR" altLang="en-US" dirty="0" err="1" smtClean="0"/>
              <a:t>확보해야한다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TCP </a:t>
            </a:r>
            <a:r>
              <a:rPr lang="ko-KR" altLang="en-US" smtClean="0"/>
              <a:t>송신 버퍼에서 내보내는 데이터 양보다 사용자 버퍼에서 보내는 데이터양이 많아서 </a:t>
            </a:r>
            <a:r>
              <a:rPr lang="en-US" altLang="ko-KR" dirty="0" smtClean="0"/>
              <a:t>TCP</a:t>
            </a:r>
            <a:r>
              <a:rPr lang="ko-KR" altLang="en-US" smtClean="0"/>
              <a:t>버퍼로 데이터가 복사 되기 전까지 사용자 버퍼를 사용할 수 없기 때문에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 풀을 사용해서 미리 메모리를 할당해두고</a:t>
            </a:r>
            <a:r>
              <a:rPr lang="en-US" altLang="ko-KR" dirty="0" smtClean="0"/>
              <a:t>, </a:t>
            </a:r>
            <a:r>
              <a:rPr lang="ko-KR" altLang="en-US" smtClean="0"/>
              <a:t>튜닝을 통해 적절한 풀의 양을 확보해놔야 한다</a:t>
            </a:r>
            <a:r>
              <a:rPr lang="en-US" altLang="ko-KR" dirty="0" smtClean="0"/>
              <a:t> (</a:t>
            </a:r>
            <a:r>
              <a:rPr lang="ko-KR" altLang="en-US" smtClean="0"/>
              <a:t>필요할때마다 할당할수도 없음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7784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직접 버퍼에서 수신하는 경우에 주의점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송신 작업이 완료되기 전까지 사용자 버퍼를 삭제하면 </a:t>
            </a:r>
            <a:r>
              <a:rPr lang="ko-KR" altLang="en-US" dirty="0" err="1" smtClean="0"/>
              <a:t>안된다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Send()</a:t>
            </a:r>
            <a:r>
              <a:rPr lang="ko-KR" altLang="en-US" smtClean="0"/>
              <a:t>함수에서는 사용자 버퍼에서 소켓버퍼로 바로 복사를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소켓 버퍼가 </a:t>
            </a:r>
            <a:r>
              <a:rPr lang="ko-KR" altLang="en-US" dirty="0" err="1" smtClean="0"/>
              <a:t>가득차면</a:t>
            </a:r>
            <a:r>
              <a:rPr lang="ko-KR" altLang="en-US" dirty="0" smtClean="0"/>
              <a:t> 에러를 발생 시켜주고</a:t>
            </a:r>
            <a:r>
              <a:rPr lang="en-US" altLang="ko-KR" dirty="0" smtClean="0"/>
              <a:t>, </a:t>
            </a:r>
            <a:r>
              <a:rPr lang="ko-KR" altLang="en-US" smtClean="0"/>
              <a:t>후에 복사가 가능할대 다시 </a:t>
            </a:r>
            <a:r>
              <a:rPr lang="en-US" altLang="ko-KR" dirty="0" smtClean="0"/>
              <a:t>send()</a:t>
            </a:r>
            <a:r>
              <a:rPr lang="ko-KR" altLang="en-US" smtClean="0"/>
              <a:t>를 호출 할 수 있음</a:t>
            </a:r>
          </a:p>
          <a:p>
            <a:r>
              <a:rPr lang="en-US" altLang="ko-KR" dirty="0" err="1" smtClean="0"/>
              <a:t>WSASend</a:t>
            </a:r>
            <a:r>
              <a:rPr lang="en-US" altLang="ko-KR" dirty="0" smtClean="0"/>
              <a:t>() </a:t>
            </a:r>
            <a:r>
              <a:rPr lang="ko-KR" altLang="en-US" smtClean="0"/>
              <a:t>함수에서는 사용자 버퍼를 가지고 있다가 나중에 복사를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소켓 송신 버퍼가 가득 </a:t>
            </a:r>
            <a:r>
              <a:rPr lang="ko-KR" altLang="en-US" dirty="0" err="1" smtClean="0"/>
              <a:t>찬거랑</a:t>
            </a:r>
            <a:r>
              <a:rPr lang="ko-KR" altLang="en-US" dirty="0" smtClean="0"/>
              <a:t> 상관없이 </a:t>
            </a:r>
            <a:r>
              <a:rPr lang="ko-KR" altLang="en-US" dirty="0" err="1" smtClean="0"/>
              <a:t>전송가능할</a:t>
            </a:r>
            <a:r>
              <a:rPr lang="ko-KR" altLang="en-US" dirty="0" smtClean="0"/>
              <a:t> 때 알아서 사용자 버퍼를 복사해간다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372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Overlapped I/O – Event </a:t>
            </a:r>
            <a:r>
              <a:rPr lang="ko-KR" altLang="en-US" smtClean="0"/>
              <a:t>모델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이벤트 객체를 통하여 입출력에 대한 작업 완료 통보를 받는다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8159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453</Words>
  <Application>Microsoft Office PowerPoint</Application>
  <PresentationFormat>와이드스크린</PresentationFormat>
  <Paragraphs>47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Overlapped I/O 모델</vt:lpstr>
      <vt:lpstr>Overlapped I/O모델 특징</vt:lpstr>
      <vt:lpstr>비동기 데이터 송수신 </vt:lpstr>
      <vt:lpstr>비동기적 데이터 송/수신 vs 동기적 데이터 송/수신</vt:lpstr>
      <vt:lpstr>비동기적 데이터 송/수신의 장점</vt:lpstr>
      <vt:lpstr>소켓 내부 버퍼를 사용하지 않고 직접 TCP 전송 버퍼에서 보내고 받는다.</vt:lpstr>
      <vt:lpstr>직접 버퍼에서 수신하는 경우의 특징</vt:lpstr>
      <vt:lpstr>직접 버퍼에서 수신하는 경우에 주의점</vt:lpstr>
      <vt:lpstr>Overlapped I/O – Event 모델</vt:lpstr>
      <vt:lpstr>Overlapped I/O – Callback 모델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Overlapped I/O 모델</dc:title>
  <dc:creator>이강희</dc:creator>
  <cp:lastModifiedBy>이강희</cp:lastModifiedBy>
  <cp:revision>4</cp:revision>
  <dcterms:created xsi:type="dcterms:W3CDTF">2018-03-28T14:38:44Z</dcterms:created>
  <dcterms:modified xsi:type="dcterms:W3CDTF">2018-03-28T15:06:45Z</dcterms:modified>
</cp:coreProperties>
</file>