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B6F3-6559-42D1-8DF3-5EFDCEBE0B85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6CE-AF77-4405-AE40-557919E592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B6F3-6559-42D1-8DF3-5EFDCEBE0B85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6CE-AF77-4405-AE40-557919E592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B6F3-6559-42D1-8DF3-5EFDCEBE0B85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6CE-AF77-4405-AE40-557919E592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B6F3-6559-42D1-8DF3-5EFDCEBE0B85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6CE-AF77-4405-AE40-557919E592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B6F3-6559-42D1-8DF3-5EFDCEBE0B85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6CE-AF77-4405-AE40-557919E592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B6F3-6559-42D1-8DF3-5EFDCEBE0B85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6CE-AF77-4405-AE40-557919E592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B6F3-6559-42D1-8DF3-5EFDCEBE0B85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6CE-AF77-4405-AE40-557919E592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B6F3-6559-42D1-8DF3-5EFDCEBE0B85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6CE-AF77-4405-AE40-557919E592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B6F3-6559-42D1-8DF3-5EFDCEBE0B85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6CE-AF77-4405-AE40-557919E592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B6F3-6559-42D1-8DF3-5EFDCEBE0B85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6CE-AF77-4405-AE40-557919E592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B6F3-6559-42D1-8DF3-5EFDCEBE0B85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6CE-AF77-4405-AE40-557919E592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3B6F3-6559-42D1-8DF3-5EFDCEBE0B85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7F6CE-AF77-4405-AE40-557919E592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Mutex</a:t>
            </a:r>
            <a:r>
              <a:rPr lang="en-US" altLang="ko-KR" dirty="0" smtClean="0"/>
              <a:t> Semaphore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72462" y="63579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이연수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00042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Semaphore</a:t>
            </a:r>
            <a:endParaRPr lang="ko-KR" altLang="en-US" dirty="0"/>
          </a:p>
        </p:txBody>
      </p:sp>
      <p:pic>
        <p:nvPicPr>
          <p:cNvPr id="1027" name="Picture 3" descr="C:\Users\Yeon Su Lee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16451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685800" y="2601917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00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2143116"/>
            <a:ext cx="83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Mutex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2714620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Semaphore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00042"/>
            <a:ext cx="83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Mutex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42873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뮤택스란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2202412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유저 모드의 </a:t>
            </a:r>
            <a:r>
              <a:rPr lang="en-US" altLang="ko-KR" dirty="0" smtClean="0"/>
              <a:t>CRITICAL_SECTION </a:t>
            </a:r>
            <a:r>
              <a:rPr lang="ko-KR" altLang="en-US" dirty="0" smtClean="0"/>
              <a:t>객체와 비슷하다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2631040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서버에서 잘 </a:t>
            </a:r>
            <a:r>
              <a:rPr lang="ko-KR" altLang="en-US" dirty="0" err="1" smtClean="0"/>
              <a:t>안쓰인다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그래보임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00042"/>
            <a:ext cx="83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Mutex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428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2202412"/>
            <a:ext cx="5792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HANDLE </a:t>
            </a:r>
            <a:r>
              <a:rPr lang="en-US" altLang="ko-KR" dirty="0" err="1" smtClean="0"/>
              <a:t>CreateMutex</a:t>
            </a:r>
            <a:r>
              <a:rPr lang="en-US" altLang="ko-KR" dirty="0" smtClean="0"/>
              <a:t>( </a:t>
            </a:r>
          </a:p>
          <a:p>
            <a:r>
              <a:rPr lang="en-US" altLang="ko-KR" dirty="0" smtClean="0"/>
              <a:t>	LPSECURITY_ATTRIBUTES </a:t>
            </a:r>
            <a:r>
              <a:rPr lang="en-US" altLang="ko-KR" dirty="0" err="1" smtClean="0"/>
              <a:t>lpMutextAttributes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BOOL </a:t>
            </a:r>
            <a:r>
              <a:rPr lang="en-US" altLang="ko-KR" dirty="0" err="1" smtClean="0"/>
              <a:t>bInitialOwner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LPCTSTR </a:t>
            </a:r>
            <a:r>
              <a:rPr lang="en-US" altLang="ko-KR" dirty="0" err="1" smtClean="0"/>
              <a:t>lpName</a:t>
            </a:r>
            <a:endParaRPr lang="en-US" altLang="ko-KR" dirty="0" smtClean="0"/>
          </a:p>
          <a:p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100" y="3929066"/>
            <a:ext cx="7422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뮤텍스</a:t>
            </a:r>
            <a:r>
              <a:rPr lang="ko-KR" altLang="en-US" dirty="0" smtClean="0"/>
              <a:t> 생성함수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뮤텍스</a:t>
            </a:r>
            <a:r>
              <a:rPr lang="ko-KR" altLang="en-US" dirty="0" smtClean="0"/>
              <a:t> 보안 특성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소유권을 현재 </a:t>
            </a:r>
            <a:r>
              <a:rPr lang="ko-KR" altLang="en-US" dirty="0" err="1" smtClean="0"/>
              <a:t>쓰레드에</a:t>
            </a:r>
            <a:r>
              <a:rPr lang="ko-KR" altLang="en-US" dirty="0" smtClean="0"/>
              <a:t> 줄 것인지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( </a:t>
            </a:r>
            <a:r>
              <a:rPr lang="ko-KR" altLang="en-US" dirty="0" smtClean="0"/>
              <a:t>초기 상태를 </a:t>
            </a:r>
            <a:r>
              <a:rPr lang="ko-KR" altLang="en-US" dirty="0" err="1" smtClean="0"/>
              <a:t>신호받음</a:t>
            </a:r>
            <a:r>
              <a:rPr lang="en-US" altLang="ko-KR" dirty="0" smtClean="0"/>
              <a:t>(signaled), </a:t>
            </a:r>
            <a:r>
              <a:rPr lang="ko-KR" altLang="en-US" dirty="0" err="1" smtClean="0"/>
              <a:t>못받음</a:t>
            </a:r>
            <a:r>
              <a:rPr lang="en-US" altLang="ko-KR" dirty="0" smtClean="0"/>
              <a:t>(non-signaled) </a:t>
            </a:r>
            <a:r>
              <a:rPr lang="ko-KR" altLang="en-US" dirty="0" smtClean="0"/>
              <a:t>으</a:t>
            </a:r>
            <a:r>
              <a:rPr lang="ko-KR" altLang="en-US" dirty="0"/>
              <a:t>로</a:t>
            </a:r>
            <a:r>
              <a:rPr lang="ko-KR" altLang="en-US" dirty="0" smtClean="0"/>
              <a:t> 정함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3.  </a:t>
            </a:r>
            <a:r>
              <a:rPr lang="ko-KR" altLang="en-US" dirty="0" smtClean="0"/>
              <a:t>지정된 </a:t>
            </a:r>
            <a:r>
              <a:rPr lang="ko-KR" altLang="en-US" dirty="0" err="1" smtClean="0"/>
              <a:t>뮤텍스의</a:t>
            </a:r>
            <a:r>
              <a:rPr lang="ko-KR" altLang="en-US" dirty="0" smtClean="0"/>
              <a:t> 이름을 정함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00042"/>
            <a:ext cx="83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Mutex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428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2202412"/>
            <a:ext cx="462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HANDLE </a:t>
            </a:r>
            <a:r>
              <a:rPr lang="en-US" altLang="ko-KR" dirty="0" err="1" smtClean="0"/>
              <a:t>ReleaseMutex</a:t>
            </a:r>
            <a:r>
              <a:rPr lang="en-US" altLang="ko-KR" dirty="0" smtClean="0"/>
              <a:t>( HANDLE </a:t>
            </a:r>
            <a:r>
              <a:rPr lang="en-US" altLang="ko-KR" dirty="0" err="1" smtClean="0"/>
              <a:t>hMutex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2786058"/>
            <a:ext cx="709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뮤텍스</a:t>
            </a:r>
            <a:r>
              <a:rPr lang="ko-KR" altLang="en-US" dirty="0" smtClean="0"/>
              <a:t> 해제함수</a:t>
            </a:r>
            <a:endParaRPr lang="en-US" altLang="ko-KR" dirty="0" smtClean="0"/>
          </a:p>
          <a:p>
            <a:r>
              <a:rPr lang="ko-KR" altLang="en-US" dirty="0" err="1" smtClean="0"/>
              <a:t>뮤텍스는</a:t>
            </a:r>
            <a:r>
              <a:rPr lang="ko-KR" altLang="en-US" dirty="0" smtClean="0"/>
              <a:t> 소유권을 해제하면 </a:t>
            </a:r>
            <a:r>
              <a:rPr lang="ko-KR" altLang="en-US" dirty="0" err="1" smtClean="0"/>
              <a:t>신호받음</a:t>
            </a:r>
            <a:r>
              <a:rPr lang="en-US" altLang="ko-KR" dirty="0" smtClean="0"/>
              <a:t>(Signaled) </a:t>
            </a:r>
            <a:r>
              <a:rPr lang="ko-KR" altLang="en-US" dirty="0" smtClean="0"/>
              <a:t>형태로 바뀐다</a:t>
            </a:r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en-US" altLang="ko-KR" dirty="0" err="1" smtClean="0"/>
              <a:t>WaitForSingleObject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로 신호 받음 </a:t>
            </a:r>
            <a:r>
              <a:rPr lang="ko-KR" altLang="en-US" dirty="0" err="1" smtClean="0"/>
              <a:t>될때까지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기다릴수있음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00042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Semaphore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42873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세마포어란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2202412"/>
            <a:ext cx="544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뮤텍스랑은</a:t>
            </a:r>
            <a:r>
              <a:rPr lang="ko-KR" altLang="en-US" dirty="0" smtClean="0"/>
              <a:t> 다르게 여러 개의 </a:t>
            </a:r>
            <a:r>
              <a:rPr lang="ko-KR" altLang="en-US" dirty="0" err="1" smtClean="0"/>
              <a:t>쓰레드에서</a:t>
            </a:r>
            <a:r>
              <a:rPr lang="ko-KR" altLang="en-US" dirty="0" smtClean="0"/>
              <a:t> 사용가능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26310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핵강력</a:t>
            </a:r>
            <a:r>
              <a:rPr lang="ko-KR" altLang="en-US" dirty="0" err="1"/>
              <a:t>함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3143248"/>
            <a:ext cx="77845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 이상의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동시에 같은 작업을 하기 때문에 </a:t>
            </a:r>
            <a:r>
              <a:rPr lang="en-US" altLang="ko-KR" dirty="0" smtClean="0"/>
              <a:t>CRITICAL_SECTION</a:t>
            </a:r>
          </a:p>
          <a:p>
            <a:r>
              <a:rPr lang="ko-KR" altLang="en-US" dirty="0" smtClean="0"/>
              <a:t>이나 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같이 사용한다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그럼 </a:t>
            </a:r>
            <a:r>
              <a:rPr lang="ko-KR" altLang="en-US" dirty="0" err="1" smtClean="0"/>
              <a:t>왜쓰냐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풀링을</a:t>
            </a:r>
            <a:r>
              <a:rPr lang="ko-KR" altLang="en-US" dirty="0" smtClean="0"/>
              <a:t> 사용할 때 용이함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풀링은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왜쓰냐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 smtClean="0"/>
              <a:t>쓰레드가</a:t>
            </a:r>
            <a:r>
              <a:rPr lang="ko-KR" altLang="en-US" dirty="0" smtClean="0"/>
              <a:t> 많이 실행되고 있으면 성능에 </a:t>
            </a:r>
            <a:r>
              <a:rPr lang="ko-KR" altLang="en-US" dirty="0" err="1" smtClean="0"/>
              <a:t>안좋아서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00042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Semaphore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428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2202412"/>
            <a:ext cx="6241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HANDLE </a:t>
            </a:r>
            <a:r>
              <a:rPr lang="en-US" altLang="ko-KR" dirty="0" err="1" smtClean="0"/>
              <a:t>CreateSemaphore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	LPSECURITY_ATTRIBUTES </a:t>
            </a:r>
            <a:r>
              <a:rPr lang="en-US" altLang="ko-KR" dirty="0" err="1" smtClean="0"/>
              <a:t>lpSemaphoreAttributes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LONG </a:t>
            </a:r>
            <a:r>
              <a:rPr lang="en-US" altLang="ko-KR" dirty="0" err="1" smtClean="0"/>
              <a:t>lInitialCount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LONG </a:t>
            </a:r>
            <a:r>
              <a:rPr lang="en-US" altLang="ko-KR" dirty="0" err="1" smtClean="0"/>
              <a:t>lMaximumCount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LPCTSTR </a:t>
            </a:r>
            <a:r>
              <a:rPr lang="en-US" altLang="ko-KR" dirty="0" err="1" smtClean="0"/>
              <a:t>lpName</a:t>
            </a:r>
            <a:endParaRPr lang="en-US" altLang="ko-KR" dirty="0" smtClean="0"/>
          </a:p>
          <a:p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4214818"/>
            <a:ext cx="5953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생성함수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세마포어</a:t>
            </a:r>
            <a:r>
              <a:rPr lang="ko-KR" altLang="en-US" dirty="0" smtClean="0"/>
              <a:t> </a:t>
            </a:r>
            <a:r>
              <a:rPr lang="ko-KR" altLang="en-US" dirty="0" smtClean="0"/>
              <a:t>보안 특성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세마포어</a:t>
            </a:r>
            <a:r>
              <a:rPr lang="ko-KR" altLang="en-US" dirty="0" smtClean="0"/>
              <a:t> 생성 시 내부 카운트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</a:t>
            </a:r>
            <a:r>
              <a:rPr lang="en-US" altLang="ko-KR" dirty="0" smtClean="0"/>
              <a:t>(0 : </a:t>
            </a:r>
            <a:r>
              <a:rPr lang="ko-KR" altLang="en-US" dirty="0" err="1" smtClean="0"/>
              <a:t>못받음</a:t>
            </a:r>
            <a:r>
              <a:rPr lang="en-US" altLang="ko-KR" dirty="0" smtClean="0"/>
              <a:t>(non-signaled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그외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신호받음</a:t>
            </a:r>
            <a:r>
              <a:rPr lang="en-US" altLang="ko-KR" dirty="0" smtClean="0"/>
              <a:t>(</a:t>
            </a:r>
            <a:r>
              <a:rPr lang="en-US" altLang="ko-KR" dirty="0" smtClean="0"/>
              <a:t>signaled))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소유권을 가질 수 있는 </a:t>
            </a:r>
            <a:r>
              <a:rPr lang="ko-KR" altLang="en-US" dirty="0" err="1" smtClean="0"/>
              <a:t>쓰레드의</a:t>
            </a:r>
            <a:r>
              <a:rPr lang="ko-KR" altLang="en-US" dirty="0" smtClean="0"/>
              <a:t> 최대 개수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err="1" smtClean="0"/>
              <a:t>세마포어</a:t>
            </a:r>
            <a:r>
              <a:rPr lang="ko-KR" altLang="en-US" dirty="0" smtClean="0"/>
              <a:t> 객체의 이름을 정함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00042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Semaphore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428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2202412"/>
            <a:ext cx="37458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HANDLE </a:t>
            </a:r>
            <a:r>
              <a:rPr lang="en-US" altLang="ko-KR" dirty="0" err="1" smtClean="0"/>
              <a:t>ReleaseSemaphore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	HANDLE </a:t>
            </a:r>
            <a:r>
              <a:rPr lang="en-US" altLang="ko-KR" dirty="0" err="1" smtClean="0"/>
              <a:t>hSemaphore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LONG </a:t>
            </a:r>
            <a:r>
              <a:rPr lang="en-US" altLang="ko-KR" dirty="0" err="1" smtClean="0"/>
              <a:t>lReleaseCount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LPLONG </a:t>
            </a:r>
            <a:r>
              <a:rPr lang="en-US" altLang="ko-KR" dirty="0" err="1" smtClean="0"/>
              <a:t>lpPreviousCount</a:t>
            </a:r>
            <a:endParaRPr lang="en-US" altLang="ko-KR" dirty="0" smtClean="0"/>
          </a:p>
          <a:p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3786190"/>
            <a:ext cx="794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해제함수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세마포어</a:t>
            </a:r>
            <a:r>
              <a:rPr lang="ko-KR" altLang="en-US" dirty="0" smtClean="0"/>
              <a:t> 객체 핸들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 </a:t>
            </a:r>
            <a:r>
              <a:rPr lang="ko-KR" altLang="en-US" dirty="0" smtClean="0"/>
              <a:t>증가시킬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객체의 내부 카운트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증가시키기 전의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내부 카운트를 받는 변수 </a:t>
            </a:r>
            <a:r>
              <a:rPr lang="en-US" altLang="ko-KR" dirty="0" smtClean="0"/>
              <a:t>(C</a:t>
            </a:r>
            <a:r>
              <a:rPr lang="ko-KR" altLang="en-US" dirty="0" smtClean="0"/>
              <a:t>언어 리턴 </a:t>
            </a:r>
            <a:r>
              <a:rPr lang="ko-KR" altLang="en-US" dirty="0" err="1" smtClean="0"/>
              <a:t>개구림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00100" y="5143512"/>
            <a:ext cx="643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세마포어의</a:t>
            </a:r>
            <a:r>
              <a:rPr lang="ko-KR" altLang="en-US" dirty="0" smtClean="0"/>
              <a:t> 내부 카운트가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값을 넘으면 함수 호출 실패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00042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Semaphore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928802"/>
            <a:ext cx="86399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WaitForSingleObject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g_hSemaphore</a:t>
            </a:r>
            <a:r>
              <a:rPr lang="en-US" altLang="ko-KR" dirty="0" smtClean="0"/>
              <a:t>, INFINITE);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g_nInteger</a:t>
            </a:r>
            <a:r>
              <a:rPr lang="en-US" altLang="ko-KR" dirty="0" smtClean="0"/>
              <a:t>++;</a:t>
            </a:r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en-US" altLang="ko-KR" dirty="0" err="1" smtClean="0"/>
              <a:t>ThreadID</a:t>
            </a:r>
            <a:r>
              <a:rPr lang="en-US" altLang="ko-KR" dirty="0" smtClean="0"/>
              <a:t> : " &lt;&lt; </a:t>
            </a:r>
            <a:r>
              <a:rPr lang="en-US" altLang="ko-KR" dirty="0" err="1" smtClean="0"/>
              <a:t>GetCurrentThreadId</a:t>
            </a:r>
            <a:r>
              <a:rPr lang="en-US" altLang="ko-KR" dirty="0" smtClean="0"/>
              <a:t>() &lt;&lt; " : " &lt;&lt; </a:t>
            </a:r>
            <a:r>
              <a:rPr lang="en-US" altLang="ko-KR" dirty="0" err="1" smtClean="0"/>
              <a:t>g_nInteger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if( </a:t>
            </a:r>
            <a:r>
              <a:rPr lang="en-US" altLang="ko-KR" dirty="0" err="1" smtClean="0"/>
              <a:t>g_nInteger</a:t>
            </a:r>
            <a:r>
              <a:rPr lang="en-US" altLang="ko-KR" dirty="0" smtClean="0"/>
              <a:t> &gt;= 8 )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break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ReleaseSemaphore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g_hSemaphore</a:t>
            </a:r>
            <a:r>
              <a:rPr lang="en-US" altLang="ko-KR" dirty="0" smtClean="0"/>
              <a:t>, 1, &amp;</a:t>
            </a:r>
            <a:r>
              <a:rPr lang="en-US" altLang="ko-KR" dirty="0" err="1" smtClean="0"/>
              <a:t>lPre</a:t>
            </a:r>
            <a:r>
              <a:rPr lang="en-US" altLang="ko-KR" dirty="0" smtClean="0"/>
              <a:t> );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195</Words>
  <Application>Microsoft Office PowerPoint</Application>
  <PresentationFormat>화면 슬라이드 쇼(4:3)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Mutex Semaphore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Mutex Semaphore</dc:title>
  <dc:creator>Yeon Su Lee</dc:creator>
  <cp:lastModifiedBy>Yeon Su Lee</cp:lastModifiedBy>
  <cp:revision>15</cp:revision>
  <dcterms:created xsi:type="dcterms:W3CDTF">2018-02-21T12:54:53Z</dcterms:created>
  <dcterms:modified xsi:type="dcterms:W3CDTF">2018-02-22T14:12:14Z</dcterms:modified>
</cp:coreProperties>
</file>