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64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63" r:id="rId16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94"/>
  </p:normalViewPr>
  <p:slideViewPr>
    <p:cSldViewPr snapToGrid="0" snapToObjects="1">
      <p:cViewPr varScale="1">
        <p:scale>
          <a:sx n="97" d="100"/>
          <a:sy n="97" d="100"/>
        </p:scale>
        <p:origin x="208" y="2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>
            <a:extLst>
              <a:ext uri="{FF2B5EF4-FFF2-40B4-BE49-F238E27FC236}">
                <a16:creationId xmlns:a16="http://schemas.microsoft.com/office/drawing/2014/main" xmlns="" id="{F3548069-DD74-423F-959B-2006D1466DB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Cantarell" pitchFamily="2"/>
              <a:cs typeface="Linux Biolinum" pitchFamily="2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7EC918B-D286-442A-87E3-9FEF37FA3D6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Cantarell" pitchFamily="2"/>
              <a:cs typeface="Linux Biolinum" pitchFamily="2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D5517A6-54AA-4FC3-9E51-FFC017C6B09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Cantarell" pitchFamily="2"/>
              <a:cs typeface="Linux Biolinum" pitchFamily="2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6C4DA75-95EB-43ED-BCDF-970CDF56A5C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116937E-EAA1-4547-918F-D93D4329BBA4}" type="slidenum">
              <a:t>‹#›</a:t>
            </a:fld>
            <a:endParaRPr lang="en-U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Cantarell" pitchFamily="2"/>
              <a:cs typeface="Linux Biolinum" pitchFamily="2"/>
            </a:endParaRPr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261E1B6-69C5-464B-97D7-DBF703E46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DE07331-1FF1-4C61-A668-61F2A452BE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930A5-0D56-4671-A958-820846859E70}" type="datetimeFigureOut">
              <a:rPr lang="en-US"/>
              <a:t>11/2/19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5E50C7-1C4B-44AE-A8F8-A3700A425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67FFA1F-CA55-439A-9DCB-5EDA0916CB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685FB-E0B3-4389-9F9E-715C040361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72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27625-1416-4147-B5B3-B6D868FBC5B8}" type="datetimeFigureOut">
              <a:rPr lang="en-US"/>
              <a:t>11/2/19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xmlns="" id="{87827011-7EBF-49BA-B8C1-9F76D1A0B5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solidFill>
            <a:srgbClr val="C7243A"/>
          </a:solidFill>
          <a:ln>
            <a:noFill/>
            <a:prstDash val="solid"/>
          </a:ln>
        </p:spPr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xmlns="" id="{DF59C2A3-473C-4202-9DEF-A6F63F7CE48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Header Placeholder 9">
            <a:extLst>
              <a:ext uri="{FF2B5EF4-FFF2-40B4-BE49-F238E27FC236}">
                <a16:creationId xmlns:a16="http://schemas.microsoft.com/office/drawing/2014/main" xmlns="" id="{A58C9BA3-46D9-4E07-8C0A-2375FE27379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>
                <a:latin typeface="Liberation Serif" pitchFamily="18"/>
                <a:ea typeface="Cantarell" pitchFamily="2"/>
                <a:cs typeface="Linux Biolinum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9EBEDB72-8F82-4588-BB92-A6609F92E55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>
                <a:latin typeface="Liberation Serif" pitchFamily="18"/>
                <a:ea typeface="Cantarell" pitchFamily="2"/>
                <a:cs typeface="Linux Biolinum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F9222A4A-4CE5-41B4-A057-C9C2E4C1C8D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>
                <a:latin typeface="Liberation Serif" pitchFamily="18"/>
                <a:ea typeface="Cantarell" pitchFamily="2"/>
                <a:cs typeface="Linux Biolinum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0C6933C8-1A9E-41A9-B416-E5D39C82D61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>
                <a:latin typeface="Liberation Serif" pitchFamily="18"/>
                <a:ea typeface="Cantarell" pitchFamily="2"/>
                <a:cs typeface="Linux Biolinum" pitchFamily="2"/>
              </a:defRPr>
            </a:lvl1pPr>
          </a:lstStyle>
          <a:p>
            <a:pPr lvl="0"/>
            <a:fld id="{27490333-1E1B-4472-B1EB-081EFB9EE51D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300FB-73E8-4CAE-BC1F-CDC93C71DD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94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E04DB49A-57E4-4A0F-935F-C5A221BCA1F0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227625-1416-4147-B5B3-B6D868FBC5B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xmlns="" id="{413D5F52-ABA0-469B-97F4-FB257469E220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5BDBDB-D644-401E-8651-BC0117B3E48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Cantarell" pitchFamily="2"/>
                <a:cs typeface="Linux Biolinum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C984991B-D6B7-492D-877A-597D726B0049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FBC5D9-EFD5-4062-AC13-4B0A33DEE11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Cantarell" pitchFamily="2"/>
                <a:cs typeface="Linux Biolinum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43A79E9-57D2-4080-9362-A2D33A36D3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640" y="812520"/>
            <a:ext cx="7128000" cy="401039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0819CAC3-E479-49DF-97F7-31869A93EE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A12A4944-8BF3-4CDD-B3D8-CFE09761BD08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227625-1416-4147-B5B3-B6D868FBC5B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xmlns="" id="{DFA371C5-624E-4422-BB24-4EB7D6622562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78F0A-B61A-4C10-85EC-088172D9511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Cantarell" pitchFamily="2"/>
                <a:cs typeface="Linux Biolinum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F6261A8D-B8DB-4159-86AE-BE445796070B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CD354-02E3-41E4-9E13-9ADF56A524F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Cantarell" pitchFamily="2"/>
                <a:cs typeface="Linux Biolinum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5D15775-6B61-4DBF-9686-F0ED8754BF4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6000" y="812520"/>
            <a:ext cx="7127279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69A853BB-6F9B-4BB1-8915-C07FAA785E0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49BAB2D6-3EBA-40FB-9CE5-227F42A906E3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227625-1416-4147-B5B3-B6D868FBC5B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xmlns="" id="{F17C8F15-4B13-4DC8-BEBB-7A4743BFDD27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2FCD1A-D2EB-43AC-AB71-521D8B06D0E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Cantarell" pitchFamily="2"/>
                <a:cs typeface="Linux Biolinum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E705E9B9-61A4-4FF1-A7F9-5DA6C3CA49A3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7D513E-2E3D-4069-98D8-6EBCD44B5EB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Cantarell" pitchFamily="2"/>
                <a:cs typeface="Linux Biolinum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B636E13-1658-46D8-BEF5-0A4CD1E9494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0E46F07F-8FCC-4430-B77D-3FC2919DC2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F5EB8AC0-1A21-4E9A-B0CA-5A185CC71A10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227625-1416-4147-B5B3-B6D868FBC5B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xmlns="" id="{4981470A-C085-4603-84E6-FD1B21CFC10B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D22724-0177-4636-8E04-534160D865C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Cantarell" pitchFamily="2"/>
                <a:cs typeface="Linux Biolinum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2361FD8C-39B2-45DF-AD6C-64B1D375E72A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54ADE9-A73A-4A03-88D3-2C25931DBD0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Cantarell" pitchFamily="2"/>
                <a:cs typeface="Linux Biolinum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FEE03561-64BC-4BE7-8283-C7971BDD97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6000" y="812520"/>
            <a:ext cx="7127279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A1E0C76-988F-4566-84B1-2B30625198D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560D1A83-F382-41B0-A77A-C3C14C3844F2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227625-1416-4147-B5B3-B6D868FBC5B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xmlns="" id="{8BE99329-EE94-481A-B192-431EC6B2C848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1749F5-488D-4715-ACFA-F8DC34CC5BF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Cantarell" pitchFamily="2"/>
                <a:cs typeface="Linux Biolinum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FC3015FA-1E5F-4285-9FBB-7910CC881633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DA558-EC96-48A2-A96D-382C240838C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Cantarell" pitchFamily="2"/>
                <a:cs typeface="Linux Biolinum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FF584F5-7FCC-40B8-B5D6-DD70059BE9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613F52F4-BA70-430B-915C-9414994EA00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61BD2834-7CFC-42CA-9DB7-1C4939470201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227625-1416-4147-B5B3-B6D868FBC5B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xmlns="" id="{C8E235BC-73D0-4470-82A1-6B6EB3AC9B1C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6E2A21-121A-495B-AEF3-2C7F57F38A4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Cantarell" pitchFamily="2"/>
                <a:cs typeface="Linux Biolinum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11907EC6-2E79-40C5-99EC-D373C88D2FE8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78348A-8FCE-4A31-AC41-3B01614BD11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Cantarell" pitchFamily="2"/>
                <a:cs typeface="Linux Biolinum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6CEFE85-0940-46CE-BF3E-4CBE1F22A4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4B58700-64F0-40B0-9F8D-A94372374E3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4DF402D0-8E49-4A9B-869E-590CE73E6EE2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227625-1416-4147-B5B3-B6D868FBC5B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xmlns="" id="{067812D6-A562-4497-B3C8-DD4F7481EFB6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FE58B0-A22F-45A4-BAF8-A78A80E1173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Cantarell" pitchFamily="2"/>
                <a:cs typeface="Linux Biolinum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DC6F34C6-9B46-4BD8-980E-7017A08F0FF5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292C4-E7B1-42BF-BE30-3DB3E8481F7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Cantarell" pitchFamily="2"/>
                <a:cs typeface="Linux Biolinum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151FFA4-5671-4CAF-A44F-A86CC05679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6000" y="812520"/>
            <a:ext cx="7127279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B60B637E-D8B8-4B28-8264-60A3E3A8D73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6F6DE0A4-7A3F-4FE7-9DFA-5F6268CC4363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227625-1416-4147-B5B3-B6D868FBC5B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xmlns="" id="{231DAAD6-5D7C-45C2-A667-7AF753DF2F86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512EEF-8C3F-4D24-90D9-FDA0D0BE62E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Cantarell" pitchFamily="2"/>
                <a:cs typeface="Linux Biolinum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86E2218B-6514-4393-A6BC-420213F4569C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8B420-38C1-4EF3-A8DA-287EC9D2483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Cantarell" pitchFamily="2"/>
                <a:cs typeface="Linux Biolinum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BCE0017D-EE8A-4B12-A6AB-09D1BBE8FE6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FBCDF86B-F284-4C85-B7B0-2F5777CFAE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2449FCA-258F-477E-A1FA-9E80FAF26A9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5104800"/>
            <a:ext cx="10080000" cy="58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28EF962-F145-452E-B510-6F7DBB03C90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96017A-F14F-4DD8-B2EA-E440E49BA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F4BAA98-CD46-4687-8836-970689F50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CD4D92-6DB1-4823-8DA3-8D9A9256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8000" y="5284080"/>
            <a:ext cx="2348280" cy="3909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81B07B-CA56-472E-8B70-EC43A264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1000" y="5271839"/>
            <a:ext cx="3195000" cy="3909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F52971-D2AB-40E1-B0F0-B13035D2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32000" y="5271839"/>
            <a:ext cx="2348280" cy="390960"/>
          </a:xfrm>
        </p:spPr>
        <p:txBody>
          <a:bodyPr/>
          <a:lstStyle/>
          <a:p>
            <a:pPr lvl="0"/>
            <a:fld id="{1EB86EAA-6FBD-4886-AD2F-6A0DBD7EA5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1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1D7DF57-2EF8-46BC-B656-1116B81529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5104800"/>
            <a:ext cx="10080000" cy="58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AD89C5F-8649-4DE6-B831-2F752277A52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60B89A-E086-4D8B-9D9B-C470AA828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B411311-65DA-4D62-8ED3-422C7EEE3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6000" y="3600000"/>
            <a:ext cx="5255640" cy="12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5C8C17-C499-4443-8CC3-3CF07E4C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8000" y="5284080"/>
            <a:ext cx="2348280" cy="3909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F3DDC5-287A-4FF1-9DB8-D6FA6AAB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1000" y="5271839"/>
            <a:ext cx="3195000" cy="3909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EF35F7-2BE0-4A2E-92C5-B15E733F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32000" y="5271839"/>
            <a:ext cx="2348280" cy="390960"/>
          </a:xfrm>
        </p:spPr>
        <p:txBody>
          <a:bodyPr/>
          <a:lstStyle/>
          <a:p>
            <a:pPr lvl="0"/>
            <a:fld id="{F0704D7F-5136-4812-B73D-3FC3D915A8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4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FC938D7-4F18-4E4F-865D-0BE41851A0F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5104800"/>
            <a:ext cx="10080000" cy="58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C9E1847-585B-4260-8177-7D042870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03DF62E-D2BF-4DD8-932C-158CF0A2F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04025" y="647700"/>
            <a:ext cx="2266950" cy="4248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89A9FB6-B369-4A75-B775-D2D59A580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647700"/>
            <a:ext cx="6651625" cy="4248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8BF3E9-5358-4E2A-B9CB-2C8413AD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8000" y="5284080"/>
            <a:ext cx="2348280" cy="3909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5F6D6F-443C-4A8F-9881-0B1AEF76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1000" y="5271839"/>
            <a:ext cx="3195000" cy="3909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0597DE-5FB1-412F-8582-B868B1F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32000" y="5271839"/>
            <a:ext cx="2348280" cy="390960"/>
          </a:xfrm>
        </p:spPr>
        <p:txBody>
          <a:bodyPr/>
          <a:lstStyle/>
          <a:p>
            <a:pPr lvl="0"/>
            <a:fld id="{70C1169C-8AAF-449C-B957-F903730131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75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4F50834-0AF7-4608-A81E-860424E51E6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" y="0"/>
            <a:ext cx="10080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531A59-6D5C-4A9F-B3A0-10BB61EA6EE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" y="5357160"/>
            <a:ext cx="10080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220EF52-8DD9-4445-A094-D6105D0BC6D9}"/>
              </a:ext>
            </a:extLst>
          </p:cNvPr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49A0884-D4BE-4944-B268-9CD800E2B080}"/>
              </a:ext>
            </a:extLst>
          </p:cNvPr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algn="ctr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493528C-FD0D-46B7-B7F4-80EF779D8BC3}"/>
              </a:ext>
            </a:extLst>
          </p:cNvPr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algn="r" hangingPunct="0">
              <a:buNone/>
              <a:tabLst/>
            </a:pPr>
            <a:fld id="{DAEECFF8-0244-4A0C-886B-DD866F79F3E9}" type="slidenum">
              <a:t>‹#›</a:t>
            </a:fld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ED8655-FB52-4E2B-9B38-0BAFF5394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34E1C8-F08E-4D86-8D22-B8AE0E2BF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DDF6C8-A591-403F-834C-B0D7F1BA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7999" y="5400720"/>
            <a:ext cx="2240280" cy="390600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07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5511F14-3222-4DCD-8221-26BDE3448BB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" y="0"/>
            <a:ext cx="10080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4577A9A-F5E2-40FE-B753-650ABFE6E59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" y="5357160"/>
            <a:ext cx="10080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C712969-44AA-4BB3-82CD-CA8A755B65E8}"/>
              </a:ext>
            </a:extLst>
          </p:cNvPr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2E06016-1C2D-4F8A-9714-68045344CA83}"/>
              </a:ext>
            </a:extLst>
          </p:cNvPr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algn="ctr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6F5D096-A525-4CBC-95ED-AECF48948F94}"/>
              </a:ext>
            </a:extLst>
          </p:cNvPr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algn="r" hangingPunct="0">
              <a:buNone/>
              <a:tabLst/>
            </a:pPr>
            <a:fld id="{DAEECFF8-0244-4A0C-886B-DD866F79F3E9}" type="slidenum">
              <a:t>‹#›</a:t>
            </a:fld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BBE3AE-7646-4F45-BA22-9F656BF7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565560"/>
            <a:ext cx="9071640" cy="9464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B321D1-8784-4D44-A596-7BE519C7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655999"/>
            <a:ext cx="9071640" cy="2958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4BA7C6-4299-4767-8669-C6CA1587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7999" y="5400720"/>
            <a:ext cx="2240280" cy="390600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3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2FE63BD-44DB-4AB4-8E0B-6C5CE7B05F5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" y="0"/>
            <a:ext cx="10080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2B2115D-1543-40CF-9138-E55DD040940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" y="5357160"/>
            <a:ext cx="10080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FF4E36A-4B79-40CE-B998-0C44718EE1E1}"/>
              </a:ext>
            </a:extLst>
          </p:cNvPr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185D19-8267-45D8-9385-C8F3E0CB87AA}"/>
              </a:ext>
            </a:extLst>
          </p:cNvPr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algn="ctr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2685018-260E-4056-9D28-05D7B8F1D125}"/>
              </a:ext>
            </a:extLst>
          </p:cNvPr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algn="r" hangingPunct="0">
              <a:buNone/>
              <a:tabLst/>
            </a:pPr>
            <a:fld id="{DAEECFF8-0244-4A0C-886B-DD866F79F3E9}" type="slidenum">
              <a:t>‹#›</a:t>
            </a:fld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F12D2-1C98-493C-93E6-37F8CCA70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CCA847-8B10-4737-A756-1CE75AB49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FC3094-A7C3-4C36-AE82-67DE623F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7999" y="5400720"/>
            <a:ext cx="2240280" cy="390600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1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F7C6AD5-821F-44D5-8D61-5F3571E1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" y="0"/>
            <a:ext cx="10080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5AF7723-8FF1-48C4-A206-8D2BD063560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" y="5357160"/>
            <a:ext cx="10080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4D87B61-2DD6-40BC-B256-4D527945209C}"/>
              </a:ext>
            </a:extLst>
          </p:cNvPr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2088227-F5C0-440B-B11A-A70F1C7771A3}"/>
              </a:ext>
            </a:extLst>
          </p:cNvPr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algn="ctr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15FCE60-4893-464C-A6F5-C6EF72B5B754}"/>
              </a:ext>
            </a:extLst>
          </p:cNvPr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algn="r" hangingPunct="0">
              <a:buNone/>
              <a:tabLst/>
            </a:pPr>
            <a:fld id="{DAEECFF8-0244-4A0C-886B-DD866F79F3E9}" type="slidenum">
              <a:t>‹#›</a:t>
            </a:fld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DA712B-181B-45CD-8B05-C95B04E9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565560"/>
            <a:ext cx="9071640" cy="9464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2A81F0-8C97-4D61-A79A-A06090B41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655763"/>
            <a:ext cx="4459287" cy="2959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B13956D-602C-4A7A-A325-7D3E4B888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655763"/>
            <a:ext cx="4460875" cy="2959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0DC79D4-3334-40A0-A2E3-ACCB25BA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7999" y="5400720"/>
            <a:ext cx="2240280" cy="390600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41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DC2D2E0-E205-4EF4-8998-5D595CF4D6B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" y="0"/>
            <a:ext cx="10080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6236C1C-6B3D-4250-B4FF-819F4809A76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" y="5357160"/>
            <a:ext cx="10080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8A54005-BA45-4528-8821-235CA65FB61B}"/>
              </a:ext>
            </a:extLst>
          </p:cNvPr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B145BFE-5F70-4B5A-B172-9094B1D92E70}"/>
              </a:ext>
            </a:extLst>
          </p:cNvPr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algn="ctr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0B29F93-E8A5-494D-829F-59B8736844F4}"/>
              </a:ext>
            </a:extLst>
          </p:cNvPr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algn="r" hangingPunct="0">
              <a:buNone/>
              <a:tabLst/>
            </a:pPr>
            <a:fld id="{DAEECFF8-0244-4A0C-886B-DD866F79F3E9}" type="slidenum">
              <a:t>‹#›</a:t>
            </a:fld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4BA7C5-D4DD-4AD9-98F4-BD9B6E13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D72655-4954-4D81-B9D9-8C97E4B22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7BC7B7-94E4-439B-BA73-3946B7FED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05FBF60-C00D-4742-B7F6-6D3A07A67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A829E06-773A-4708-80DC-A0D57A212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DE35CD9-2727-4684-BC45-98D67F03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7999" y="5400720"/>
            <a:ext cx="2240280" cy="390600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8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7E128F7-D186-44BF-923E-616B96AD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" y="0"/>
            <a:ext cx="10080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F04DA80-D855-4B7E-8519-AFFBEAABD18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" y="5357160"/>
            <a:ext cx="10080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A3CBB7F-8215-48E8-B31C-B9904951B678}"/>
              </a:ext>
            </a:extLst>
          </p:cNvPr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F05998B-0D84-4BF6-943D-68641C58AE21}"/>
              </a:ext>
            </a:extLst>
          </p:cNvPr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algn="ctr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3EDEC1E-774A-4E4E-BD68-C37E05F72FAA}"/>
              </a:ext>
            </a:extLst>
          </p:cNvPr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algn="r" hangingPunct="0">
              <a:buNone/>
              <a:tabLst/>
            </a:pPr>
            <a:fld id="{DAEECFF8-0244-4A0C-886B-DD866F79F3E9}" type="slidenum">
              <a:t>‹#›</a:t>
            </a:fld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191F4F-1305-456E-9F2A-FC4AF8A2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565560"/>
            <a:ext cx="9071640" cy="9464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FC5ADD-D5DE-4CC9-9533-F4789374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7999" y="5400720"/>
            <a:ext cx="2240280" cy="390600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32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8A61318-9920-409E-AEAE-9BD47AEAF9F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" y="0"/>
            <a:ext cx="10080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9A8518-F2CE-4CDE-9584-F55FDC05A60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" y="5357160"/>
            <a:ext cx="10080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057F42C-A4B4-409F-9458-0706CFDD91B3}"/>
              </a:ext>
            </a:extLst>
          </p:cNvPr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8853E1-ECFA-4002-8492-189DBF9AF79F}"/>
              </a:ext>
            </a:extLst>
          </p:cNvPr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algn="ctr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1BC50E-62CA-4A59-9D62-14118AAB90E1}"/>
              </a:ext>
            </a:extLst>
          </p:cNvPr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algn="r" hangingPunct="0">
              <a:buNone/>
              <a:tabLst/>
            </a:pPr>
            <a:fld id="{DAEECFF8-0244-4A0C-886B-DD866F79F3E9}" type="slidenum">
              <a:t>‹#›</a:t>
            </a:fld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93957D-E811-4D68-9616-5D786DA0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7999" y="5400720"/>
            <a:ext cx="2240280" cy="390600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4164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BAB45D8-6493-43D1-8ACD-743ED0C3F8A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" y="0"/>
            <a:ext cx="10080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60B7C69-1AF9-4DF1-A3B3-D8CCC33CDA8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" y="5357160"/>
            <a:ext cx="10080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4C36B60-317C-49C0-A1B5-43BA6C1599DE}"/>
              </a:ext>
            </a:extLst>
          </p:cNvPr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B14B9AF-29F0-4ECE-8912-048EC9D68900}"/>
              </a:ext>
            </a:extLst>
          </p:cNvPr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algn="ctr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B4FAC12-96AC-4C45-9592-763BCAD112F8}"/>
              </a:ext>
            </a:extLst>
          </p:cNvPr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algn="r" hangingPunct="0">
              <a:buNone/>
              <a:tabLst/>
            </a:pPr>
            <a:fld id="{DAEECFF8-0244-4A0C-886B-DD866F79F3E9}" type="slidenum">
              <a:t>‹#›</a:t>
            </a:fld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9B14B7-D586-4BF9-9375-C79724368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79B6FE-4E9C-48FB-9FD9-295896DCB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7EF2C38-E1E8-4CD7-A564-2F4995F01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B33C7EF-40C6-44F7-ACE9-32599403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7999" y="5400720"/>
            <a:ext cx="2240280" cy="390600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2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90020F6-F081-419B-98C3-63EF011FCFD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5104800"/>
            <a:ext cx="10080000" cy="58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3FA600E-3661-42BF-848D-1E1603B9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825F99-51C1-4A2A-8721-6403DDB6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BAEBD0-2715-48CA-A691-7E0DAEFE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000" y="3600000"/>
            <a:ext cx="5255640" cy="12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6F29F0-F67F-4C18-8994-857B2D4F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8000" y="5284080"/>
            <a:ext cx="2348280" cy="3909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9E5AEF-1275-4C5F-B863-93A9730D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1000" y="5271839"/>
            <a:ext cx="3195000" cy="3909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FDF865-6A40-4056-A07F-3186C64C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32000" y="5271839"/>
            <a:ext cx="2348280" cy="390960"/>
          </a:xfrm>
        </p:spPr>
        <p:txBody>
          <a:bodyPr/>
          <a:lstStyle/>
          <a:p>
            <a:pPr lvl="0"/>
            <a:fld id="{5FEAB7F3-0A2A-4C61-8F33-8BC7AFEEB9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80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95A2A42-BB3F-497A-BFB0-EDBF16FC1C6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" y="0"/>
            <a:ext cx="10080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AC52132-DF07-4D3C-B4D9-F21B491FC5B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" y="5357160"/>
            <a:ext cx="10080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30F34F-6DC1-4B08-9330-382CEF5F5FE5}"/>
              </a:ext>
            </a:extLst>
          </p:cNvPr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C5E8FF6-DCF5-4771-982C-DE61749E8760}"/>
              </a:ext>
            </a:extLst>
          </p:cNvPr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algn="ctr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E0CF7FD-49D5-4BA4-A012-3EAE2BE02E52}"/>
              </a:ext>
            </a:extLst>
          </p:cNvPr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algn="r" hangingPunct="0">
              <a:buNone/>
              <a:tabLst/>
            </a:pPr>
            <a:fld id="{DAEECFF8-0244-4A0C-886B-DD866F79F3E9}" type="slidenum">
              <a:t>‹#›</a:t>
            </a:fld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314AF0-9A4F-4A7D-A6D1-998783C2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F1EB448-3D4E-4AFD-8EFF-95E14AA9D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BF220F-DD00-465B-BE1F-06E4F9F05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DE8CCF-5C95-4ADF-9BAB-D41800E3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7999" y="5400720"/>
            <a:ext cx="2240280" cy="390600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87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418E407-E67E-4E65-BBA7-339B70DA6FC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" y="0"/>
            <a:ext cx="10080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FD70E51-7082-4851-AE02-029B56C5E13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" y="5357160"/>
            <a:ext cx="10080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0C20BB8-2A10-4663-AE8C-E1B91D1D0B3F}"/>
              </a:ext>
            </a:extLst>
          </p:cNvPr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B6F5369-20E7-4F24-AD78-E41E7F12D637}"/>
              </a:ext>
            </a:extLst>
          </p:cNvPr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algn="ctr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29690E7-3BF7-4391-9961-E9409F7BBC7D}"/>
              </a:ext>
            </a:extLst>
          </p:cNvPr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algn="r" hangingPunct="0">
              <a:buNone/>
              <a:tabLst/>
            </a:pPr>
            <a:fld id="{DAEECFF8-0244-4A0C-886B-DD866F79F3E9}" type="slidenum">
              <a:t>‹#›</a:t>
            </a:fld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A1734B-E7F8-4B46-8EA7-1B05667A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565560"/>
            <a:ext cx="9071640" cy="9464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AB57B2A-9D54-4EB3-9702-17C2EE867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999" y="1655999"/>
            <a:ext cx="9071640" cy="29588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54BE5A-B786-458A-8593-11349B37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7999" y="5400720"/>
            <a:ext cx="2240280" cy="390600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90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BA7D61D-85DF-478B-9F69-9A6CE5515F1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" y="0"/>
            <a:ext cx="10080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B5803D3-FF37-4F21-B0D0-578A561FD6D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" y="5357160"/>
            <a:ext cx="10080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08BD85-5228-4E77-ADFC-89626CD54D78}"/>
              </a:ext>
            </a:extLst>
          </p:cNvPr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766DE71-37F5-4208-86FF-0EF0B593D040}"/>
              </a:ext>
            </a:extLst>
          </p:cNvPr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algn="ctr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373B5A9-F00A-4274-A4D9-32FBED010071}"/>
              </a:ext>
            </a:extLst>
          </p:cNvPr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algn="r" hangingPunct="0">
              <a:buNone/>
              <a:tabLst/>
            </a:pPr>
            <a:fld id="{DAEECFF8-0244-4A0C-886B-DD866F79F3E9}" type="slidenum">
              <a:t>‹#›</a:t>
            </a:fld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0111465-218C-4957-9614-B6E862368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565150"/>
            <a:ext cx="2266950" cy="40497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0043204-98B8-472B-A1B9-1E14E0C72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565150"/>
            <a:ext cx="6653212" cy="40497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3C7236-163B-4756-A9ED-17544845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7999" y="5400720"/>
            <a:ext cx="2240280" cy="390600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4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BF63025-DD56-4686-8161-AAB68307EE8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5104800"/>
            <a:ext cx="10080000" cy="58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991BE27-2D1A-4562-BB1F-2AF7AE0FACA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FDE82E-D3C2-480A-A75B-29342D1F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B74A63-7FA6-4C4B-BE54-120F81369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38BFEB-9B2F-402D-99B4-117E10BD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8000" y="5284080"/>
            <a:ext cx="2348280" cy="3909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B6A27B-1D4E-48CD-AC63-40804FA3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1000" y="5271839"/>
            <a:ext cx="3195000" cy="3909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49F726-4F42-4029-A2B7-4F54BA77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32000" y="5271839"/>
            <a:ext cx="2348280" cy="390960"/>
          </a:xfrm>
        </p:spPr>
        <p:txBody>
          <a:bodyPr/>
          <a:lstStyle/>
          <a:p>
            <a:pPr lvl="0"/>
            <a:fld id="{6BAEE177-A4D0-4895-B630-382E2FBC6D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6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2AE75B0-7B0C-48D5-AF7E-F73708C8575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5104800"/>
            <a:ext cx="10080000" cy="58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3216073-F2EC-44B6-A977-42DB154A5F8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2A77D3-DA2B-4F12-A655-6E3BD9C2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4C0798-E625-42B7-A31C-01F1AC7DD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6350" y="3600450"/>
            <a:ext cx="2551113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A0C3FEE-B499-4DB3-AEA9-9DAFCB9E9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863" y="3600450"/>
            <a:ext cx="2551112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65C063-0EAE-402D-A6F7-9AC69C96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8000" y="5284080"/>
            <a:ext cx="2348280" cy="3909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E3CF9EB-1814-40E7-A613-477A296E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1000" y="5271839"/>
            <a:ext cx="3195000" cy="3909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F6EF92-4B1C-47F6-869B-2ECA54C2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32000" y="5271839"/>
            <a:ext cx="2348280" cy="390960"/>
          </a:xfrm>
        </p:spPr>
        <p:txBody>
          <a:bodyPr/>
          <a:lstStyle/>
          <a:p>
            <a:pPr lvl="0"/>
            <a:fld id="{07E9027E-7088-48E1-B347-21F48AAA4E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4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6CAF2BD-0050-4155-A844-7838223AD2A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5104800"/>
            <a:ext cx="10080000" cy="58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C3629F8-BE2F-4C2F-AC2C-BA5601C383C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922184-1307-4018-B596-10D3D68D2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1C2FB5-BA5E-4AA1-8D22-E4BBA0715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3CD0673-AB16-4D5E-83AA-016BF2CFE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0E78D55-45BC-4729-A09A-FFAD625C9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F9A86FA-55E3-478F-997D-C67B25B7B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4334D2B-37F5-48D6-8328-AAFB6C4F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8000" y="5284080"/>
            <a:ext cx="2348280" cy="3909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6CC3B1B-20FD-427C-A266-03110A8E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1000" y="5271839"/>
            <a:ext cx="3195000" cy="3909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AAEBEF2-73D2-41DB-B889-D36CB7CF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32000" y="5271839"/>
            <a:ext cx="2348280" cy="390960"/>
          </a:xfrm>
        </p:spPr>
        <p:txBody>
          <a:bodyPr/>
          <a:lstStyle/>
          <a:p>
            <a:pPr lvl="0"/>
            <a:fld id="{6D1945BE-1128-4006-B834-104E595E48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5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3A47256-6E2F-49DD-B875-AB29A28588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5104800"/>
            <a:ext cx="10080000" cy="58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55C5E5F-A88A-43D1-9B80-C5045C26F25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86675-E8DF-467C-850B-EE65B7AC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337DE27-630C-4F6B-9F46-1C6FBF00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8000" y="5284080"/>
            <a:ext cx="2348280" cy="3909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A31F369-7080-4C0A-AC4B-CCBF2636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1000" y="5271839"/>
            <a:ext cx="3195000" cy="3909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4710B71-8EE0-496F-A069-715EF5E0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32000" y="5271839"/>
            <a:ext cx="2348280" cy="390960"/>
          </a:xfrm>
        </p:spPr>
        <p:txBody>
          <a:bodyPr/>
          <a:lstStyle/>
          <a:p>
            <a:pPr lvl="0"/>
            <a:fld id="{2BA76BA8-9857-4038-AF3B-71FC6012DD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9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B0F618-5B3A-4B08-AE93-741F467FB3F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5104800"/>
            <a:ext cx="10080000" cy="58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C5C2380-5005-4FDE-810D-037EA076195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DCFE399-E469-4DEB-A9EC-0D36EBA6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8000" y="5284080"/>
            <a:ext cx="2348280" cy="3909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6779C81-CBA1-4D25-9133-9F47FBA1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1000" y="5271839"/>
            <a:ext cx="3195000" cy="3909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E40E1F-A9D8-4CA0-A5F8-0B69076F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32000" y="5271839"/>
            <a:ext cx="2348280" cy="390960"/>
          </a:xfrm>
        </p:spPr>
        <p:txBody>
          <a:bodyPr/>
          <a:lstStyle/>
          <a:p>
            <a:pPr lvl="0"/>
            <a:fld id="{849B3B02-6DDE-4004-A6AB-1AEBA7E883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641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4475A3B-EC71-4D1E-AC3C-11E30E11A47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5104800"/>
            <a:ext cx="10080000" cy="58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4832CB6-D284-4C58-B936-896D47F12F2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94B091-065C-463F-A689-582CE595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0D1344-1D55-4E33-BF80-2C6E987A3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FED1BC5-CCA4-4621-A7CE-05687875C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51BE46-C0CA-44AF-9B33-C99C49F9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8000" y="5284080"/>
            <a:ext cx="2348280" cy="3909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8F51CFF-6046-4CD4-8FF1-F927FCAD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1000" y="5271839"/>
            <a:ext cx="3195000" cy="3909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DEA337-608F-4005-8115-855BE424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32000" y="5271839"/>
            <a:ext cx="2348280" cy="390960"/>
          </a:xfrm>
        </p:spPr>
        <p:txBody>
          <a:bodyPr/>
          <a:lstStyle/>
          <a:p>
            <a:pPr lvl="0"/>
            <a:fld id="{7366E08B-5C11-4B44-8EC7-E4232A66FF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8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FBB63E1-2D88-4581-9549-85E2C4A9D6B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5104800"/>
            <a:ext cx="10080000" cy="58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BD470F4-6090-4307-A0D8-930657D2759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EBAD62-DA13-4F16-B3DF-D1BB65B9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9CC26FD-7883-47D5-AE30-C72D1D104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6BAA78F-C59E-439A-A527-4C9C8171D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B8109E-BAE6-4D53-A9B0-25270127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8000" y="5284080"/>
            <a:ext cx="2348280" cy="3909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736BCD6-9A7B-46BB-A534-8EFF1670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1000" y="5271839"/>
            <a:ext cx="3195000" cy="3909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462955-426D-4F5A-A98D-8FDE9FFC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32000" y="5271839"/>
            <a:ext cx="2348280" cy="390960"/>
          </a:xfrm>
        </p:spPr>
        <p:txBody>
          <a:bodyPr/>
          <a:lstStyle/>
          <a:p>
            <a:pPr lvl="0"/>
            <a:fld id="{2CABE46B-2E8B-489F-AC63-278CB51E1C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4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C6DFE95A-4522-420C-A559-1754477209AD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5104800"/>
            <a:ext cx="10080000" cy="5810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xmlns="" id="{B288F26C-00DB-4C86-9D4C-FFAC02196E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tIns="0" rIns="0" bIns="0" anchor="ctr"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2F1745D-BA72-433D-BF57-9D48A6BE86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F3F252-A1EC-41FF-A187-369FEE97E98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>
                <a:solidFill>
                  <a:srgbClr val="FFFFFF"/>
                </a:solidFill>
                <a:latin typeface="Liberation Serif" pitchFamily="18"/>
                <a:ea typeface="Cantarell" pitchFamily="2"/>
                <a:cs typeface="Linux Biolinum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840D726-458E-4B8B-9623-DC573AECFAB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21000" y="5271839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>
                <a:solidFill>
                  <a:srgbClr val="FFFFFF"/>
                </a:solidFill>
                <a:latin typeface="Liberation Serif" pitchFamily="18"/>
                <a:ea typeface="Cantarell" pitchFamily="2"/>
                <a:cs typeface="Linux Biolinum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CC4CAB5-CE7E-4698-8ABA-8AA8D01DE3C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632000" y="5271839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>
                <a:solidFill>
                  <a:srgbClr val="FFFFFF"/>
                </a:solidFill>
                <a:latin typeface="Liberation Serif" pitchFamily="18"/>
                <a:ea typeface="Cantarell" pitchFamily="2"/>
                <a:cs typeface="Linux Biolinum" pitchFamily="2"/>
              </a:defRPr>
            </a:lvl1pPr>
          </a:lstStyle>
          <a:p>
            <a:pPr lvl="0"/>
            <a:fld id="{62C673C5-57DF-4925-9DC7-ECF01E953D57}" type="slidenum">
              <a:t>‹#›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5C9F4FD8-98D4-4C8B-8684-3FF3901273AA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324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hangingPunct="0">
        <a:tabLst/>
        <a:defRPr lang="en-US" sz="4400" b="0" i="0" u="none" strike="noStrike" kern="1200" cap="none">
          <a:ln>
            <a:noFill/>
          </a:ln>
          <a:solidFill>
            <a:srgbClr val="FFFFFF"/>
          </a:solidFill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063"/>
        </a:spcAft>
        <a:tabLst/>
        <a:defRPr lang="en-US" sz="24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E3304688-81BA-46DB-ADB5-D2CFD3D7CE23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6120" y="0"/>
            <a:ext cx="10080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B45BE802-A547-453A-BEC2-9A5C32172AEA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6120" y="5357160"/>
            <a:ext cx="10080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65BDDD5F-C269-4A41-9B41-8FD718472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079E0D1-20A2-4747-9FC5-15A9D63F07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655999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13ED5705-8DD5-459D-AC33-BB7ED94A3C4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07999" y="5400720"/>
            <a:ext cx="2240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>
                <a:latin typeface="Liberation Serif" pitchFamily="18"/>
                <a:ea typeface="Cantarell" pitchFamily="2"/>
                <a:cs typeface="Linux Biolinum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449C05D-77D4-4589-B09E-9C2499A7C440}"/>
              </a:ext>
            </a:extLst>
          </p:cNvPr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92A5CDA-14EB-4E1D-98CF-5A1A87DA2F62}"/>
              </a:ext>
            </a:extLst>
          </p:cNvPr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algn="ctr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7B35143-950B-4B3D-B9BD-BAA959546A8E}"/>
              </a:ext>
            </a:extLst>
          </p:cNvPr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algn="r" hangingPunct="0">
              <a:buNone/>
              <a:tabLst/>
            </a:pPr>
            <a:fld id="{DAEECFF8-0244-4A0C-886B-DD866F79F3E9}" type="slidenum">
              <a:t>‹#›</a:t>
            </a:fld>
            <a:endParaRPr lang="en-US" sz="1400">
              <a:solidFill>
                <a:srgbClr val="FFFFFF"/>
              </a:solidFill>
              <a:latin typeface="Liberation Serif" pitchFamily="18"/>
              <a:ea typeface="Cantarell" pitchFamily="2"/>
              <a:cs typeface="Linux Biolinum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hangingPunct="0">
        <a:tabLst/>
        <a:defRPr lang="en-US" sz="4400" b="0" i="0" u="none" strike="noStrike" kern="1200" cap="none">
          <a:ln>
            <a:noFill/>
          </a:ln>
          <a:solidFill>
            <a:srgbClr val="C7243A"/>
          </a:solidFill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414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dps.europa.eu/edps-homepage_en" TargetMode="External"/><Relationship Id="rId4" Type="http://schemas.openxmlformats.org/officeDocument/2006/relationships/hyperlink" Target="https://edpb.europa.eu/news/national-news_en" TargetMode="External"/><Relationship Id="rId5" Type="http://schemas.openxmlformats.org/officeDocument/2006/relationships/hyperlink" Target="https://op.europa.eu/webpub/edps/2018-edps-annual-report/en/#chapter0" TargetMode="External"/><Relationship Id="rId6" Type="http://schemas.openxmlformats.org/officeDocument/2006/relationships/hyperlink" Target="https://edps.europa.eu/sites/edp/files/publication/brochure_2009_de.pdf" TargetMode="External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dps.europa.eu/data-protection/our-work/technology-monitoring_de" TargetMode="External"/><Relationship Id="rId4" Type="http://schemas.openxmlformats.org/officeDocument/2006/relationships/hyperlink" Target="https://edps.europa.eu/data-protection/our-work/edps-worldwide_de" TargetMode="External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C2DC3A-CFA8-4E45-8D59-5DA28B19988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920" y="648000"/>
            <a:ext cx="9071640" cy="2736000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EU </a:t>
            </a:r>
            <a:r>
              <a:rPr lang="en-US" dirty="0" err="1"/>
              <a:t>Datenschutzbeauftragter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1CA3B58-E71D-4B1C-935D-EF983033350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816000" y="3600000"/>
            <a:ext cx="5255640" cy="1296000"/>
          </a:xfrm>
        </p:spPr>
        <p:txBody>
          <a:bodyPr anchor="t" anchorCtr="0">
            <a:spAutoFit/>
          </a:bodyPr>
          <a:lstStyle/>
          <a:p>
            <a:pPr algn="ctr"/>
            <a:endParaRPr 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56592" y="2438400"/>
            <a:ext cx="8295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fr-FR" sz="2000" dirty="0" smtClean="0"/>
              <a:t>Es </a:t>
            </a:r>
            <a:r>
              <a:rPr lang="fr-FR" sz="2000" dirty="0" err="1" smtClean="0"/>
              <a:t>ist</a:t>
            </a:r>
            <a:r>
              <a:rPr lang="fr-FR" sz="2000" dirty="0" smtClean="0"/>
              <a:t> </a:t>
            </a:r>
            <a:r>
              <a:rPr lang="fr-FR" sz="2000" dirty="0" err="1" smtClean="0"/>
              <a:t>eine</a:t>
            </a:r>
            <a:r>
              <a:rPr lang="fr-FR" sz="2000" dirty="0" smtClean="0"/>
              <a:t> </a:t>
            </a:r>
            <a:r>
              <a:rPr lang="fr-FR" sz="2000" dirty="0" err="1" smtClean="0"/>
              <a:t>unabhängige</a:t>
            </a:r>
            <a:r>
              <a:rPr lang="fr-FR" sz="2000" dirty="0" smtClean="0"/>
              <a:t> </a:t>
            </a:r>
            <a:r>
              <a:rPr lang="fr-FR" sz="2000" dirty="0" err="1" smtClean="0"/>
              <a:t>Stelle</a:t>
            </a:r>
            <a:r>
              <a:rPr lang="fr-FR" sz="2000" dirty="0" smtClean="0"/>
              <a:t> die </a:t>
            </a:r>
            <a:r>
              <a:rPr lang="fr-FR" sz="2000" dirty="0" err="1" smtClean="0"/>
              <a:t>Beschwerde</a:t>
            </a:r>
            <a:r>
              <a:rPr lang="fr-FR" sz="2000" dirty="0" smtClean="0"/>
              <a:t> </a:t>
            </a:r>
            <a:r>
              <a:rPr lang="fr-FR" sz="2000" dirty="0" err="1" smtClean="0"/>
              <a:t>gegen</a:t>
            </a:r>
            <a:r>
              <a:rPr lang="fr-FR" sz="2000" dirty="0" smtClean="0"/>
              <a:t> EU-organe </a:t>
            </a:r>
            <a:r>
              <a:rPr lang="fr-FR" sz="2000" dirty="0" err="1" smtClean="0"/>
              <a:t>prüft</a:t>
            </a:r>
            <a:endParaRPr lang="fr-FR" sz="2000" dirty="0" smtClean="0"/>
          </a:p>
          <a:p>
            <a:pPr marL="342900" indent="-342900">
              <a:buFont typeface="Arial" charset="0"/>
              <a:buChar char="•"/>
            </a:pPr>
            <a:r>
              <a:rPr lang="fr-FR" sz="2000" dirty="0" err="1" smtClean="0"/>
              <a:t>Untersucht</a:t>
            </a:r>
            <a:r>
              <a:rPr lang="fr-FR" sz="2000" dirty="0" smtClean="0"/>
              <a:t> </a:t>
            </a:r>
            <a:r>
              <a:rPr lang="fr-FR" sz="2000" dirty="0" err="1" smtClean="0"/>
              <a:t>verschiedene</a:t>
            </a:r>
            <a:r>
              <a:rPr lang="fr-FR" sz="2000" dirty="0" smtClean="0"/>
              <a:t> </a:t>
            </a:r>
            <a:r>
              <a:rPr lang="fr-FR" sz="2000" dirty="0" err="1" smtClean="0"/>
              <a:t>Missstände</a:t>
            </a:r>
            <a:r>
              <a:rPr lang="fr-FR" sz="2000" dirty="0" smtClean="0"/>
              <a:t> </a:t>
            </a:r>
            <a:r>
              <a:rPr lang="fr-FR" sz="2000" dirty="0" err="1" smtClean="0"/>
              <a:t>wie</a:t>
            </a:r>
            <a:r>
              <a:rPr lang="fr-FR" sz="2000" dirty="0" smtClean="0"/>
              <a:t> </a:t>
            </a:r>
            <a:r>
              <a:rPr lang="fr-FR" sz="2000" dirty="0" err="1" smtClean="0"/>
              <a:t>Diskriminierung</a:t>
            </a:r>
            <a:r>
              <a:rPr lang="fr-FR" sz="2000" dirty="0" smtClean="0"/>
              <a:t> </a:t>
            </a:r>
            <a:r>
              <a:rPr lang="fr-FR" sz="2000" dirty="0" err="1" smtClean="0"/>
              <a:t>oder</a:t>
            </a:r>
            <a:r>
              <a:rPr lang="fr-FR" sz="2000" dirty="0" smtClean="0"/>
              <a:t> </a:t>
            </a:r>
            <a:r>
              <a:rPr lang="fr-FR" sz="2000" dirty="0" err="1" smtClean="0"/>
              <a:t>ungerechte</a:t>
            </a:r>
            <a:r>
              <a:rPr lang="fr-FR" sz="2000" dirty="0" smtClean="0"/>
              <a:t> </a:t>
            </a:r>
            <a:r>
              <a:rPr lang="fr-FR" sz="2000" dirty="0" err="1" smtClean="0"/>
              <a:t>Handlungen</a:t>
            </a:r>
            <a:endParaRPr lang="fr-FR" sz="2000" dirty="0" smtClean="0"/>
          </a:p>
          <a:p>
            <a:pPr marL="342900" indent="-342900">
              <a:buFont typeface="Arial" charset="0"/>
              <a:buChar char="•"/>
            </a:pPr>
            <a:r>
              <a:rPr lang="fr-FR" sz="2000" dirty="0" smtClean="0"/>
              <a:t>Die </a:t>
            </a:r>
            <a:r>
              <a:rPr lang="fr-FR" sz="2000" dirty="0" err="1" smtClean="0"/>
              <a:t>Verbindung</a:t>
            </a:r>
            <a:r>
              <a:rPr lang="fr-FR" sz="2000" dirty="0" smtClean="0"/>
              <a:t> </a:t>
            </a:r>
            <a:r>
              <a:rPr lang="fr-FR" sz="2000" dirty="0" err="1" smtClean="0"/>
              <a:t>zwischen</a:t>
            </a:r>
            <a:r>
              <a:rPr lang="fr-FR" sz="2000" dirty="0" smtClean="0"/>
              <a:t> Bürger </a:t>
            </a:r>
            <a:r>
              <a:rPr lang="fr-FR" sz="2000" dirty="0" err="1" smtClean="0"/>
              <a:t>und</a:t>
            </a:r>
            <a:r>
              <a:rPr lang="fr-FR" sz="2000" dirty="0" smtClean="0"/>
              <a:t> </a:t>
            </a:r>
            <a:r>
              <a:rPr lang="fr-FR" sz="2000" dirty="0" err="1" smtClean="0"/>
              <a:t>Behörde</a:t>
            </a:r>
            <a:endParaRPr lang="fr-FR" sz="20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56592" y="662608"/>
            <a:ext cx="250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solidFill>
                  <a:srgbClr val="C00000"/>
                </a:solidFill>
              </a:rPr>
              <a:t>introduction</a:t>
            </a:r>
            <a:endParaRPr lang="fr-FR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7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41" y="1409420"/>
            <a:ext cx="5698434" cy="366979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75861" y="596348"/>
            <a:ext cx="1439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solidFill>
                  <a:srgbClr val="C00000"/>
                </a:solidFill>
              </a:rPr>
              <a:t>Zahlen</a:t>
            </a:r>
            <a:endParaRPr lang="fr-FR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4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15617" y="596348"/>
            <a:ext cx="1421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>
                <a:solidFill>
                  <a:srgbClr val="C00000"/>
                </a:solidFill>
              </a:rPr>
              <a:t>Facten</a:t>
            </a:r>
            <a:endParaRPr lang="fr-FR" sz="3600" dirty="0">
              <a:solidFill>
                <a:srgbClr val="C0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15617" y="2266122"/>
            <a:ext cx="6824176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2000" dirty="0" err="1" smtClean="0"/>
              <a:t>Bürgerbeauftragte</a:t>
            </a:r>
            <a:r>
              <a:rPr lang="fr-FR" sz="2000" dirty="0" smtClean="0"/>
              <a:t> : Emily </a:t>
            </a:r>
            <a:r>
              <a:rPr lang="fr-FR" sz="2000" dirty="0" err="1" smtClean="0"/>
              <a:t>O’Reilly</a:t>
            </a:r>
            <a:endParaRPr lang="fr-FR" sz="2000" dirty="0" smtClean="0"/>
          </a:p>
          <a:p>
            <a:pPr marL="285750" indent="-285750">
              <a:buFont typeface="Arial" charset="0"/>
              <a:buChar char="•"/>
            </a:pPr>
            <a:r>
              <a:rPr lang="fr-FR" sz="2000" dirty="0" err="1" smtClean="0"/>
              <a:t>Parlament</a:t>
            </a:r>
            <a:r>
              <a:rPr lang="fr-FR" sz="2000" dirty="0" smtClean="0"/>
              <a:t> </a:t>
            </a:r>
            <a:r>
              <a:rPr lang="fr-FR" sz="2000" dirty="0" err="1" smtClean="0"/>
              <a:t>wählt</a:t>
            </a:r>
            <a:r>
              <a:rPr lang="fr-FR" sz="2000" dirty="0" smtClean="0"/>
              <a:t> </a:t>
            </a:r>
            <a:r>
              <a:rPr lang="fr-FR" sz="2000" dirty="0" err="1" smtClean="0"/>
              <a:t>alle</a:t>
            </a:r>
            <a:r>
              <a:rPr lang="fr-FR" sz="2000" dirty="0" smtClean="0"/>
              <a:t> 5 </a:t>
            </a:r>
            <a:r>
              <a:rPr lang="fr-FR" sz="2000" dirty="0" err="1" smtClean="0"/>
              <a:t>Jahre</a:t>
            </a:r>
            <a:r>
              <a:rPr lang="fr-FR" sz="2000" dirty="0" smtClean="0"/>
              <a:t> </a:t>
            </a:r>
            <a:r>
              <a:rPr lang="fr-FR" sz="2000" dirty="0" err="1" smtClean="0"/>
              <a:t>um</a:t>
            </a:r>
            <a:r>
              <a:rPr lang="fr-FR" sz="2000" dirty="0" smtClean="0"/>
              <a:t> den </a:t>
            </a:r>
            <a:r>
              <a:rPr lang="fr-FR" sz="2000" dirty="0" err="1" smtClean="0"/>
              <a:t>Beauftragte</a:t>
            </a:r>
            <a:r>
              <a:rPr lang="fr-FR" sz="2000" dirty="0" smtClean="0"/>
              <a:t> </a:t>
            </a:r>
            <a:r>
              <a:rPr lang="fr-FR" sz="2000" dirty="0" err="1" smtClean="0"/>
              <a:t>zu</a:t>
            </a:r>
            <a:r>
              <a:rPr lang="fr-FR" sz="2000" dirty="0" smtClean="0"/>
              <a:t> </a:t>
            </a:r>
            <a:r>
              <a:rPr lang="fr-FR" sz="2000" dirty="0" err="1" smtClean="0"/>
              <a:t>wählen</a:t>
            </a:r>
            <a:endParaRPr lang="fr-FR" sz="2000" dirty="0" smtClean="0"/>
          </a:p>
          <a:p>
            <a:pPr marL="285750" indent="-285750">
              <a:buFont typeface="Arial" charset="0"/>
              <a:buChar char="•"/>
            </a:pPr>
            <a:r>
              <a:rPr lang="fr-FR" sz="2000" dirty="0" err="1" smtClean="0"/>
              <a:t>Standort</a:t>
            </a:r>
            <a:r>
              <a:rPr lang="fr-FR" sz="2000" dirty="0" smtClean="0"/>
              <a:t> : </a:t>
            </a:r>
            <a:r>
              <a:rPr lang="fr-FR" sz="2000" dirty="0" err="1" smtClean="0"/>
              <a:t>Strassburg</a:t>
            </a:r>
            <a:endParaRPr lang="fr-FR" sz="2000" dirty="0" smtClean="0"/>
          </a:p>
          <a:p>
            <a:pPr marL="285750" indent="-285750">
              <a:buFont typeface="Arial" charset="0"/>
              <a:buChar char="•"/>
            </a:pPr>
            <a:r>
              <a:rPr lang="fr-FR" sz="2000" dirty="0" err="1" smtClean="0"/>
              <a:t>Gründung</a:t>
            </a:r>
            <a:r>
              <a:rPr lang="fr-FR" sz="2000" dirty="0" smtClean="0"/>
              <a:t> : 1995</a:t>
            </a:r>
            <a:r>
              <a:rPr lang="fr-FR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Beschwerde</a:t>
            </a:r>
            <a:r>
              <a:rPr lang="fr-FR" dirty="0" smtClean="0"/>
              <a:t>: - </a:t>
            </a:r>
            <a:r>
              <a:rPr lang="fr-FR" dirty="0" err="1" smtClean="0"/>
              <a:t>am</a:t>
            </a:r>
            <a:r>
              <a:rPr lang="fr-FR" dirty="0" smtClean="0"/>
              <a:t> </a:t>
            </a:r>
            <a:r>
              <a:rPr lang="fr-FR" dirty="0" err="1" smtClean="0"/>
              <a:t>meisten</a:t>
            </a:r>
            <a:r>
              <a:rPr lang="fr-FR" dirty="0" smtClean="0"/>
              <a:t> </a:t>
            </a:r>
            <a:r>
              <a:rPr lang="fr-FR" dirty="0" err="1" smtClean="0"/>
              <a:t>über</a:t>
            </a:r>
            <a:r>
              <a:rPr lang="fr-FR" dirty="0" smtClean="0"/>
              <a:t> den </a:t>
            </a:r>
            <a:r>
              <a:rPr lang="fr-FR" dirty="0" err="1" smtClean="0"/>
              <a:t>mangeln</a:t>
            </a:r>
            <a:r>
              <a:rPr lang="fr-FR" dirty="0" smtClean="0"/>
              <a:t> </a:t>
            </a:r>
            <a:r>
              <a:rPr lang="fr-FR" dirty="0" err="1" smtClean="0"/>
              <a:t>von</a:t>
            </a:r>
            <a:r>
              <a:rPr lang="fr-FR" dirty="0" smtClean="0"/>
              <a:t> </a:t>
            </a:r>
            <a:r>
              <a:rPr lang="fr-FR" dirty="0" err="1" smtClean="0"/>
              <a:t>Transparenz</a:t>
            </a:r>
            <a:r>
              <a:rPr lang="fr-FR" dirty="0" smtClean="0"/>
              <a:t>; 29%</a:t>
            </a:r>
            <a:endParaRPr lang="fr-FR" dirty="0"/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                        - </a:t>
            </a:r>
            <a:r>
              <a:rPr lang="fr-FR" dirty="0" err="1" smtClean="0"/>
              <a:t>Deutschen</a:t>
            </a:r>
            <a:r>
              <a:rPr lang="fr-FR" dirty="0" smtClean="0"/>
              <a:t> </a:t>
            </a:r>
            <a:r>
              <a:rPr lang="fr-FR" dirty="0" err="1" smtClean="0"/>
              <a:t>beschweren</a:t>
            </a:r>
            <a:r>
              <a:rPr lang="fr-FR" dirty="0" smtClean="0"/>
              <a:t> </a:t>
            </a:r>
            <a:r>
              <a:rPr lang="fr-FR" dirty="0" err="1" smtClean="0"/>
              <a:t>sich</a:t>
            </a:r>
            <a:r>
              <a:rPr lang="fr-FR" dirty="0" smtClean="0"/>
              <a:t> </a:t>
            </a:r>
            <a:r>
              <a:rPr lang="fr-FR" dirty="0" err="1" smtClean="0"/>
              <a:t>am</a:t>
            </a:r>
            <a:r>
              <a:rPr lang="fr-FR" dirty="0" smtClean="0"/>
              <a:t> </a:t>
            </a:r>
            <a:r>
              <a:rPr lang="fr-FR" dirty="0" err="1" smtClean="0"/>
              <a:t>meistens</a:t>
            </a:r>
            <a:r>
              <a:rPr lang="fr-FR" dirty="0" smtClean="0"/>
              <a:t>; 18%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                       - in </a:t>
            </a:r>
            <a:r>
              <a:rPr lang="fr-FR" dirty="0" err="1" smtClean="0"/>
              <a:t>einer</a:t>
            </a:r>
            <a:r>
              <a:rPr lang="fr-FR" dirty="0" smtClean="0"/>
              <a:t> der </a:t>
            </a:r>
            <a:r>
              <a:rPr lang="fr-FR" dirty="0" err="1" smtClean="0"/>
              <a:t>amtsprache</a:t>
            </a:r>
            <a:r>
              <a:rPr lang="fr-FR" dirty="0" smtClean="0"/>
              <a:t> de EU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9385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83096" y="715617"/>
            <a:ext cx="224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>
                <a:solidFill>
                  <a:srgbClr val="C00000"/>
                </a:solidFill>
              </a:rPr>
              <a:t>Geschichte</a:t>
            </a:r>
            <a:endParaRPr lang="fr-FR" sz="3600" dirty="0">
              <a:solidFill>
                <a:srgbClr val="C0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83096" y="2107095"/>
            <a:ext cx="763394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2000" dirty="0" err="1" smtClean="0"/>
              <a:t>Erste</a:t>
            </a:r>
            <a:r>
              <a:rPr lang="fr-FR" sz="2000" dirty="0" smtClean="0"/>
              <a:t> </a:t>
            </a:r>
            <a:r>
              <a:rPr lang="fr-FR" sz="2000" dirty="0" err="1" smtClean="0"/>
              <a:t>dieser</a:t>
            </a:r>
            <a:r>
              <a:rPr lang="fr-FR" sz="2000" dirty="0" smtClean="0"/>
              <a:t> </a:t>
            </a:r>
            <a:r>
              <a:rPr lang="fr-FR" sz="2000" dirty="0" err="1" smtClean="0"/>
              <a:t>nationalen</a:t>
            </a:r>
            <a:r>
              <a:rPr lang="fr-FR" sz="2000" dirty="0" smtClean="0"/>
              <a:t> institution :</a:t>
            </a:r>
            <a:r>
              <a:rPr lang="fr-FR" sz="2000" dirty="0" err="1" smtClean="0"/>
              <a:t>schweden</a:t>
            </a:r>
            <a:r>
              <a:rPr lang="fr-FR" sz="2000" dirty="0" smtClean="0"/>
              <a:t> in 1809</a:t>
            </a:r>
          </a:p>
          <a:p>
            <a:pPr marL="285750" indent="-285750">
              <a:buFont typeface="Arial" charset="0"/>
              <a:buChar char="•"/>
            </a:pPr>
            <a:r>
              <a:rPr lang="fr-FR" sz="2000" dirty="0" smtClean="0"/>
              <a:t>Felipe Gonzalez </a:t>
            </a:r>
            <a:r>
              <a:rPr lang="fr-FR" sz="2000" dirty="0" err="1" smtClean="0"/>
              <a:t>brachte</a:t>
            </a:r>
            <a:r>
              <a:rPr lang="fr-FR" sz="2000" dirty="0" smtClean="0"/>
              <a:t> </a:t>
            </a:r>
            <a:r>
              <a:rPr lang="fr-FR" sz="2000" dirty="0" err="1" smtClean="0"/>
              <a:t>diese</a:t>
            </a:r>
            <a:r>
              <a:rPr lang="fr-FR" sz="2000" dirty="0" smtClean="0"/>
              <a:t> </a:t>
            </a:r>
            <a:r>
              <a:rPr lang="fr-FR" sz="2000" dirty="0" err="1" smtClean="0"/>
              <a:t>Idee</a:t>
            </a:r>
            <a:r>
              <a:rPr lang="fr-FR" sz="2000" dirty="0" smtClean="0"/>
              <a:t> in 1990 </a:t>
            </a:r>
            <a:r>
              <a:rPr lang="fr-FR" sz="2000" dirty="0" err="1" smtClean="0"/>
              <a:t>noch</a:t>
            </a:r>
            <a:r>
              <a:rPr lang="fr-FR" sz="2000" dirty="0" smtClean="0"/>
              <a:t> mal </a:t>
            </a:r>
            <a:r>
              <a:rPr lang="fr-FR" sz="2000" dirty="0" err="1" smtClean="0"/>
              <a:t>auf</a:t>
            </a:r>
            <a:endParaRPr lang="fr-FR" sz="2000" dirty="0" smtClean="0"/>
          </a:p>
          <a:p>
            <a:pPr marL="285750" indent="-285750">
              <a:buFont typeface="Arial" charset="0"/>
              <a:buChar char="•"/>
            </a:pPr>
            <a:r>
              <a:rPr lang="fr-FR" sz="2000" dirty="0" smtClean="0"/>
              <a:t>Im </a:t>
            </a:r>
            <a:r>
              <a:rPr lang="fr-FR" sz="2000" dirty="0" err="1" smtClean="0"/>
              <a:t>vertrag</a:t>
            </a:r>
            <a:r>
              <a:rPr lang="fr-FR" sz="2000" dirty="0" smtClean="0"/>
              <a:t> </a:t>
            </a:r>
            <a:r>
              <a:rPr lang="fr-FR" sz="2000" dirty="0" err="1" smtClean="0"/>
              <a:t>von</a:t>
            </a:r>
            <a:r>
              <a:rPr lang="fr-FR" sz="2000" dirty="0" smtClean="0"/>
              <a:t> Maastricht </a:t>
            </a:r>
            <a:r>
              <a:rPr lang="fr-FR" sz="2000" dirty="0" err="1" smtClean="0"/>
              <a:t>wurde</a:t>
            </a:r>
            <a:r>
              <a:rPr lang="fr-FR" sz="2000" dirty="0" smtClean="0"/>
              <a:t> </a:t>
            </a:r>
            <a:r>
              <a:rPr lang="fr-FR" sz="2000" dirty="0" err="1" smtClean="0"/>
              <a:t>diese</a:t>
            </a:r>
            <a:r>
              <a:rPr lang="fr-FR" sz="2000" dirty="0" smtClean="0"/>
              <a:t> institution </a:t>
            </a:r>
            <a:r>
              <a:rPr lang="fr-FR" sz="2000" dirty="0" err="1" smtClean="0"/>
              <a:t>offiziell</a:t>
            </a:r>
            <a:r>
              <a:rPr lang="fr-FR" sz="2000" dirty="0" smtClean="0"/>
              <a:t> </a:t>
            </a:r>
            <a:r>
              <a:rPr lang="fr-FR" sz="2000" dirty="0" err="1" smtClean="0"/>
              <a:t>geschaffen</a:t>
            </a:r>
            <a:endParaRPr lang="fr-FR" sz="2000" dirty="0" smtClean="0"/>
          </a:p>
          <a:p>
            <a:pPr marL="285750" indent="-285750">
              <a:buFont typeface="Arial" charset="0"/>
              <a:buChar char="•"/>
            </a:pPr>
            <a:r>
              <a:rPr lang="fr-FR" sz="2000" dirty="0" err="1" smtClean="0"/>
              <a:t>Erster</a:t>
            </a:r>
            <a:r>
              <a:rPr lang="fr-FR" sz="2000" dirty="0" smtClean="0"/>
              <a:t> </a:t>
            </a:r>
            <a:r>
              <a:rPr lang="fr-FR" sz="2000" dirty="0" err="1" smtClean="0"/>
              <a:t>Beauftragter</a:t>
            </a:r>
            <a:r>
              <a:rPr lang="fr-FR" sz="2000" dirty="0" smtClean="0"/>
              <a:t> </a:t>
            </a:r>
            <a:r>
              <a:rPr lang="fr-FR" sz="2000" dirty="0" err="1" smtClean="0"/>
              <a:t>war</a:t>
            </a:r>
            <a:r>
              <a:rPr lang="fr-FR" sz="2000" dirty="0" smtClean="0"/>
              <a:t> Jacob </a:t>
            </a:r>
            <a:r>
              <a:rPr lang="fr-FR" sz="2000" dirty="0" err="1" smtClean="0"/>
              <a:t>Söderman</a:t>
            </a:r>
            <a:r>
              <a:rPr lang="fr-FR" sz="2000" dirty="0" smtClean="0"/>
              <a:t> in 1995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737942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8E605-E6DA-4B62-9DF6-C7F56695E4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65560"/>
            <a:ext cx="9071640" cy="946440"/>
          </a:xfrm>
        </p:spPr>
        <p:txBody>
          <a:bodyPr/>
          <a:lstStyle/>
          <a:p>
            <a:pPr lvl="0"/>
            <a:r>
              <a:rPr lang="en-US" sz="3600"/>
              <a:t>Quellen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4CFC9D-A062-46AE-8531-4156F78919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655999"/>
            <a:ext cx="9071640" cy="3724384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000" dirty="0">
                <a:hlinkClick r:id="rId3"/>
              </a:rPr>
              <a:t>https://edps.europa.eu/edps-homepage_en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000" dirty="0">
                <a:hlinkClick r:id="rId4"/>
              </a:rPr>
              <a:t>https://edpb.europa.eu/news/national-news_en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000" dirty="0">
                <a:hlinkClick r:id="rId5"/>
              </a:rPr>
              <a:t>https://op.europa.eu/webpub/edps/2018-edps-annual-report/en/#chapter0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000" dirty="0">
                <a:hlinkClick r:id="rId6"/>
              </a:rPr>
              <a:t>https://</a:t>
            </a:r>
            <a:r>
              <a:rPr lang="en-US" sz="2000" dirty="0" smtClean="0">
                <a:hlinkClick r:id="rId6"/>
              </a:rPr>
              <a:t>edps.europa.eu/sites/edp/files/publication/brochure_2009_de.pdf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000" dirty="0">
                <a:hlinkClick r:id="rId6"/>
              </a:rPr>
              <a:t>https://</a:t>
            </a:r>
            <a:r>
              <a:rPr lang="en-US" sz="2000" dirty="0" smtClean="0">
                <a:hlinkClick r:id="rId6"/>
              </a:rPr>
              <a:t>edps.europa.eu/edps-homepage_de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000" dirty="0">
                <a:hlinkClick r:id="rId6"/>
              </a:rPr>
              <a:t>https://</a:t>
            </a:r>
            <a:r>
              <a:rPr lang="en-US" sz="2000" dirty="0" smtClean="0">
                <a:hlinkClick r:id="rId6"/>
              </a:rPr>
              <a:t>ec.europa.eu/info/departments/data-protection-officer_de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000" dirty="0">
                <a:hlinkClick r:id="rId6"/>
              </a:rPr>
              <a:t>https://</a:t>
            </a:r>
            <a:r>
              <a:rPr lang="en-US" sz="2000" dirty="0" smtClean="0">
                <a:hlinkClick r:id="rId6"/>
              </a:rPr>
              <a:t>de.wikipedia.org/wiki/Europäischer_Datenschutzbeauftragter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000" dirty="0">
                <a:hlinkClick r:id="rId6"/>
              </a:rPr>
              <a:t>https://www.ombudsman.europa.eu/fr/opening-summaries</a:t>
            </a:r>
            <a:endParaRPr lang="en-US" sz="2000" dirty="0">
              <a:hlinkClick r:id="rId6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49E068A4-59F4-4BC8-9DC4-3B6E70D4154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11680" y="336960"/>
            <a:ext cx="5669279" cy="496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71061" y="1683027"/>
            <a:ext cx="776577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Der </a:t>
            </a:r>
            <a:r>
              <a:rPr lang="fr-FR" sz="2000" dirty="0" err="1"/>
              <a:t>Europäische</a:t>
            </a:r>
            <a:r>
              <a:rPr lang="fr-FR" sz="2000" dirty="0"/>
              <a:t> </a:t>
            </a:r>
            <a:r>
              <a:rPr lang="fr-FR" sz="2000" dirty="0" err="1"/>
              <a:t>Datenschutzbeauftragte</a:t>
            </a:r>
            <a:r>
              <a:rPr lang="fr-FR" sz="2000" dirty="0"/>
              <a:t> (EDSB) </a:t>
            </a:r>
            <a:r>
              <a:rPr lang="fr-FR" sz="2000" dirty="0" err="1"/>
              <a:t>ist</a:t>
            </a:r>
            <a:r>
              <a:rPr lang="fr-FR" sz="2000" dirty="0"/>
              <a:t> die </a:t>
            </a:r>
            <a:r>
              <a:rPr lang="fr-FR" sz="2000" dirty="0" err="1"/>
              <a:t>unabhängige</a:t>
            </a:r>
            <a:r>
              <a:rPr lang="fr-FR" sz="2000" dirty="0"/>
              <a:t> </a:t>
            </a:r>
            <a:r>
              <a:rPr lang="fr-FR" sz="2000" dirty="0" err="1"/>
              <a:t>Datenschutzbehörde</a:t>
            </a:r>
            <a:r>
              <a:rPr lang="fr-FR" sz="2000" dirty="0"/>
              <a:t> der </a:t>
            </a:r>
            <a:r>
              <a:rPr lang="fr-FR" sz="2000" dirty="0" err="1"/>
              <a:t>Europäischen</a:t>
            </a:r>
            <a:r>
              <a:rPr lang="fr-FR" sz="2000" dirty="0"/>
              <a:t> Union (EU</a:t>
            </a:r>
            <a:r>
              <a:rPr lang="fr-FR" sz="2000" dirty="0" smtClean="0"/>
              <a:t>).</a:t>
            </a:r>
          </a:p>
          <a:p>
            <a:endParaRPr lang="fr-FR" sz="2000" dirty="0"/>
          </a:p>
          <a:p>
            <a:r>
              <a:rPr lang="fr-FR" sz="2000" dirty="0" err="1"/>
              <a:t>S</a:t>
            </a:r>
            <a:r>
              <a:rPr lang="fr-FR" sz="2000" dirty="0" err="1" smtClean="0"/>
              <a:t>einen</a:t>
            </a:r>
            <a:r>
              <a:rPr lang="fr-FR" sz="2000" dirty="0" smtClean="0"/>
              <a:t> </a:t>
            </a:r>
            <a:r>
              <a:rPr lang="fr-FR" sz="2000" dirty="0" err="1"/>
              <a:t>Ziel</a:t>
            </a:r>
            <a:r>
              <a:rPr lang="fr-FR" sz="2000" dirty="0"/>
              <a:t> </a:t>
            </a:r>
            <a:r>
              <a:rPr lang="fr-FR" sz="2000" dirty="0" err="1"/>
              <a:t>ist</a:t>
            </a:r>
            <a:r>
              <a:rPr lang="fr-FR" sz="2000" dirty="0"/>
              <a:t> es, </a:t>
            </a:r>
            <a:r>
              <a:rPr lang="fr-FR" sz="2000" dirty="0" err="1"/>
              <a:t>als</a:t>
            </a:r>
            <a:r>
              <a:rPr lang="fr-FR" sz="2000" dirty="0"/>
              <a:t> </a:t>
            </a:r>
            <a:r>
              <a:rPr lang="fr-FR" sz="2000" dirty="0" err="1"/>
              <a:t>unparteiisches</a:t>
            </a:r>
            <a:r>
              <a:rPr lang="fr-FR" sz="2000" dirty="0"/>
              <a:t> </a:t>
            </a:r>
            <a:r>
              <a:rPr lang="fr-FR" sz="2000" dirty="0" err="1"/>
              <a:t>Kompetenzzentrum</a:t>
            </a:r>
            <a:r>
              <a:rPr lang="fr-FR" sz="2000" dirty="0"/>
              <a:t>  den </a:t>
            </a:r>
            <a:r>
              <a:rPr lang="fr-FR" sz="2000" dirty="0" err="1"/>
              <a:t>Datenschutz</a:t>
            </a:r>
            <a:r>
              <a:rPr lang="fr-FR" sz="2000" dirty="0"/>
              <a:t> </a:t>
            </a:r>
            <a:r>
              <a:rPr lang="fr-FR" sz="2000" dirty="0" err="1"/>
              <a:t>sowie</a:t>
            </a:r>
            <a:r>
              <a:rPr lang="fr-FR" sz="2000" dirty="0"/>
              <a:t> den Schutz der </a:t>
            </a:r>
            <a:r>
              <a:rPr lang="fr-FR" sz="2000" dirty="0" err="1"/>
              <a:t>Privatsphäre</a:t>
            </a:r>
            <a:r>
              <a:rPr lang="fr-FR" sz="2000" dirty="0"/>
              <a:t> in der EU in </a:t>
            </a:r>
            <a:r>
              <a:rPr lang="fr-FR" sz="2000" dirty="0" err="1"/>
              <a:t>Recht</a:t>
            </a:r>
            <a:r>
              <a:rPr lang="fr-FR" sz="2000" dirty="0"/>
              <a:t> </a:t>
            </a:r>
            <a:r>
              <a:rPr lang="fr-FR" sz="2000" dirty="0" err="1"/>
              <a:t>und</a:t>
            </a:r>
            <a:r>
              <a:rPr lang="fr-FR" sz="2000" dirty="0"/>
              <a:t> Praxis </a:t>
            </a:r>
            <a:r>
              <a:rPr lang="fr-FR" sz="2000" dirty="0" err="1"/>
              <a:t>zu</a:t>
            </a:r>
            <a:r>
              <a:rPr lang="fr-FR" sz="2000" dirty="0"/>
              <a:t> </a:t>
            </a:r>
            <a:r>
              <a:rPr lang="fr-FR" sz="2000" dirty="0" err="1"/>
              <a:t>stärken</a:t>
            </a:r>
            <a:r>
              <a:rPr lang="fr-FR" sz="2000" dirty="0"/>
              <a:t> </a:t>
            </a:r>
            <a:r>
              <a:rPr lang="fr-FR" sz="2000" dirty="0" err="1"/>
              <a:t>und</a:t>
            </a:r>
            <a:r>
              <a:rPr lang="fr-FR" sz="2000" dirty="0"/>
              <a:t> </a:t>
            </a:r>
            <a:r>
              <a:rPr lang="fr-FR" sz="2000" dirty="0" err="1"/>
              <a:t>durchzusetzen</a:t>
            </a:r>
            <a:r>
              <a:rPr lang="fr-FR" sz="2000" dirty="0"/>
              <a:t>.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77078" y="768626"/>
            <a:ext cx="250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solidFill>
                  <a:srgbClr val="C00000"/>
                </a:solidFill>
              </a:rPr>
              <a:t>introduction</a:t>
            </a:r>
            <a:endParaRPr lang="fr-FR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01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7692DD-796B-414A-AB2A-722D20A908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65560"/>
            <a:ext cx="9071640" cy="946440"/>
          </a:xfrm>
        </p:spPr>
        <p:txBody>
          <a:bodyPr>
            <a:spAutoFit/>
          </a:bodyPr>
          <a:lstStyle/>
          <a:p>
            <a:pPr lvl="0"/>
            <a:r>
              <a:rPr lang="en-US" sz="3600" dirty="0" err="1"/>
              <a:t>Personen</a:t>
            </a:r>
            <a:r>
              <a:rPr lang="en-US" sz="3600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535962-E3C4-487A-9529-D700CE6AC77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655999"/>
            <a:ext cx="9071640" cy="35280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000" dirty="0" err="1"/>
              <a:t>Beaftragter</a:t>
            </a:r>
            <a:r>
              <a:rPr lang="en-US" sz="2000" dirty="0"/>
              <a:t>: Giovanni </a:t>
            </a:r>
            <a:r>
              <a:rPr lang="en-US" sz="2000" dirty="0" err="1"/>
              <a:t>Buttarelli</a:t>
            </a:r>
            <a:r>
              <a:rPr lang="en-US" sz="2000" dirty="0"/>
              <a:t> (</a:t>
            </a:r>
            <a:r>
              <a:rPr lang="en-US" sz="2000" dirty="0" err="1"/>
              <a:t>Gestorben</a:t>
            </a:r>
            <a:r>
              <a:rPr lang="en-US" sz="2000" dirty="0"/>
              <a:t> 21.08.19)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000" dirty="0" err="1"/>
              <a:t>Stellvertreter</a:t>
            </a:r>
            <a:r>
              <a:rPr lang="en-US" sz="2000" dirty="0"/>
              <a:t>: </a:t>
            </a:r>
            <a:r>
              <a:rPr lang="en-US" sz="2000" dirty="0" err="1"/>
              <a:t>Wojciech</a:t>
            </a:r>
            <a:r>
              <a:rPr lang="en-US" sz="2000" dirty="0"/>
              <a:t> </a:t>
            </a:r>
            <a:r>
              <a:rPr lang="en-US" sz="2000" dirty="0" err="1"/>
              <a:t>Wiewiorowski</a:t>
            </a:r>
            <a:endParaRPr lang="en-US" sz="2000" dirty="0"/>
          </a:p>
          <a:p>
            <a:pPr lvl="0">
              <a:buSzPct val="45000"/>
              <a:buFont typeface="StarSymbol"/>
              <a:buChar char="●"/>
            </a:pPr>
            <a:r>
              <a:rPr lang="en-US" sz="2000" dirty="0" err="1"/>
              <a:t>Vorgänger</a:t>
            </a:r>
            <a:r>
              <a:rPr lang="en-US" sz="2000" dirty="0"/>
              <a:t>: Peter </a:t>
            </a:r>
            <a:r>
              <a:rPr lang="en-US" sz="2000" dirty="0" err="1" smtClean="0"/>
              <a:t>Hustinx</a:t>
            </a:r>
            <a:endParaRPr lang="en-US" sz="2000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sz="2000" dirty="0" err="1" smtClean="0"/>
              <a:t>Wurden</a:t>
            </a:r>
            <a:r>
              <a:rPr lang="en-US" sz="2000" dirty="0" smtClean="0"/>
              <a:t> </a:t>
            </a:r>
            <a:r>
              <a:rPr lang="en-US" sz="2000" dirty="0" err="1" smtClean="0"/>
              <a:t>durch</a:t>
            </a:r>
            <a:r>
              <a:rPr lang="en-US" sz="2000" dirty="0" smtClean="0"/>
              <a:t> </a:t>
            </a:r>
            <a:r>
              <a:rPr lang="en-US" sz="2000" dirty="0" err="1" smtClean="0"/>
              <a:t>gemeinsamen</a:t>
            </a:r>
            <a:r>
              <a:rPr lang="en-US" sz="2000" dirty="0" smtClean="0"/>
              <a:t> des </a:t>
            </a:r>
            <a:r>
              <a:rPr lang="en-US" sz="2000" dirty="0" err="1" smtClean="0"/>
              <a:t>Europaischen</a:t>
            </a:r>
            <a:r>
              <a:rPr lang="en-US" sz="2000" dirty="0" smtClean="0"/>
              <a:t> </a:t>
            </a:r>
            <a:r>
              <a:rPr lang="en-US" sz="2000" dirty="0" err="1" smtClean="0"/>
              <a:t>Parlament</a:t>
            </a:r>
            <a:r>
              <a:rPr lang="en-US" sz="2000" dirty="0" smtClean="0"/>
              <a:t> und des Rates </a:t>
            </a:r>
            <a:r>
              <a:rPr lang="en-US" sz="2000" dirty="0" err="1" smtClean="0"/>
              <a:t>für</a:t>
            </a:r>
            <a:r>
              <a:rPr lang="en-US" sz="2000" dirty="0" smtClean="0"/>
              <a:t> </a:t>
            </a:r>
            <a:r>
              <a:rPr lang="en-US" sz="2000" dirty="0" err="1" smtClean="0"/>
              <a:t>eine</a:t>
            </a:r>
            <a:r>
              <a:rPr lang="en-US" sz="2000" dirty="0"/>
              <a:t> </a:t>
            </a:r>
            <a:r>
              <a:rPr lang="en-US" sz="2000" dirty="0" err="1" smtClean="0"/>
              <a:t>Zeit</a:t>
            </a:r>
            <a:r>
              <a:rPr lang="en-US" sz="2000" dirty="0" smtClean="0"/>
              <a:t> von 5 </a:t>
            </a:r>
            <a:r>
              <a:rPr lang="en-US" sz="2000" dirty="0" err="1" smtClean="0"/>
              <a:t>Jahren</a:t>
            </a:r>
            <a:r>
              <a:rPr lang="en-US" sz="2000" dirty="0" smtClean="0"/>
              <a:t> </a:t>
            </a:r>
            <a:r>
              <a:rPr lang="en-US" sz="2000" dirty="0" err="1" smtClean="0"/>
              <a:t>ernannt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AC9D05-081B-4492-BDBD-FBC4E80FB2D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65560"/>
            <a:ext cx="9071640" cy="946440"/>
          </a:xfrm>
        </p:spPr>
        <p:txBody>
          <a:bodyPr/>
          <a:lstStyle/>
          <a:p>
            <a:pPr lvl="0"/>
            <a:r>
              <a:rPr lang="en-US" sz="3600" dirty="0" err="1"/>
              <a:t>Datenschutz-Grundverordnung</a:t>
            </a:r>
            <a:r>
              <a:rPr lang="en-US" sz="3600" dirty="0"/>
              <a:t> (DSGVO)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C08B78-D8E2-4A08-85A5-3EC616F438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655999"/>
            <a:ext cx="9071640" cy="29588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000" dirty="0" err="1"/>
              <a:t>Seit</a:t>
            </a:r>
            <a:r>
              <a:rPr lang="en-US" sz="2000" dirty="0"/>
              <a:t> Mai 2018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000" dirty="0"/>
              <a:t>Hybrid </a:t>
            </a:r>
            <a:r>
              <a:rPr lang="en-US" sz="2000" dirty="0" err="1"/>
              <a:t>zwischen</a:t>
            </a:r>
            <a:r>
              <a:rPr lang="en-US" sz="2000" dirty="0"/>
              <a:t> </a:t>
            </a:r>
            <a:r>
              <a:rPr lang="en-US" sz="2000" dirty="0" err="1"/>
              <a:t>Richtlinie</a:t>
            </a:r>
            <a:r>
              <a:rPr lang="en-US" sz="2000" dirty="0"/>
              <a:t> und </a:t>
            </a:r>
            <a:r>
              <a:rPr lang="en-US" sz="2000" dirty="0" err="1"/>
              <a:t>Verordnung</a:t>
            </a:r>
            <a:r>
              <a:rPr lang="en-US" sz="2000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000" dirty="0" err="1"/>
              <a:t>Spielraum</a:t>
            </a:r>
            <a:r>
              <a:rPr lang="en-US" sz="2000" dirty="0"/>
              <a:t> </a:t>
            </a:r>
            <a:r>
              <a:rPr lang="en-US" sz="2000" dirty="0" err="1"/>
              <a:t>für</a:t>
            </a:r>
            <a:r>
              <a:rPr lang="en-US" sz="2000" dirty="0"/>
              <a:t> </a:t>
            </a:r>
            <a:r>
              <a:rPr lang="en-US" sz="2000" dirty="0" err="1"/>
              <a:t>Nationales</a:t>
            </a:r>
            <a:r>
              <a:rPr lang="en-US" sz="2000" dirty="0"/>
              <a:t> </a:t>
            </a:r>
            <a:r>
              <a:rPr lang="en-US" sz="2000" dirty="0" err="1"/>
              <a:t>Recht</a:t>
            </a:r>
            <a:endParaRPr lang="en-US" sz="2000" dirty="0"/>
          </a:p>
          <a:p>
            <a:pPr lvl="0">
              <a:buSzPct val="45000"/>
              <a:buFont typeface="StarSymbol"/>
              <a:buChar char="●"/>
            </a:pPr>
            <a:r>
              <a:rPr lang="en-US" sz="2000" dirty="0"/>
              <a:t>99 </a:t>
            </a:r>
            <a:r>
              <a:rPr lang="en-US" sz="2000" dirty="0" err="1"/>
              <a:t>Artikel</a:t>
            </a:r>
            <a:endParaRPr lang="en-US" sz="2000" dirty="0"/>
          </a:p>
          <a:p>
            <a:pPr lvl="0">
              <a:buSzPct val="45000"/>
              <a:buFont typeface="StarSymbol"/>
              <a:buChar char="●"/>
            </a:pPr>
            <a:r>
              <a:rPr lang="en-US" sz="2000" dirty="0"/>
              <a:t>Privacy by design, privacy by default.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022667-403E-45CE-9CCC-4CEACB701D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65560"/>
            <a:ext cx="9071640" cy="946440"/>
          </a:xfrm>
        </p:spPr>
        <p:txBody>
          <a:bodyPr/>
          <a:lstStyle/>
          <a:p>
            <a:pPr lvl="0"/>
            <a:r>
              <a:rPr lang="en-US" sz="3600"/>
              <a:t>Aufsicht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50B37E-FA04-4120-856B-45ADEB9736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9840" y="1155960"/>
            <a:ext cx="9071640" cy="3999136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endParaRPr lang="en-US" sz="2000" dirty="0"/>
          </a:p>
          <a:p>
            <a:pPr lvl="0">
              <a:buSzPct val="45000"/>
              <a:buFont typeface="StarSymbol"/>
              <a:buChar char="●"/>
            </a:pPr>
            <a:r>
              <a:rPr lang="en-US" sz="2000" dirty="0" err="1" smtClean="0"/>
              <a:t>Strafen</a:t>
            </a:r>
            <a:endParaRPr lang="en-US" sz="2000" dirty="0" smtClean="0"/>
          </a:p>
          <a:p>
            <a:pPr>
              <a:buSzPct val="45000"/>
              <a:buFont typeface="StarSymbol"/>
              <a:buChar char="●"/>
            </a:pPr>
            <a:r>
              <a:rPr lang="fr-FR" sz="2000" dirty="0" err="1" smtClean="0"/>
              <a:t>Sie</a:t>
            </a:r>
            <a:r>
              <a:rPr lang="fr-FR" sz="2000" dirty="0" smtClean="0"/>
              <a:t> </a:t>
            </a:r>
            <a:r>
              <a:rPr lang="fr-FR" sz="2000" dirty="0" err="1"/>
              <a:t>überwachen</a:t>
            </a:r>
            <a:r>
              <a:rPr lang="fr-FR" sz="2000" dirty="0"/>
              <a:t> </a:t>
            </a:r>
            <a:r>
              <a:rPr lang="fr-FR" sz="2000" dirty="0" err="1"/>
              <a:t>und</a:t>
            </a:r>
            <a:r>
              <a:rPr lang="fr-FR" sz="2000" dirty="0"/>
              <a:t> </a:t>
            </a:r>
            <a:r>
              <a:rPr lang="fr-FR" sz="2000" dirty="0" err="1" smtClean="0"/>
              <a:t>sichern</a:t>
            </a:r>
            <a:r>
              <a:rPr lang="fr-FR" sz="2000" dirty="0" smtClean="0"/>
              <a:t> </a:t>
            </a:r>
            <a:r>
              <a:rPr lang="fr-FR" sz="2000" dirty="0"/>
              <a:t>den Schutz </a:t>
            </a:r>
            <a:r>
              <a:rPr lang="fr-FR" sz="2000" dirty="0" err="1" smtClean="0"/>
              <a:t>personel</a:t>
            </a:r>
            <a:r>
              <a:rPr lang="fr-FR" sz="2000" dirty="0" smtClean="0"/>
              <a:t> </a:t>
            </a:r>
            <a:r>
              <a:rPr lang="fr-FR" sz="2000" dirty="0" err="1"/>
              <a:t>Daten</a:t>
            </a:r>
            <a:r>
              <a:rPr lang="fr-FR" sz="2000" dirty="0"/>
              <a:t> </a:t>
            </a:r>
            <a:r>
              <a:rPr lang="fr-FR" sz="2000" dirty="0" err="1"/>
              <a:t>sowie</a:t>
            </a:r>
            <a:r>
              <a:rPr lang="fr-FR" sz="2000" dirty="0"/>
              <a:t> den Schutz der </a:t>
            </a:r>
            <a:r>
              <a:rPr lang="fr-FR" sz="2000" dirty="0" err="1" smtClean="0"/>
              <a:t>Privatsphäre</a:t>
            </a:r>
            <a:endParaRPr lang="fr-FR" sz="2000" dirty="0" smtClean="0"/>
          </a:p>
          <a:p>
            <a:pPr>
              <a:buSzPct val="45000"/>
              <a:buFont typeface="StarSymbol"/>
              <a:buChar char="●"/>
            </a:pPr>
            <a:r>
              <a:rPr lang="fr-FR" sz="2000" dirty="0" err="1" smtClean="0"/>
              <a:t>Sie</a:t>
            </a:r>
            <a:r>
              <a:rPr lang="fr-FR" sz="2000" dirty="0" smtClean="0"/>
              <a:t> </a:t>
            </a:r>
            <a:r>
              <a:rPr lang="fr-FR" sz="2000" dirty="0" err="1" smtClean="0"/>
              <a:t>verfolgen</a:t>
            </a:r>
            <a:r>
              <a:rPr lang="fr-FR" sz="2000" dirty="0">
                <a:solidFill>
                  <a:schemeClr val="tx1"/>
                </a:solidFill>
                <a:hlinkClick r:id="rId3"/>
              </a:rPr>
              <a:t> </a:t>
            </a:r>
            <a:r>
              <a:rPr lang="fr-FR" sz="2000" dirty="0" err="1">
                <a:solidFill>
                  <a:schemeClr val="tx1"/>
                </a:solidFill>
              </a:rPr>
              <a:t>neue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err="1">
                <a:solidFill>
                  <a:schemeClr val="tx1"/>
                </a:solidFill>
              </a:rPr>
              <a:t>technologische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err="1"/>
              <a:t>Entwicklungen</a:t>
            </a:r>
            <a:r>
              <a:rPr lang="fr-FR" sz="2000" dirty="0"/>
              <a:t>, die </a:t>
            </a:r>
            <a:r>
              <a:rPr lang="fr-FR" sz="2000" dirty="0" err="1"/>
              <a:t>auf</a:t>
            </a:r>
            <a:r>
              <a:rPr lang="fr-FR" sz="2000" dirty="0"/>
              <a:t> den Schutz </a:t>
            </a:r>
            <a:r>
              <a:rPr lang="fr-FR" sz="2000" dirty="0" err="1"/>
              <a:t>personenbezogener</a:t>
            </a:r>
            <a:r>
              <a:rPr lang="fr-FR" sz="2000" dirty="0"/>
              <a:t> </a:t>
            </a:r>
            <a:r>
              <a:rPr lang="fr-FR" sz="2000" dirty="0" err="1"/>
              <a:t>Daten</a:t>
            </a:r>
            <a:r>
              <a:rPr lang="fr-FR" sz="2000" dirty="0"/>
              <a:t> </a:t>
            </a:r>
            <a:r>
              <a:rPr lang="fr-FR" sz="2000" dirty="0" err="1"/>
              <a:t>Einfluss</a:t>
            </a:r>
            <a:r>
              <a:rPr lang="fr-FR" sz="2000" dirty="0"/>
              <a:t> </a:t>
            </a:r>
            <a:r>
              <a:rPr lang="fr-FR" sz="2000" dirty="0" err="1"/>
              <a:t>haben</a:t>
            </a:r>
            <a:r>
              <a:rPr lang="fr-FR" sz="2000" dirty="0"/>
              <a:t> </a:t>
            </a:r>
            <a:r>
              <a:rPr lang="fr-FR" sz="2000" dirty="0" err="1" smtClean="0"/>
              <a:t>könnten</a:t>
            </a:r>
            <a:endParaRPr lang="fr-FR" sz="2000" dirty="0" smtClean="0"/>
          </a:p>
          <a:p>
            <a:pPr>
              <a:buSzPct val="45000"/>
              <a:buFont typeface="StarSymbol"/>
              <a:buChar char="●"/>
            </a:pPr>
            <a:r>
              <a:rPr lang="fr-FR" sz="2000" dirty="0" err="1" smtClean="0"/>
              <a:t>Sie</a:t>
            </a:r>
            <a:r>
              <a:rPr lang="fr-FR" sz="2000" dirty="0" smtClean="0"/>
              <a:t> </a:t>
            </a:r>
            <a:r>
              <a:rPr lang="fr-FR" sz="2000" dirty="0" err="1" smtClean="0"/>
              <a:t>arbeiten</a:t>
            </a:r>
            <a:r>
              <a:rPr lang="fr-FR" sz="2000" dirty="0">
                <a:hlinkClick r:id="rId4"/>
              </a:rPr>
              <a:t> </a:t>
            </a:r>
            <a:r>
              <a:rPr lang="fr-FR" sz="2000" dirty="0"/>
              <a:t>mit </a:t>
            </a:r>
            <a:r>
              <a:rPr lang="fr-FR" sz="2000" dirty="0" err="1"/>
              <a:t>nationalen</a:t>
            </a:r>
            <a:r>
              <a:rPr lang="fr-FR" sz="2000" dirty="0"/>
              <a:t> </a:t>
            </a:r>
            <a:r>
              <a:rPr lang="fr-FR" sz="2000" dirty="0" err="1"/>
              <a:t>Aufsichtsbehörden</a:t>
            </a:r>
            <a:r>
              <a:rPr lang="fr-FR" sz="2000" dirty="0"/>
              <a:t> </a:t>
            </a:r>
            <a:r>
              <a:rPr lang="fr-FR" sz="2000" dirty="0" err="1"/>
              <a:t>und</a:t>
            </a:r>
            <a:r>
              <a:rPr lang="fr-FR" sz="2000" dirty="0"/>
              <a:t> </a:t>
            </a:r>
            <a:r>
              <a:rPr lang="fr-FR" sz="2000" dirty="0" err="1"/>
              <a:t>anderen</a:t>
            </a:r>
            <a:r>
              <a:rPr lang="fr-FR" sz="2000" dirty="0"/>
              <a:t> </a:t>
            </a:r>
            <a:r>
              <a:rPr lang="fr-FR" sz="2000" dirty="0" err="1"/>
              <a:t>Aufsichtsorganen</a:t>
            </a:r>
            <a:r>
              <a:rPr lang="fr-FR" sz="2000" dirty="0"/>
              <a:t> </a:t>
            </a:r>
            <a:r>
              <a:rPr lang="fr-FR" sz="2000" dirty="0" err="1"/>
              <a:t>zusammen</a:t>
            </a:r>
            <a:r>
              <a:rPr lang="fr-FR" sz="2000" dirty="0"/>
              <a:t>, </a:t>
            </a:r>
            <a:r>
              <a:rPr lang="fr-FR" sz="2000" dirty="0" err="1"/>
              <a:t>um</a:t>
            </a:r>
            <a:r>
              <a:rPr lang="fr-FR" sz="2000" dirty="0"/>
              <a:t> den Schutz </a:t>
            </a:r>
            <a:r>
              <a:rPr lang="fr-FR" sz="2000" dirty="0" err="1"/>
              <a:t>personenbezogener</a:t>
            </a:r>
            <a:r>
              <a:rPr lang="fr-FR" sz="2000" dirty="0"/>
              <a:t> </a:t>
            </a:r>
            <a:r>
              <a:rPr lang="fr-FR" sz="2000" dirty="0" err="1"/>
              <a:t>Daten</a:t>
            </a:r>
            <a:r>
              <a:rPr lang="fr-FR" sz="2000" dirty="0"/>
              <a:t> </a:t>
            </a:r>
            <a:r>
              <a:rPr lang="fr-FR" sz="2000" dirty="0" err="1"/>
              <a:t>einheitlicher</a:t>
            </a:r>
            <a:r>
              <a:rPr lang="fr-FR" sz="2000" dirty="0"/>
              <a:t> </a:t>
            </a:r>
            <a:r>
              <a:rPr lang="fr-FR" sz="2000" dirty="0" err="1"/>
              <a:t>zu</a:t>
            </a:r>
            <a:r>
              <a:rPr lang="fr-FR" sz="2000" dirty="0"/>
              <a:t> </a:t>
            </a:r>
            <a:r>
              <a:rPr lang="fr-FR" sz="2000" dirty="0" err="1"/>
              <a:t>gestalten</a:t>
            </a:r>
            <a:r>
              <a:rPr lang="fr-FR" sz="2000" dirty="0" smtClean="0"/>
              <a:t>.</a:t>
            </a:r>
          </a:p>
          <a:p>
            <a:pPr>
              <a:buSzPct val="45000"/>
              <a:buFont typeface="StarSymbol"/>
              <a:buChar char="●"/>
            </a:pPr>
            <a:r>
              <a:rPr lang="fr-FR" sz="2000" dirty="0" err="1"/>
              <a:t>Aufsicht</a:t>
            </a:r>
            <a:r>
              <a:rPr lang="fr-FR" sz="2000" dirty="0"/>
              <a:t>/</a:t>
            </a:r>
            <a:r>
              <a:rPr lang="fr-FR" sz="2000" dirty="0" err="1"/>
              <a:t>Beratung</a:t>
            </a:r>
            <a:r>
              <a:rPr lang="fr-FR" sz="2000" dirty="0"/>
              <a:t>/</a:t>
            </a:r>
            <a:r>
              <a:rPr lang="fr-FR" sz="2000" dirty="0" err="1"/>
              <a:t>Kooperation</a:t>
            </a:r>
            <a:endParaRPr lang="fr-FR" sz="2000" dirty="0"/>
          </a:p>
          <a:p>
            <a:pPr>
              <a:buSzPct val="45000"/>
              <a:buFont typeface="StarSymbol"/>
              <a:buChar char="●"/>
            </a:pPr>
            <a:endParaRPr lang="fr-FR" sz="2000" dirty="0"/>
          </a:p>
          <a:p>
            <a:pPr>
              <a:buSzPct val="45000"/>
              <a:buFont typeface="StarSymbol"/>
              <a:buChar char="●"/>
            </a:pPr>
            <a:endParaRPr lang="fr-FR" sz="2000" dirty="0"/>
          </a:p>
          <a:p>
            <a:pPr lvl="0">
              <a:buSzPct val="45000"/>
              <a:buFont typeface="StarSymbol"/>
              <a:buChar char="●"/>
            </a:pP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2E05F8-AD3A-490C-82FD-A87BD60CB34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425160"/>
            <a:ext cx="9071640" cy="946440"/>
          </a:xfrm>
        </p:spPr>
        <p:txBody>
          <a:bodyPr/>
          <a:lstStyle/>
          <a:p>
            <a:pPr lvl="0"/>
            <a:r>
              <a:rPr lang="en-US" sz="3600"/>
              <a:t>Strafen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5E9A40A-3D82-461B-8F35-CFF80D1C562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2880" y="1338840"/>
            <a:ext cx="9601200" cy="2958840"/>
          </a:xfrm>
        </p:spPr>
        <p:txBody>
          <a:bodyPr>
            <a:normAutofit fontScale="92500"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000"/>
              <a:t>Spanien, Vueling Airlines, 30`000 €, Cookie policy.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000"/>
              <a:t>Polen, Morele.net, 645`000 €, Data breach (2.2 million accounts).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000"/>
              <a:t>Schweden, Öffentliche Schule in Skellefteå, 20`000 €, Gesichtserkennung.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000"/>
              <a:t>UK, Mariott International, 99`200`396 £, Data breach (336 million guest records).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000"/>
              <a:t>UK, British Airways, 183`390`000 £, Data breach (500`000 Kunden, Phishing)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000"/>
              <a:t>Norwegen, Gemeinde Bergen, 170`000 €, Überhaupt gar keine Sicherheit.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000"/>
              <a:t>Überall, GOOGLE, 50`000`000 €, Undurchsichtigkeit, Desinformation.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AFDE4F-0EEE-445A-B420-5F1037CAA5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65560"/>
            <a:ext cx="9071640" cy="946440"/>
          </a:xfrm>
        </p:spPr>
        <p:txBody>
          <a:bodyPr/>
          <a:lstStyle/>
          <a:p>
            <a:pPr lvl="0"/>
            <a:r>
              <a:rPr lang="en-US" sz="3600"/>
              <a:t>Beratung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614DEF-70EF-4615-A4DC-DAD14174B34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655999"/>
            <a:ext cx="9071640" cy="29588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000"/>
              <a:t>Politiker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000"/>
              <a:t>Firmen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000"/>
              <a:t>Nationelle Institutionen.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000"/>
              <a:t>EU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758EA3E-3B1C-4A35-B5F0-08044FC32716}"/>
              </a:ext>
            </a:extLst>
          </p:cNvPr>
          <p:cNvSpPr txBox="1"/>
          <p:nvPr/>
        </p:nvSpPr>
        <p:spPr>
          <a:xfrm>
            <a:off x="4822200" y="2660760"/>
            <a:ext cx="307080" cy="319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Cantarell" pitchFamily="2"/>
                <a:cs typeface="Linux Biolinum" pitchFamily="2"/>
              </a:rPr>
              <a:t>ä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5287" y="622852"/>
            <a:ext cx="617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>
                <a:solidFill>
                  <a:srgbClr val="C00000"/>
                </a:solidFill>
              </a:rPr>
              <a:t>Europäische</a:t>
            </a:r>
            <a:r>
              <a:rPr lang="fr-FR" sz="3600" dirty="0" smtClean="0">
                <a:solidFill>
                  <a:srgbClr val="C00000"/>
                </a:solidFill>
              </a:rPr>
              <a:t> </a:t>
            </a:r>
            <a:r>
              <a:rPr lang="fr-FR" sz="3600" dirty="0" err="1" smtClean="0">
                <a:solidFill>
                  <a:srgbClr val="C00000"/>
                </a:solidFill>
              </a:rPr>
              <a:t>Bürgerbeauftragter</a:t>
            </a:r>
            <a:endParaRPr lang="fr-FR" sz="3600" dirty="0">
              <a:solidFill>
                <a:srgbClr val="C0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30" y="1542913"/>
            <a:ext cx="5437601" cy="325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4184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y_R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ssy_Red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355</Words>
  <Application>Microsoft Macintosh PowerPoint</Application>
  <PresentationFormat>Personnalisé</PresentationFormat>
  <Paragraphs>90</Paragraphs>
  <Slides>14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3" baseType="lpstr">
      <vt:lpstr>Calibri</vt:lpstr>
      <vt:lpstr>Cantarell</vt:lpstr>
      <vt:lpstr>Liberation Sans</vt:lpstr>
      <vt:lpstr>Liberation Serif</vt:lpstr>
      <vt:lpstr>Linux Biolinum</vt:lpstr>
      <vt:lpstr>StarSymbol</vt:lpstr>
      <vt:lpstr>Arial</vt:lpstr>
      <vt:lpstr>Classy_Red</vt:lpstr>
      <vt:lpstr>Classy_Red1</vt:lpstr>
      <vt:lpstr>EU Datenschutzbeauftragter</vt:lpstr>
      <vt:lpstr>Présentation PowerPoint</vt:lpstr>
      <vt:lpstr>Présentation PowerPoint</vt:lpstr>
      <vt:lpstr>Personen:</vt:lpstr>
      <vt:lpstr>Datenschutz-Grundverordnung (DSGVO)</vt:lpstr>
      <vt:lpstr>Aufsicht</vt:lpstr>
      <vt:lpstr>Strafen</vt:lpstr>
      <vt:lpstr>Beratung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Quellen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Classy Red</dc:title>
  <cp:lastModifiedBy>Utilisateur de Microsoft Office</cp:lastModifiedBy>
  <cp:revision>17</cp:revision>
  <dcterms:created xsi:type="dcterms:W3CDTF">2019-10-21T18:25:12Z</dcterms:created>
  <dcterms:modified xsi:type="dcterms:W3CDTF">2019-11-02T16:55:06Z</dcterms:modified>
</cp:coreProperties>
</file>