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0" autoAdjust="0"/>
    <p:restoredTop sz="94660"/>
  </p:normalViewPr>
  <p:slideViewPr>
    <p:cSldViewPr>
      <p:cViewPr varScale="1">
        <p:scale>
          <a:sx n="104" d="100"/>
          <a:sy n="104" d="100"/>
        </p:scale>
        <p:origin x="452" y="80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329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Not Decided Yet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B11901015</a:t>
            </a:r>
            <a:br>
              <a:rPr lang="en-US" altLang="zh-TW" dirty="0"/>
            </a:br>
            <a:r>
              <a:rPr lang="en-US" altLang="zh-TW" dirty="0"/>
              <a:t>B11901020</a:t>
            </a:r>
            <a:br>
              <a:rPr lang="en-US" altLang="zh-TW" dirty="0"/>
            </a:br>
            <a:r>
              <a:rPr lang="en-US" altLang="zh-TW" dirty="0"/>
              <a:t>B11901027</a:t>
            </a: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A : RL Logic Optimization for a General Cost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Description : Given a netlist, do logic synthesis and technology mapping. </a:t>
            </a:r>
          </a:p>
          <a:p>
            <a:r>
              <a:rPr lang="en-US" altLang="zh-TW" dirty="0"/>
              <a:t>Goal : Minimize the cost evaluated by any arbitrary cost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8" name="Picture 4" descr="Algebraic Simplification of Logic Circuits">
            <a:extLst>
              <a:ext uri="{FF2B5EF4-FFF2-40B4-BE49-F238E27FC236}">
                <a16:creationId xmlns:a16="http://schemas.microsoft.com/office/drawing/2014/main" id="{9447CBD4-8F97-897D-5601-A96DC3E8C8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2" r="1823" b="42843"/>
          <a:stretch/>
        </p:blipFill>
        <p:spPr bwMode="auto">
          <a:xfrm>
            <a:off x="1475656" y="3789040"/>
            <a:ext cx="460851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gebraic Simplification of Logic Circuits">
            <a:extLst>
              <a:ext uri="{FF2B5EF4-FFF2-40B4-BE49-F238E27FC236}">
                <a16:creationId xmlns:a16="http://schemas.microsoft.com/office/drawing/2014/main" id="{6E5A6B7C-3135-A418-0DCA-5A1F9DA52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47" r="52171" b="-701"/>
          <a:stretch/>
        </p:blipFill>
        <p:spPr bwMode="auto">
          <a:xfrm>
            <a:off x="2051720" y="5573824"/>
            <a:ext cx="3024281" cy="9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FF304BC-FD61-6392-E396-EF54AECF8E46}"/>
              </a:ext>
            </a:extLst>
          </p:cNvPr>
          <p:cNvSpPr txBox="1">
            <a:spLocks/>
          </p:cNvSpPr>
          <p:nvPr/>
        </p:nvSpPr>
        <p:spPr bwMode="auto">
          <a:xfrm>
            <a:off x="5829672" y="4221088"/>
            <a:ext cx="3314328" cy="59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1919810</a:t>
            </a:r>
            <a:endParaRPr lang="zh-TW" altLang="en-US" sz="2400" b="0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738465E-DA9B-E59C-E3B9-791F26A1FE7C}"/>
              </a:ext>
            </a:extLst>
          </p:cNvPr>
          <p:cNvSpPr txBox="1">
            <a:spLocks/>
          </p:cNvSpPr>
          <p:nvPr/>
        </p:nvSpPr>
        <p:spPr bwMode="auto">
          <a:xfrm>
            <a:off x="5829672" y="5732037"/>
            <a:ext cx="3024281" cy="704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0" dirty="0"/>
              <a:t>Cost = 114514</a:t>
            </a:r>
            <a:endParaRPr lang="zh-TW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Synthesis -&gt; ABC + SA</a:t>
            </a:r>
          </a:p>
          <a:p>
            <a:r>
              <a:rPr lang="en-US" altLang="zh-TW" dirty="0"/>
              <a:t>Gate Mapping -&gt; ABC</a:t>
            </a:r>
          </a:p>
          <a:p>
            <a:r>
              <a:rPr lang="en-US" altLang="zh-TW" dirty="0"/>
              <a:t>Technology Mapping -&gt; 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932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Naive Thought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3461" y="4367746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10" idx="3"/>
            <a:endCxn id="38" idx="3"/>
          </p:cNvCxnSpPr>
          <p:nvPr/>
        </p:nvCxnSpPr>
        <p:spPr bwMode="auto">
          <a:xfrm flipH="1">
            <a:off x="5261248" y="3652587"/>
            <a:ext cx="2263080" cy="2472882"/>
          </a:xfrm>
          <a:prstGeom prst="curvedConnector3">
            <a:avLst>
              <a:gd name="adj1" fmla="val -1533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7"/>
            <a:ext cx="1913384" cy="2472882"/>
          </a:xfrm>
          <a:prstGeom prst="curvedConnector3">
            <a:avLst>
              <a:gd name="adj1" fmla="val 111947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7" y="3652588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7325" cy="1169085"/>
          </a:xfrm>
          <a:prstGeom prst="curvedConnector3">
            <a:avLst>
              <a:gd name="adj1" fmla="val 322081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3533056" y="5671543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1035" name="內容版面配置區 2">
            <a:extLst>
              <a:ext uri="{FF2B5EF4-FFF2-40B4-BE49-F238E27FC236}">
                <a16:creationId xmlns:a16="http://schemas.microsoft.com/office/drawing/2014/main" id="{DC2636F1-0521-BBF5-0900-A3E4DC0270E5}"/>
              </a:ext>
            </a:extLst>
          </p:cNvPr>
          <p:cNvSpPr txBox="1">
            <a:spLocks/>
          </p:cNvSpPr>
          <p:nvPr/>
        </p:nvSpPr>
        <p:spPr bwMode="auto">
          <a:xfrm>
            <a:off x="3279847" y="4610763"/>
            <a:ext cx="2336269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Time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2400" b="0" dirty="0"/>
              <a:t>Consuming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6416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520" y="2124668"/>
            <a:ext cx="1378496" cy="100967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TW" dirty="0"/>
              <a:t>ABC</a:t>
            </a:r>
          </a:p>
          <a:p>
            <a:pPr marL="0" indent="0" algn="ctr">
              <a:buNone/>
            </a:pPr>
            <a:r>
              <a:rPr lang="en-US" altLang="zh-TW" dirty="0"/>
              <a:t>SA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1619672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3707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7A1FF-DCEC-8D21-D543-696C21E8163E}"/>
              </a:ext>
            </a:extLst>
          </p:cNvPr>
          <p:cNvSpPr/>
          <p:nvPr/>
        </p:nvSpPr>
        <p:spPr bwMode="auto">
          <a:xfrm>
            <a:off x="5796136" y="319866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3347864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 flipV="1">
            <a:off x="5436096" y="365258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3343723-3049-3E05-DCC6-C6A78FF6AAA4}"/>
              </a:ext>
            </a:extLst>
          </p:cNvPr>
          <p:cNvSpPr/>
          <p:nvPr/>
        </p:nvSpPr>
        <p:spPr bwMode="auto">
          <a:xfrm>
            <a:off x="580771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4391980" y="3653367"/>
            <a:ext cx="1044116" cy="1477009"/>
          </a:xfrm>
          <a:prstGeom prst="curvedConnector3">
            <a:avLst>
              <a:gd name="adj1" fmla="val -551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1619672" y="3652588"/>
            <a:ext cx="1044116" cy="1477789"/>
          </a:xfrm>
          <a:prstGeom prst="curvedConnector3">
            <a:avLst>
              <a:gd name="adj1" fmla="val 11055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96A8A0E2-DFAE-83B4-C625-0C567FA2CA0D}"/>
              </a:ext>
            </a:extLst>
          </p:cNvPr>
          <p:cNvCxnSpPr>
            <a:stCxn id="16" idx="1"/>
            <a:endCxn id="10" idx="1"/>
          </p:cNvCxnSpPr>
          <p:nvPr/>
        </p:nvCxnSpPr>
        <p:spPr bwMode="auto">
          <a:xfrm rot="10800000">
            <a:off x="5796136" y="365258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接點: 弧形 26">
            <a:extLst>
              <a:ext uri="{FF2B5EF4-FFF2-40B4-BE49-F238E27FC236}">
                <a16:creationId xmlns:a16="http://schemas.microsoft.com/office/drawing/2014/main" id="{26EA6CAE-7E06-15E7-6091-379548C71462}"/>
              </a:ext>
            </a:extLst>
          </p:cNvPr>
          <p:cNvCxnSpPr>
            <a:stCxn id="10" idx="3"/>
            <a:endCxn id="16" idx="3"/>
          </p:cNvCxnSpPr>
          <p:nvPr/>
        </p:nvCxnSpPr>
        <p:spPr bwMode="auto">
          <a:xfrm>
            <a:off x="7524328" y="3652587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25848D2-B656-B91E-0BF2-DE82D65D4AE2}"/>
              </a:ext>
            </a:extLst>
          </p:cNvPr>
          <p:cNvSpPr/>
          <p:nvPr/>
        </p:nvSpPr>
        <p:spPr bwMode="auto">
          <a:xfrm>
            <a:off x="7799545" y="3190155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O/P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24692AD-A273-ECC9-3073-9BD7344277C5}"/>
              </a:ext>
            </a:extLst>
          </p:cNvPr>
          <p:cNvCxnSpPr>
            <a:stCxn id="30" idx="3"/>
            <a:endCxn id="8" idx="1"/>
          </p:cNvCxnSpPr>
          <p:nvPr/>
        </p:nvCxnSpPr>
        <p:spPr bwMode="auto">
          <a:xfrm flipV="1">
            <a:off x="1355304" y="3652587"/>
            <a:ext cx="264368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B707027-53D2-DCBA-C9DA-7AF2994F84BB}"/>
              </a:ext>
            </a:extLst>
          </p:cNvPr>
          <p:cNvCxnSpPr>
            <a:stCxn id="10" idx="3"/>
            <a:endCxn id="31" idx="1"/>
          </p:cNvCxnSpPr>
          <p:nvPr/>
        </p:nvCxnSpPr>
        <p:spPr bwMode="auto">
          <a:xfrm flipV="1">
            <a:off x="7524328" y="3644081"/>
            <a:ext cx="275217" cy="85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2663788" y="467645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59" name="內容版面配置區 2">
            <a:extLst>
              <a:ext uri="{FF2B5EF4-FFF2-40B4-BE49-F238E27FC236}">
                <a16:creationId xmlns:a16="http://schemas.microsoft.com/office/drawing/2014/main" id="{251A3A01-2C55-7BDF-EB72-956C02DC3ACB}"/>
              </a:ext>
            </a:extLst>
          </p:cNvPr>
          <p:cNvSpPr txBox="1">
            <a:spLocks/>
          </p:cNvSpPr>
          <p:nvPr/>
        </p:nvSpPr>
        <p:spPr bwMode="auto">
          <a:xfrm>
            <a:off x="3882752" y="2124668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ABC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zh-TW" altLang="en-US" b="0" dirty="0"/>
          </a:p>
        </p:txBody>
      </p:sp>
      <p:sp>
        <p:nvSpPr>
          <p:cNvPr id="60" name="內容版面配置區 2">
            <a:extLst>
              <a:ext uri="{FF2B5EF4-FFF2-40B4-BE49-F238E27FC236}">
                <a16:creationId xmlns:a16="http://schemas.microsoft.com/office/drawing/2014/main" id="{4C77BDA2-E0F5-1CE4-877F-AC55DA18B759}"/>
              </a:ext>
            </a:extLst>
          </p:cNvPr>
          <p:cNvSpPr txBox="1">
            <a:spLocks/>
          </p:cNvSpPr>
          <p:nvPr/>
        </p:nvSpPr>
        <p:spPr bwMode="auto">
          <a:xfrm>
            <a:off x="5970984" y="2123886"/>
            <a:ext cx="1378496" cy="1009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en-US" altLang="zh-TW" b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b="0" dirty="0"/>
              <a:t>SA</a:t>
            </a:r>
            <a:endParaRPr lang="zh-TW" altLang="en-US" b="0" dirty="0"/>
          </a:p>
        </p:txBody>
      </p:sp>
      <p:sp>
        <p:nvSpPr>
          <p:cNvPr id="5" name="內容版面配置區 49">
            <a:extLst>
              <a:ext uri="{FF2B5EF4-FFF2-40B4-BE49-F238E27FC236}">
                <a16:creationId xmlns:a16="http://schemas.microsoft.com/office/drawing/2014/main" id="{63089294-580E-0EDE-0DC0-2701180FC1B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Separate two tasks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42516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內容版面配置區 49">
            <a:extLst>
              <a:ext uri="{FF2B5EF4-FFF2-40B4-BE49-F238E27FC236}">
                <a16:creationId xmlns:a16="http://schemas.microsoft.com/office/drawing/2014/main" id="{43D7B45C-D0A7-8CD1-31A3-A71778F2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Gets a better initial assignment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Further Improvement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40FB2C-1506-A83F-5013-697D17A13747}"/>
              </a:ext>
            </a:extLst>
          </p:cNvPr>
          <p:cNvSpPr/>
          <p:nvPr/>
        </p:nvSpPr>
        <p:spPr bwMode="auto">
          <a:xfrm>
            <a:off x="406794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Logic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Synthesis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FE5A7D-20D2-3325-CF51-D7F6F7DD1C84}"/>
              </a:ext>
            </a:extLst>
          </p:cNvPr>
          <p:cNvSpPr/>
          <p:nvPr/>
        </p:nvSpPr>
        <p:spPr bwMode="auto">
          <a:xfrm>
            <a:off x="6156176" y="320022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Gate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68943A-1446-B229-8D36-C34448F9FCBE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5796136" y="3653367"/>
            <a:ext cx="360040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7CC8367-8C26-560F-68B4-4049546A8364}"/>
              </a:ext>
            </a:extLst>
          </p:cNvPr>
          <p:cNvCxnSpPr>
            <a:stCxn id="9" idx="3"/>
            <a:endCxn id="25" idx="1"/>
          </p:cNvCxnSpPr>
          <p:nvPr/>
        </p:nvCxnSpPr>
        <p:spPr bwMode="auto">
          <a:xfrm flipV="1">
            <a:off x="7884368" y="3653367"/>
            <a:ext cx="395536" cy="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17A6A04F-4679-C926-3144-1438F68E984B}"/>
              </a:ext>
            </a:extLst>
          </p:cNvPr>
          <p:cNvCxnSpPr>
            <a:stCxn id="9" idx="3"/>
            <a:endCxn id="38" idx="3"/>
          </p:cNvCxnSpPr>
          <p:nvPr/>
        </p:nvCxnSpPr>
        <p:spPr bwMode="auto">
          <a:xfrm flipH="1">
            <a:off x="6840252" y="3654147"/>
            <a:ext cx="1044116" cy="1477009"/>
          </a:xfrm>
          <a:prstGeom prst="curvedConnector3">
            <a:avLst>
              <a:gd name="adj1" fmla="val -74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5C97537E-668C-3F04-CFFA-48F7D3A00D21}"/>
              </a:ext>
            </a:extLst>
          </p:cNvPr>
          <p:cNvCxnSpPr>
            <a:stCxn id="38" idx="1"/>
            <a:endCxn id="8" idx="1"/>
          </p:cNvCxnSpPr>
          <p:nvPr/>
        </p:nvCxnSpPr>
        <p:spPr bwMode="auto">
          <a:xfrm rot="10800000">
            <a:off x="4067944" y="3653368"/>
            <a:ext cx="1044116" cy="1477789"/>
          </a:xfrm>
          <a:prstGeom prst="curvedConnector3">
            <a:avLst>
              <a:gd name="adj1" fmla="val 1055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B823FDB-3BF1-F1C7-11E0-E91CB90645CF}"/>
              </a:ext>
            </a:extLst>
          </p:cNvPr>
          <p:cNvSpPr/>
          <p:nvPr/>
        </p:nvSpPr>
        <p:spPr bwMode="auto">
          <a:xfrm>
            <a:off x="131168" y="3199441"/>
            <a:ext cx="1224136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I/P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Netlist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DFFD5-96E0-2C8A-B44B-9459D59FB849}"/>
              </a:ext>
            </a:extLst>
          </p:cNvPr>
          <p:cNvSpPr/>
          <p:nvPr/>
        </p:nvSpPr>
        <p:spPr bwMode="auto">
          <a:xfrm>
            <a:off x="5112060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BAD4-9535-D43C-801F-8FEDFF06E1CB}"/>
              </a:ext>
            </a:extLst>
          </p:cNvPr>
          <p:cNvSpPr/>
          <p:nvPr/>
        </p:nvSpPr>
        <p:spPr bwMode="auto">
          <a:xfrm>
            <a:off x="1822256" y="4677229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C7D65F-EC0F-76F7-A3AC-9D20C9A13C60}"/>
              </a:ext>
            </a:extLst>
          </p:cNvPr>
          <p:cNvSpPr/>
          <p:nvPr/>
        </p:nvSpPr>
        <p:spPr bwMode="auto">
          <a:xfrm>
            <a:off x="1854635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C0BF0BD6-D72A-E6B6-7A8A-A138F788818A}"/>
              </a:ext>
            </a:extLst>
          </p:cNvPr>
          <p:cNvCxnSpPr>
            <a:stCxn id="6" idx="1"/>
            <a:endCxn id="7" idx="1"/>
          </p:cNvCxnSpPr>
          <p:nvPr/>
        </p:nvCxnSpPr>
        <p:spPr bwMode="auto">
          <a:xfrm rot="10800000" flipH="1">
            <a:off x="1822255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B8E56CF6-E7E6-4977-8106-B6FAD747B615}"/>
              </a:ext>
            </a:extLst>
          </p:cNvPr>
          <p:cNvCxnSpPr>
            <a:stCxn id="7" idx="3"/>
            <a:endCxn id="6" idx="3"/>
          </p:cNvCxnSpPr>
          <p:nvPr/>
        </p:nvCxnSpPr>
        <p:spPr bwMode="auto">
          <a:xfrm flipH="1">
            <a:off x="3550448" y="3653367"/>
            <a:ext cx="32379" cy="1477788"/>
          </a:xfrm>
          <a:prstGeom prst="curvedConnector3">
            <a:avLst>
              <a:gd name="adj1" fmla="val -706013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EAE8257-2777-2A7D-B18D-F1CBCAA35C39}"/>
              </a:ext>
            </a:extLst>
          </p:cNvPr>
          <p:cNvSpPr/>
          <p:nvPr/>
        </p:nvSpPr>
        <p:spPr bwMode="auto">
          <a:xfrm>
            <a:off x="8279904" y="3199441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Tech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Mapping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966550-353B-1010-D68E-C89C90E80C07}"/>
              </a:ext>
            </a:extLst>
          </p:cNvPr>
          <p:cNvSpPr/>
          <p:nvPr/>
        </p:nvSpPr>
        <p:spPr bwMode="auto">
          <a:xfrm>
            <a:off x="8291486" y="4677230"/>
            <a:ext cx="1728192" cy="9078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>
                <a:solidFill>
                  <a:schemeClr val="tx1"/>
                </a:solidFill>
              </a:rPr>
              <a:t>Cost</a:t>
            </a:r>
          </a:p>
          <a:p>
            <a:pPr algn="ctr">
              <a:spcBef>
                <a:spcPct val="20000"/>
              </a:spcBef>
              <a:buClr>
                <a:srgbClr val="669900"/>
              </a:buClr>
            </a:pPr>
            <a:r>
              <a:rPr lang="en-US" altLang="zh-TW" sz="2400" b="0" dirty="0"/>
              <a:t>Function</a:t>
            </a:r>
            <a:endParaRPr lang="zh-TW" altLang="en-US" sz="2400" b="0" dirty="0">
              <a:solidFill>
                <a:schemeClr val="tx1"/>
              </a:solidFill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7220816D-1851-588A-EDA8-FB8707B19571}"/>
              </a:ext>
            </a:extLst>
          </p:cNvPr>
          <p:cNvCxnSpPr>
            <a:stCxn id="26" idx="1"/>
            <a:endCxn id="25" idx="1"/>
          </p:cNvCxnSpPr>
          <p:nvPr/>
        </p:nvCxnSpPr>
        <p:spPr bwMode="auto">
          <a:xfrm rot="10800000">
            <a:off x="8279904" y="3653368"/>
            <a:ext cx="11582" cy="1477789"/>
          </a:xfrm>
          <a:prstGeom prst="curvedConnector3">
            <a:avLst>
              <a:gd name="adj1" fmla="val 2073752"/>
            </a:avLst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F9CFCD6-14BE-68B0-974A-D5EB35C1BD54}"/>
              </a:ext>
            </a:extLst>
          </p:cNvPr>
          <p:cNvCxnSpPr>
            <a:stCxn id="30" idx="3"/>
            <a:endCxn id="7" idx="1"/>
          </p:cNvCxnSpPr>
          <p:nvPr/>
        </p:nvCxnSpPr>
        <p:spPr bwMode="auto">
          <a:xfrm>
            <a:off x="1355304" y="3653367"/>
            <a:ext cx="49933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146F7EFE-697F-330A-5A1B-D5C644904D5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582827" y="3653367"/>
            <a:ext cx="48511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301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35939230-7D4E-F00D-F177-18AB3C8C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4340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6800</TotalTime>
  <Words>150</Words>
  <Application>Microsoft Office PowerPoint</Application>
  <PresentationFormat>如螢幕大小 (4:3)</PresentationFormat>
  <Paragraphs>81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Garamond</vt:lpstr>
      <vt:lpstr>Verdana</vt:lpstr>
      <vt:lpstr>Wingdings</vt:lpstr>
      <vt:lpstr>Level</vt:lpstr>
      <vt:lpstr>Not Decided Yet</vt:lpstr>
      <vt:lpstr>Problem A : RL Logic Optimization for a General Cost Function</vt:lpstr>
      <vt:lpstr>IDEAS</vt:lpstr>
      <vt:lpstr>Naive Thought</vt:lpstr>
      <vt:lpstr>Improvement</vt:lpstr>
      <vt:lpstr>Further Improvement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136</cp:revision>
  <dcterms:created xsi:type="dcterms:W3CDTF">2009-04-10T16:54:46Z</dcterms:created>
  <dcterms:modified xsi:type="dcterms:W3CDTF">2024-06-11T09:54:33Z</dcterms:modified>
</cp:coreProperties>
</file>