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64" r:id="rId6"/>
    <p:sldId id="258" r:id="rId7"/>
    <p:sldId id="260" r:id="rId8"/>
    <p:sldId id="261" r:id="rId9"/>
    <p:sldId id="262" r:id="rId1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94660"/>
  </p:normalViewPr>
  <p:slideViewPr>
    <p:cSldViewPr>
      <p:cViewPr>
        <p:scale>
          <a:sx n="103" d="100"/>
          <a:sy n="103" d="100"/>
        </p:scale>
        <p:origin x="472" y="96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2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Not Decided Yet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B11901015</a:t>
            </a:r>
            <a:br>
              <a:rPr lang="en-US" altLang="zh-TW" dirty="0"/>
            </a:br>
            <a:r>
              <a:rPr lang="en-US" altLang="zh-TW" dirty="0"/>
              <a:t>B11901020</a:t>
            </a:r>
            <a:br>
              <a:rPr lang="en-US" altLang="zh-TW" dirty="0"/>
            </a:br>
            <a:r>
              <a:rPr lang="en-US" altLang="zh-TW" dirty="0"/>
              <a:t>B11901027</a:t>
            </a: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A : RL Logic Optimization for a General Cost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 : Given a netlist, do logic synthesis and technology mapping. </a:t>
            </a:r>
          </a:p>
          <a:p>
            <a:r>
              <a:rPr lang="en-US" altLang="zh-TW" dirty="0"/>
              <a:t>Goal : Minimize the cost evaluated by any arbitrary cost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8" name="Picture 4" descr="Algebraic Simplification of Logic Circuits">
            <a:extLst>
              <a:ext uri="{FF2B5EF4-FFF2-40B4-BE49-F238E27FC236}">
                <a16:creationId xmlns:a16="http://schemas.microsoft.com/office/drawing/2014/main" id="{9447CBD4-8F97-897D-5601-A96DC3E8C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823" b="42843"/>
          <a:stretch/>
        </p:blipFill>
        <p:spPr bwMode="auto">
          <a:xfrm>
            <a:off x="1475656" y="3789040"/>
            <a:ext cx="46085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gebraic Simplification of Logic Circuits">
            <a:extLst>
              <a:ext uri="{FF2B5EF4-FFF2-40B4-BE49-F238E27FC236}">
                <a16:creationId xmlns:a16="http://schemas.microsoft.com/office/drawing/2014/main" id="{6E5A6B7C-3135-A418-0DCA-5A1F9DA52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7" r="52171" b="-701"/>
          <a:stretch/>
        </p:blipFill>
        <p:spPr bwMode="auto">
          <a:xfrm>
            <a:off x="2051720" y="5573824"/>
            <a:ext cx="3024281" cy="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FF304BC-FD61-6392-E396-EF54AECF8E46}"/>
              </a:ext>
            </a:extLst>
          </p:cNvPr>
          <p:cNvSpPr txBox="1">
            <a:spLocks/>
          </p:cNvSpPr>
          <p:nvPr/>
        </p:nvSpPr>
        <p:spPr bwMode="auto">
          <a:xfrm>
            <a:off x="5829672" y="4221088"/>
            <a:ext cx="3314328" cy="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1919810</a:t>
            </a:r>
            <a:endParaRPr lang="zh-TW" altLang="en-US" sz="2400" b="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738465E-DA9B-E59C-E3B9-791F26A1FE7C}"/>
              </a:ext>
            </a:extLst>
          </p:cNvPr>
          <p:cNvSpPr txBox="1">
            <a:spLocks/>
          </p:cNvSpPr>
          <p:nvPr/>
        </p:nvSpPr>
        <p:spPr bwMode="auto">
          <a:xfrm>
            <a:off x="5829672" y="5732037"/>
            <a:ext cx="3024281" cy="70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114514</a:t>
            </a: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9009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r>
              <a:rPr lang="en-US" altLang="zh-TW" dirty="0"/>
              <a:t>Gate Mapping -&gt; ABC</a:t>
            </a:r>
          </a:p>
          <a:p>
            <a:r>
              <a:rPr lang="en-US" altLang="zh-TW" dirty="0"/>
              <a:t>Technology Mapping -&gt; 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32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pPr lvl="1"/>
            <a:r>
              <a:rPr lang="en-US" altLang="zh-TW" dirty="0"/>
              <a:t>Neighborhood : ABC Commands</a:t>
            </a:r>
          </a:p>
          <a:p>
            <a:pPr lvl="1"/>
            <a:r>
              <a:rPr lang="en-US" altLang="zh-TW" dirty="0"/>
              <a:t>Step : Randomly pick a command to execute, then output the netlist after the execution of the command. Give a heuristic assignment of gate #, then compute Cost(netlist)</a:t>
            </a:r>
          </a:p>
          <a:p>
            <a:pPr lvl="1"/>
            <a:r>
              <a:rPr lang="en-US" altLang="zh-TW" dirty="0"/>
              <a:t>Cost : From the given cost estimators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754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Technology Mapping -&gt; SA</a:t>
            </a:r>
          </a:p>
          <a:p>
            <a:pPr lvl="1"/>
            <a:r>
              <a:rPr lang="en-US" altLang="zh-TW" dirty="0"/>
              <a:t>Neighborhood : Different gate #</a:t>
            </a:r>
          </a:p>
          <a:p>
            <a:pPr lvl="1"/>
            <a:r>
              <a:rPr lang="en-US" altLang="zh-TW" dirty="0"/>
              <a:t>Step : Move to other neighborhood with distance is proportional to current temperature</a:t>
            </a:r>
          </a:p>
          <a:p>
            <a:pPr lvl="1"/>
            <a:r>
              <a:rPr lang="en-US" altLang="zh-TW" dirty="0"/>
              <a:t>Cost : From the given cost estimators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629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Thought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3461" y="4367746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10" idx="3"/>
            <a:endCxn id="38" idx="3"/>
          </p:cNvCxnSpPr>
          <p:nvPr/>
        </p:nvCxnSpPr>
        <p:spPr bwMode="auto">
          <a:xfrm flipH="1">
            <a:off x="5261248" y="3652587"/>
            <a:ext cx="2263080" cy="2472882"/>
          </a:xfrm>
          <a:prstGeom prst="curvedConnector3">
            <a:avLst>
              <a:gd name="adj1" fmla="val -1533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7"/>
            <a:ext cx="1913384" cy="2472882"/>
          </a:xfrm>
          <a:prstGeom prst="curvedConnector3">
            <a:avLst>
              <a:gd name="adj1" fmla="val 111947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7" y="3652588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3533056" y="5671543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1035" name="內容版面配置區 2">
            <a:extLst>
              <a:ext uri="{FF2B5EF4-FFF2-40B4-BE49-F238E27FC236}">
                <a16:creationId xmlns:a16="http://schemas.microsoft.com/office/drawing/2014/main" id="{DC2636F1-0521-BBF5-0900-A3E4DC0270E5}"/>
              </a:ext>
            </a:extLst>
          </p:cNvPr>
          <p:cNvSpPr txBox="1">
            <a:spLocks/>
          </p:cNvSpPr>
          <p:nvPr/>
        </p:nvSpPr>
        <p:spPr bwMode="auto">
          <a:xfrm>
            <a:off x="3279847" y="4610763"/>
            <a:ext cx="2336269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Time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Consuming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6416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771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4391980" y="3653367"/>
            <a:ext cx="1044116" cy="1477009"/>
          </a:xfrm>
          <a:prstGeom prst="curvedConnector3">
            <a:avLst>
              <a:gd name="adj1" fmla="val -551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8"/>
            <a:ext cx="1044116" cy="1477789"/>
          </a:xfrm>
          <a:prstGeom prst="curvedConnector3">
            <a:avLst>
              <a:gd name="adj1" fmla="val 11055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6" y="365258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266378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5" name="內容版面配置區 49">
            <a:extLst>
              <a:ext uri="{FF2B5EF4-FFF2-40B4-BE49-F238E27FC236}">
                <a16:creationId xmlns:a16="http://schemas.microsoft.com/office/drawing/2014/main" id="{63089294-580E-0EDE-0DC0-2701180FC1B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Separate two tasks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425168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內容版面配置區 49">
            <a:extLst>
              <a:ext uri="{FF2B5EF4-FFF2-40B4-BE49-F238E27FC236}">
                <a16:creationId xmlns:a16="http://schemas.microsoft.com/office/drawing/2014/main" id="{43D7B45C-D0A7-8CD1-31A3-A71778F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Gets a better initial assignment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Improvement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406794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6156176" y="320022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5796136" y="365336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25" idx="1"/>
          </p:cNvCxnSpPr>
          <p:nvPr/>
        </p:nvCxnSpPr>
        <p:spPr bwMode="auto">
          <a:xfrm flipV="1">
            <a:off x="7884368" y="3653367"/>
            <a:ext cx="395536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6840252" y="3654147"/>
            <a:ext cx="1044116" cy="1477009"/>
          </a:xfrm>
          <a:prstGeom prst="curvedConnector3">
            <a:avLst>
              <a:gd name="adj1" fmla="val -74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4067944" y="3653368"/>
            <a:ext cx="1044116" cy="1477789"/>
          </a:xfrm>
          <a:prstGeom prst="curvedConnector3">
            <a:avLst>
              <a:gd name="adj1" fmla="val 1055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5112060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4BAD4-9535-D43C-801F-8FEDFF06E1CB}"/>
              </a:ext>
            </a:extLst>
          </p:cNvPr>
          <p:cNvSpPr/>
          <p:nvPr/>
        </p:nvSpPr>
        <p:spPr bwMode="auto">
          <a:xfrm>
            <a:off x="1822256" y="4677229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C7D65F-EC0F-76F7-A3AC-9D20C9A13C60}"/>
              </a:ext>
            </a:extLst>
          </p:cNvPr>
          <p:cNvSpPr/>
          <p:nvPr/>
        </p:nvSpPr>
        <p:spPr bwMode="auto">
          <a:xfrm>
            <a:off x="1854635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C0BF0BD6-D72A-E6B6-7A8A-A138F788818A}"/>
              </a:ext>
            </a:extLst>
          </p:cNvPr>
          <p:cNvCxnSpPr>
            <a:stCxn id="6" idx="1"/>
            <a:endCxn id="7" idx="1"/>
          </p:cNvCxnSpPr>
          <p:nvPr/>
        </p:nvCxnSpPr>
        <p:spPr bwMode="auto">
          <a:xfrm rot="10800000" flipH="1">
            <a:off x="1822255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B8E56CF6-E7E6-4977-8106-B6FAD747B615}"/>
              </a:ext>
            </a:extLst>
          </p:cNvPr>
          <p:cNvCxnSpPr>
            <a:stCxn id="7" idx="3"/>
            <a:endCxn id="6" idx="3"/>
          </p:cNvCxnSpPr>
          <p:nvPr/>
        </p:nvCxnSpPr>
        <p:spPr bwMode="auto">
          <a:xfrm flipH="1">
            <a:off x="3550448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EAE8257-2777-2A7D-B18D-F1CBCAA35C39}"/>
              </a:ext>
            </a:extLst>
          </p:cNvPr>
          <p:cNvSpPr/>
          <p:nvPr/>
        </p:nvSpPr>
        <p:spPr bwMode="auto">
          <a:xfrm>
            <a:off x="8279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966550-353B-1010-D68E-C89C90E80C07}"/>
              </a:ext>
            </a:extLst>
          </p:cNvPr>
          <p:cNvSpPr/>
          <p:nvPr/>
        </p:nvSpPr>
        <p:spPr bwMode="auto">
          <a:xfrm>
            <a:off x="8291486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7220816D-1851-588A-EDA8-FB8707B19571}"/>
              </a:ext>
            </a:extLst>
          </p:cNvPr>
          <p:cNvCxnSpPr>
            <a:stCxn id="26" idx="1"/>
            <a:endCxn id="25" idx="1"/>
          </p:cNvCxnSpPr>
          <p:nvPr/>
        </p:nvCxnSpPr>
        <p:spPr bwMode="auto">
          <a:xfrm rot="10800000">
            <a:off x="8279904" y="365336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F9CFCD6-14BE-68B0-974A-D5EB35C1BD54}"/>
              </a:ext>
            </a:extLst>
          </p:cNvPr>
          <p:cNvCxnSpPr>
            <a:stCxn id="30" idx="3"/>
            <a:endCxn id="7" idx="1"/>
          </p:cNvCxnSpPr>
          <p:nvPr/>
        </p:nvCxnSpPr>
        <p:spPr bwMode="auto">
          <a:xfrm>
            <a:off x="1355304" y="3653367"/>
            <a:ext cx="4993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46F7EFE-697F-330A-5A1B-D5C644904D5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582827" y="3653367"/>
            <a:ext cx="48511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30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243404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6815</TotalTime>
  <Words>233</Words>
  <Application>Microsoft Office PowerPoint</Application>
  <PresentationFormat>如螢幕大小 (4:3)</PresentationFormat>
  <Paragraphs>93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Garamond</vt:lpstr>
      <vt:lpstr>Verdana</vt:lpstr>
      <vt:lpstr>Wingdings</vt:lpstr>
      <vt:lpstr>Level</vt:lpstr>
      <vt:lpstr>Not Decided Yet</vt:lpstr>
      <vt:lpstr>Problem A : RL Logic Optimization for a General Cost Function</vt:lpstr>
      <vt:lpstr>IDEAS</vt:lpstr>
      <vt:lpstr>IDEAS</vt:lpstr>
      <vt:lpstr>IDEAS</vt:lpstr>
      <vt:lpstr>Naive Thought</vt:lpstr>
      <vt:lpstr>Improvement</vt:lpstr>
      <vt:lpstr>Further Improvement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137</cp:revision>
  <dcterms:created xsi:type="dcterms:W3CDTF">2009-04-10T16:54:46Z</dcterms:created>
  <dcterms:modified xsi:type="dcterms:W3CDTF">2024-06-13T17:06:20Z</dcterms:modified>
</cp:coreProperties>
</file>