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65" r:id="rId10"/>
    <p:sldId id="266" r:id="rId11"/>
    <p:sldId id="262" r:id="rId12"/>
    <p:sldId id="267" r:id="rId13"/>
    <p:sldId id="26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>
      <p:cViewPr varScale="1">
        <p:scale>
          <a:sx n="101" d="100"/>
          <a:sy n="101" d="100"/>
        </p:scale>
        <p:origin x="72" y="200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Annealed Annealing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 </a:t>
            </a:r>
            <a:r>
              <a:rPr lang="zh-TW" altLang="en-US" dirty="0"/>
              <a:t>黃思維</a:t>
            </a:r>
            <a:br>
              <a:rPr lang="en-US" altLang="zh-TW" dirty="0"/>
            </a:br>
            <a:r>
              <a:rPr lang="en-US" altLang="zh-TW" dirty="0"/>
              <a:t>B11901020 </a:t>
            </a:r>
            <a:r>
              <a:rPr lang="zh-TW" altLang="en-US" dirty="0"/>
              <a:t>鄭博元</a:t>
            </a:r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/>
              <a:t>王仁軒</a:t>
            </a:r>
            <a:endParaRPr lang="en-US" altLang="zh-TW" dirty="0"/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synthesis: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262DD2-A0DF-4C49-0022-7C1AF2EE5841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2060848"/>
          <a:ext cx="9073008" cy="47971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58479">
                  <a:extLst>
                    <a:ext uri="{9D8B030D-6E8A-4147-A177-3AD203B41FA5}">
                      <a16:colId xmlns:a16="http://schemas.microsoft.com/office/drawing/2014/main" val="2681707462"/>
                    </a:ext>
                  </a:extLst>
                </a:gridCol>
                <a:gridCol w="1159849">
                  <a:extLst>
                    <a:ext uri="{9D8B030D-6E8A-4147-A177-3AD203B41FA5}">
                      <a16:colId xmlns:a16="http://schemas.microsoft.com/office/drawing/2014/main" val="2068413016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307869354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658233801"/>
                    </a:ext>
                  </a:extLst>
                </a:gridCol>
                <a:gridCol w="766996">
                  <a:extLst>
                    <a:ext uri="{9D8B030D-6E8A-4147-A177-3AD203B41FA5}">
                      <a16:colId xmlns:a16="http://schemas.microsoft.com/office/drawing/2014/main" val="1018526176"/>
                    </a:ext>
                  </a:extLst>
                </a:gridCol>
                <a:gridCol w="729581">
                  <a:extLst>
                    <a:ext uri="{9D8B030D-6E8A-4147-A177-3AD203B41FA5}">
                      <a16:colId xmlns:a16="http://schemas.microsoft.com/office/drawing/2014/main" val="45975331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9427647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48028170"/>
                    </a:ext>
                  </a:extLst>
                </a:gridCol>
                <a:gridCol w="879241">
                  <a:extLst>
                    <a:ext uri="{9D8B030D-6E8A-4147-A177-3AD203B41FA5}">
                      <a16:colId xmlns:a16="http://schemas.microsoft.com/office/drawing/2014/main" val="3387651545"/>
                    </a:ext>
                  </a:extLst>
                </a:gridCol>
              </a:tblGrid>
              <a:tr h="3477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0902"/>
                  </a:ext>
                </a:extLst>
              </a:tr>
              <a:tr h="501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7.402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28.384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54590"/>
                  </a:ext>
                </a:extLst>
              </a:tr>
              <a:tr h="5011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6.920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5.590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3.171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6.046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1.040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6.508E+01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2.548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2471739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6.51%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9.01%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1.70%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5340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4472.147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6.432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1.061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7.036E+01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3.729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7989113"/>
                  </a:ext>
                </a:extLst>
              </a:tr>
              <a:tr h="7466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-60317.03%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96.48%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02555"/>
                  </a:ext>
                </a:extLst>
              </a:tr>
              <a:tr h="3477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2.956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4.033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1.239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30.554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2.243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771896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85.79%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0844"/>
                  </a:ext>
                </a:extLst>
              </a:tr>
              <a:tr h="3477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3.052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6.200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1.275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30.831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2.381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7607803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58.76%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23.73%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46.90%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2.91%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909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1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Comparison between with/without synthesis: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55862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-89.77%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Worse results: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6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-75.58%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78.16%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9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r>
              <a:rPr lang="en-US" altLang="zh-TW" dirty="0"/>
              <a:t>Ways to cope with red marks:</a:t>
            </a:r>
          </a:p>
          <a:p>
            <a:pPr lvl="1"/>
            <a:r>
              <a:rPr lang="en-US" altLang="zh-TW" dirty="0"/>
              <a:t>Run SA for more iterations</a:t>
            </a:r>
          </a:p>
          <a:p>
            <a:pPr lvl="1"/>
            <a:r>
              <a:rPr lang="en-US" altLang="zh-TW" dirty="0"/>
              <a:t>Don’t use the command that might worsen the cost too much</a:t>
            </a:r>
          </a:p>
          <a:p>
            <a:pPr lvl="1"/>
            <a:r>
              <a:rPr lang="en-US" altLang="zh-TW" dirty="0"/>
              <a:t>Adjust parameters of SA process</a:t>
            </a:r>
          </a:p>
          <a:p>
            <a:pPr lvl="1"/>
            <a:r>
              <a:rPr lang="en-US" altLang="zh-TW" dirty="0"/>
              <a:t>Always do tech mapping once before starting the SA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pPr lvl="1"/>
            <a:r>
              <a:rPr lang="en-US" altLang="zh-TW" dirty="0"/>
              <a:t>Neighborhood : ABC Commands</a:t>
            </a:r>
          </a:p>
          <a:p>
            <a:pPr lvl="1"/>
            <a:r>
              <a:rPr lang="en-US" altLang="zh-TW" dirty="0"/>
              <a:t>Step : Randomly pick a command to execute, then output the netlist after the execution of the command. Give a heuristic assignment of gate #, then compute Cost(netlist)</a:t>
            </a:r>
          </a:p>
          <a:p>
            <a:pPr lvl="1"/>
            <a:r>
              <a:rPr lang="en-US" altLang="zh-TW" dirty="0"/>
              <a:t>Cost : From the given cost estimators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Mapping -&gt; SA</a:t>
            </a:r>
          </a:p>
          <a:p>
            <a:pPr lvl="1"/>
            <a:r>
              <a:rPr lang="en-US" altLang="zh-TW" dirty="0"/>
              <a:t>Neighborhood : Different gate #</a:t>
            </a:r>
          </a:p>
          <a:p>
            <a:pPr lvl="1"/>
            <a:r>
              <a:rPr lang="en-US" altLang="zh-TW" dirty="0"/>
              <a:t>Step : Move to other neighborhood with distance is proportional to current temperature</a:t>
            </a:r>
          </a:p>
          <a:p>
            <a:pPr lvl="1"/>
            <a:r>
              <a:rPr lang="en-US" altLang="zh-TW" dirty="0"/>
              <a:t>Cost : From the given cost estimators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swap gates (w/o ABC):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82645C-B201-D0A9-EDDB-E697019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24675"/>
              </p:ext>
            </p:extLst>
          </p:nvPr>
        </p:nvGraphicFramePr>
        <p:xfrm>
          <a:off x="107504" y="2204864"/>
          <a:ext cx="8856981" cy="4653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23593">
                  <a:extLst>
                    <a:ext uri="{9D8B030D-6E8A-4147-A177-3AD203B41FA5}">
                      <a16:colId xmlns:a16="http://schemas.microsoft.com/office/drawing/2014/main" val="23359383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2460510808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927125707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4615227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3559438028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4172608754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326924453"/>
                    </a:ext>
                  </a:extLst>
                </a:gridCol>
                <a:gridCol w="1183750">
                  <a:extLst>
                    <a:ext uri="{9D8B030D-6E8A-4147-A177-3AD203B41FA5}">
                      <a16:colId xmlns:a16="http://schemas.microsoft.com/office/drawing/2014/main" val="3821269953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702932352"/>
                    </a:ext>
                  </a:extLst>
                </a:gridCol>
              </a:tblGrid>
              <a:tr h="6353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34326"/>
                  </a:ext>
                </a:extLst>
              </a:tr>
              <a:tr h="915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7.402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28.384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18001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17.678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1.444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126143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53740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12.495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1.444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2.002E+07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2.543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7714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40.81%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94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843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7132</TotalTime>
  <Words>862</Words>
  <Application>Microsoft Office PowerPoint</Application>
  <PresentationFormat>如螢幕大小 (4:3)</PresentationFormat>
  <Paragraphs>366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Garamond</vt:lpstr>
      <vt:lpstr>Verdana</vt:lpstr>
      <vt:lpstr>Wingdings</vt:lpstr>
      <vt:lpstr>Level</vt:lpstr>
      <vt:lpstr>Annealed Annealing</vt:lpstr>
      <vt:lpstr>Problem A : RL Logic Optimization for a General Cost Function</vt:lpstr>
      <vt:lpstr>IDEAS</vt:lpstr>
      <vt:lpstr>IDEAS</vt:lpstr>
      <vt:lpstr>IDEAS</vt:lpstr>
      <vt:lpstr>Naive Thought</vt:lpstr>
      <vt:lpstr>Improvement</vt:lpstr>
      <vt:lpstr>Further Improvement</vt:lpstr>
      <vt:lpstr>Results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思維 黃</cp:lastModifiedBy>
  <cp:revision>140</cp:revision>
  <dcterms:created xsi:type="dcterms:W3CDTF">2009-04-10T16:54:46Z</dcterms:created>
  <dcterms:modified xsi:type="dcterms:W3CDTF">2024-06-14T00:50:01Z</dcterms:modified>
</cp:coreProperties>
</file>