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F77B4"/>
    <a:srgbClr val="2CA02C"/>
    <a:srgbClr val="FF7F0E"/>
    <a:srgbClr val="4F81BD"/>
    <a:srgbClr val="FF0000"/>
    <a:srgbClr val="019901"/>
    <a:srgbClr val="E7D4E6"/>
    <a:srgbClr val="8EB4E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2160" y="7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0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blipFill>
                <a:blip r:embed="rId7"/>
                <a:stretch>
                  <a:fillRect l="-916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83890" cy="2707601"/>
            <a:chOff x="4422296" y="2550522"/>
            <a:chExt cx="4583890" cy="2707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83890" cy="27076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query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emb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query</m:t>
                              </m:r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83890" cy="2707601"/>
                </a:xfrm>
                <a:prstGeom prst="rect">
                  <a:avLst/>
                </a:prstGeom>
                <a:blipFill>
                  <a:blip r:embed="rId9"/>
                  <a:stretch>
                    <a:fillRect t="-14126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080120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41104" y="4900032"/>
              <a:ext cx="1080120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547497" y="2956225"/>
              <a:ext cx="922565" cy="1175112"/>
            </a:xfrm>
            <a:prstGeom prst="uturnArrow">
              <a:avLst>
                <a:gd name="adj1" fmla="val 0"/>
                <a:gd name="adj2" fmla="val 7149"/>
                <a:gd name="adj3" fmla="val 12684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580829" y="3242459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Visualize data using t-SNE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264221" y="3870638"/>
            <a:ext cx="2226290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Unwanted behavior due to cosine distance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AC0DD2-618D-DE8C-A4AE-CE998FBAB819}"/>
              </a:ext>
            </a:extLst>
          </p:cNvPr>
          <p:cNvSpPr txBox="1"/>
          <p:nvPr/>
        </p:nvSpPr>
        <p:spPr>
          <a:xfrm>
            <a:off x="2109661" y="5350437"/>
            <a:ext cx="2621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Non-normalized distance results in linear distribution</a:t>
            </a:r>
            <a:endParaRPr lang="zh-TW" altLang="en-US" sz="16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Visualization Result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49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490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166459</TotalTime>
  <Words>903</Words>
  <Application>Microsoft Office PowerPoint</Application>
  <PresentationFormat>如螢幕大小 (4:3)</PresentationFormat>
  <Paragraphs>225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17</vt:i4>
      </vt:variant>
    </vt:vector>
  </HeadingPairs>
  <TitlesOfParts>
    <vt:vector size="33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PowerPoint 簡報</vt:lpstr>
      <vt:lpstr>2-D Data Visualization</vt:lpstr>
      <vt:lpstr>2-D Data Visualization with LSH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1845</cp:revision>
  <cp:lastPrinted>2025-05-02T08:25:41Z</cp:lastPrinted>
  <dcterms:created xsi:type="dcterms:W3CDTF">2014-07-23T04:37:50Z</dcterms:created>
  <dcterms:modified xsi:type="dcterms:W3CDTF">2025-05-18T05:37:38Z</dcterms:modified>
</cp:coreProperties>
</file>