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17"/>
  </p:notesMasterIdLst>
  <p:handoutMasterIdLst>
    <p:handoutMasterId r:id="rId18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  <a:srgbClr val="8EB4E3"/>
    <a:srgbClr val="FF0000"/>
    <a:srgbClr val="019901"/>
    <a:srgbClr val="E6E6E6"/>
    <a:srgbClr val="F5F5F5"/>
    <a:srgbClr val="ECECEC"/>
    <a:srgbClr val="C050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14" d="100"/>
          <a:sy n="114" d="100"/>
        </p:scale>
        <p:origin x="2136" y="91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Introduction to few-shot learning</a:t>
            </a:r>
          </a:p>
          <a:p>
            <a:r>
              <a:rPr lang="en-US" altLang="zh-TW" sz="2400" dirty="0"/>
              <a:t>Traditional computer architecture vs In-memory searching</a:t>
            </a:r>
          </a:p>
          <a:p>
            <a:r>
              <a:rPr lang="en-US" altLang="zh-TW" sz="2400" dirty="0"/>
              <a:t>Choices of memory</a:t>
            </a:r>
          </a:p>
          <a:p>
            <a:r>
              <a:rPr lang="en-US" altLang="zh-TW" sz="24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400" dirty="0"/>
              <a:t>Encoding schemes for Exact-Match searching method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Hamming distance</a:t>
            </a:r>
          </a:p>
          <a:p>
            <a:r>
              <a:rPr lang="en-US" altLang="zh-TW" sz="2400" dirty="0"/>
              <a:t>Difficulties of Best-Match searching method</a:t>
            </a:r>
          </a:p>
          <a:p>
            <a:pPr lvl="1"/>
            <a:r>
              <a:rPr lang="en-US" altLang="zh-TW" sz="2200" dirty="0"/>
              <a:t>Analog non-idealities</a:t>
            </a:r>
          </a:p>
          <a:p>
            <a:pPr lvl="1"/>
            <a:r>
              <a:rPr lang="en-US" altLang="zh-TW" sz="2200" dirty="0"/>
              <a:t>Noise-resistant training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Schemes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FF70CAEC-5689-7435-1616-80F98050DAE9}"/>
              </a:ext>
            </a:extLst>
          </p:cNvPr>
          <p:cNvGrpSpPr/>
          <p:nvPr/>
        </p:nvGrpSpPr>
        <p:grpSpPr>
          <a:xfrm>
            <a:off x="107504" y="3323818"/>
            <a:ext cx="3384376" cy="3153182"/>
            <a:chOff x="87560" y="3501008"/>
            <a:chExt cx="3188296" cy="29371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DBCB9B8-9960-3366-1207-602BCBC1F529}"/>
                </a:ext>
              </a:extLst>
            </p:cNvPr>
            <p:cNvSpPr/>
            <p:nvPr/>
          </p:nvSpPr>
          <p:spPr bwMode="auto">
            <a:xfrm>
              <a:off x="567952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B03FD0A0-A14C-119B-A749-B1BAF1CAE57B}"/>
                </a:ext>
              </a:extLst>
            </p:cNvPr>
            <p:cNvSpPr/>
            <p:nvPr/>
          </p:nvSpPr>
          <p:spPr bwMode="auto">
            <a:xfrm>
              <a:off x="1230560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BF8CBA1-664C-19B0-9F70-A52DD4CFCE50}"/>
                </a:ext>
              </a:extLst>
            </p:cNvPr>
            <p:cNvSpPr/>
            <p:nvPr/>
          </p:nvSpPr>
          <p:spPr bwMode="auto">
            <a:xfrm>
              <a:off x="1893168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C760893-67DA-697C-8569-75F766851E17}"/>
                </a:ext>
              </a:extLst>
            </p:cNvPr>
            <p:cNvSpPr/>
            <p:nvPr/>
          </p:nvSpPr>
          <p:spPr bwMode="auto">
            <a:xfrm>
              <a:off x="2555776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9D45F9C3-0BF8-8D6C-511B-A23B2B39F062}"/>
                </a:ext>
              </a:extLst>
            </p:cNvPr>
            <p:cNvSpPr/>
            <p:nvPr/>
          </p:nvSpPr>
          <p:spPr bwMode="auto">
            <a:xfrm rot="5400000">
              <a:off x="1079276" y="4228301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C683D7F-988A-E52A-CDC9-AE7FE8EF5ED2}"/>
                </a:ext>
              </a:extLst>
            </p:cNvPr>
            <p:cNvSpPr txBox="1"/>
            <p:nvPr/>
          </p:nvSpPr>
          <p:spPr>
            <a:xfrm>
              <a:off x="944388" y="4883641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2BDF6867-A06D-3F2C-4970-EB57CDFF807F}"/>
                </a:ext>
              </a:extLst>
            </p:cNvPr>
            <p:cNvSpPr/>
            <p:nvPr/>
          </p:nvSpPr>
          <p:spPr bwMode="auto">
            <a:xfrm rot="5400000">
              <a:off x="2404492" y="4228301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FF5192-D57C-9191-654C-30A71CC4F7B4}"/>
                </a:ext>
              </a:extLst>
            </p:cNvPr>
            <p:cNvSpPr txBox="1"/>
            <p:nvPr/>
          </p:nvSpPr>
          <p:spPr>
            <a:xfrm>
              <a:off x="2269604" y="4883641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8F510C15-9AAA-D999-6AA9-B5F349FE7023}"/>
                </a:ext>
              </a:extLst>
            </p:cNvPr>
            <p:cNvSpPr/>
            <p:nvPr/>
          </p:nvSpPr>
          <p:spPr bwMode="auto">
            <a:xfrm rot="5400000">
              <a:off x="1741884" y="4741649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CAC4C0-BF85-39D6-DEF0-A0FAA7871F94}"/>
                </a:ext>
              </a:extLst>
            </p:cNvPr>
            <p:cNvSpPr txBox="1"/>
            <p:nvPr/>
          </p:nvSpPr>
          <p:spPr>
            <a:xfrm>
              <a:off x="1606996" y="5396989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679EC5F-1395-E1C3-A5E5-D0C5E7E7901E}"/>
                </a:ext>
              </a:extLst>
            </p:cNvPr>
            <p:cNvSpPr/>
            <p:nvPr/>
          </p:nvSpPr>
          <p:spPr bwMode="auto">
            <a:xfrm rot="5400000">
              <a:off x="758141" y="5060542"/>
              <a:ext cx="139143" cy="51952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8F909C72-7521-E66B-6A96-E4D834FF6C50}"/>
                </a:ext>
              </a:extLst>
            </p:cNvPr>
            <p:cNvSpPr/>
            <p:nvPr/>
          </p:nvSpPr>
          <p:spPr bwMode="auto">
            <a:xfrm rot="5400000">
              <a:off x="2738035" y="5068077"/>
              <a:ext cx="144016" cy="499578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03BFC8A-33E1-DA1F-844A-C33196FFD96F}"/>
                </a:ext>
              </a:extLst>
            </p:cNvPr>
            <p:cNvSpPr txBox="1"/>
            <p:nvPr/>
          </p:nvSpPr>
          <p:spPr>
            <a:xfrm>
              <a:off x="613084" y="5387633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1C78C44-1184-51AE-FAB4-791042944EE6}"/>
                </a:ext>
              </a:extLst>
            </p:cNvPr>
            <p:cNvSpPr txBox="1"/>
            <p:nvPr/>
          </p:nvSpPr>
          <p:spPr>
            <a:xfrm>
              <a:off x="2600908" y="5385705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EB4F279-8C22-DA5C-CC7D-607572D8284E}"/>
                </a:ext>
              </a:extLst>
            </p:cNvPr>
            <p:cNvSpPr txBox="1"/>
            <p:nvPr/>
          </p:nvSpPr>
          <p:spPr>
            <a:xfrm>
              <a:off x="515552" y="3595082"/>
              <a:ext cx="2596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Arial" charset="0"/>
                  <a:ea typeface="新細明體" charset="-120"/>
                </a:rPr>
                <a:t>Gray code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7A3A899-AE00-EB23-E8BE-08EB4B4E372C}"/>
                </a:ext>
              </a:extLst>
            </p:cNvPr>
            <p:cNvSpPr txBox="1"/>
            <p:nvPr/>
          </p:nvSpPr>
          <p:spPr>
            <a:xfrm>
              <a:off x="87560" y="6068834"/>
              <a:ext cx="30388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Arial" charset="0"/>
                  <a:ea typeface="新細明體" charset="-120"/>
                </a:rPr>
                <a:t>Good for encoding ranges</a:t>
              </a:r>
              <a:endParaRPr lang="zh-TW" altLang="en-US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57B4695B-DA85-EDC5-5382-4EA84807EED7}"/>
                </a:ext>
              </a:extLst>
            </p:cNvPr>
            <p:cNvCxnSpPr>
              <a:stCxn id="21" idx="0"/>
              <a:endCxn id="15" idx="2"/>
            </p:cNvCxnSpPr>
            <p:nvPr/>
          </p:nvCxnSpPr>
          <p:spPr bwMode="auto">
            <a:xfrm flipV="1">
              <a:off x="1606996" y="5766321"/>
              <a:ext cx="206896" cy="302513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B4A25E0F-761B-4FAF-BAD6-7D6246104D80}"/>
                </a:ext>
              </a:extLst>
            </p:cNvPr>
            <p:cNvSpPr/>
            <p:nvPr/>
          </p:nvSpPr>
          <p:spPr bwMode="auto">
            <a:xfrm>
              <a:off x="381000" y="3501008"/>
              <a:ext cx="2894856" cy="2265313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3815877" y="576555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5627640" y="577410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791591" y="5646957"/>
            <a:ext cx="2510756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3828810" y="4396974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5672704" y="4531004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7471714" y="4567897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F0F0218-988E-8D88-CBD8-92412ED30771}"/>
              </a:ext>
            </a:extLst>
          </p:cNvPr>
          <p:cNvSpPr/>
          <p:nvPr/>
        </p:nvSpPr>
        <p:spPr bwMode="auto">
          <a:xfrm>
            <a:off x="4136621" y="3515887"/>
            <a:ext cx="562462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000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2FDBDE44-3B14-38B0-7F6F-D6CFC63E9599}"/>
              </a:ext>
            </a:extLst>
          </p:cNvPr>
          <p:cNvSpPr/>
          <p:nvPr/>
        </p:nvSpPr>
        <p:spPr bwMode="auto">
          <a:xfrm>
            <a:off x="4699846" y="351588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001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6A42303-5FCD-23B0-A97B-74B98A534A0D}"/>
              </a:ext>
            </a:extLst>
          </p:cNvPr>
          <p:cNvSpPr/>
          <p:nvPr/>
        </p:nvSpPr>
        <p:spPr bwMode="auto">
          <a:xfrm>
            <a:off x="5260087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011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DA7E9FED-F3B4-BEDC-B62A-64481D443B19}"/>
              </a:ext>
            </a:extLst>
          </p:cNvPr>
          <p:cNvSpPr/>
          <p:nvPr/>
        </p:nvSpPr>
        <p:spPr bwMode="auto">
          <a:xfrm>
            <a:off x="5821434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010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E57F258-4BE1-4514-FAEB-B71452C59A9E}"/>
              </a:ext>
            </a:extLst>
          </p:cNvPr>
          <p:cNvSpPr/>
          <p:nvPr/>
        </p:nvSpPr>
        <p:spPr bwMode="auto">
          <a:xfrm>
            <a:off x="6386164" y="3523867"/>
            <a:ext cx="562462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11</a:t>
            </a: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407A691-020B-EEBA-5A83-C7B141814324}"/>
              </a:ext>
            </a:extLst>
          </p:cNvPr>
          <p:cNvSpPr/>
          <p:nvPr/>
        </p:nvSpPr>
        <p:spPr bwMode="auto">
          <a:xfrm>
            <a:off x="6948626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111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8F5613B-A0E3-6FB6-8625-AFFFFD7208FE}"/>
              </a:ext>
            </a:extLst>
          </p:cNvPr>
          <p:cNvSpPr/>
          <p:nvPr/>
        </p:nvSpPr>
        <p:spPr bwMode="auto">
          <a:xfrm>
            <a:off x="7505556" y="3516449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101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2F33A4A5-C883-5224-DE4F-3433586FD998}"/>
              </a:ext>
            </a:extLst>
          </p:cNvPr>
          <p:cNvSpPr/>
          <p:nvPr/>
        </p:nvSpPr>
        <p:spPr bwMode="auto">
          <a:xfrm>
            <a:off x="8065983" y="3527874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100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3A2F4915-1AA6-E2FF-A706-B0D4F71BD2A9}"/>
              </a:ext>
            </a:extLst>
          </p:cNvPr>
          <p:cNvSpPr/>
          <p:nvPr/>
        </p:nvSpPr>
        <p:spPr bwMode="auto">
          <a:xfrm rot="5400000">
            <a:off x="6880243" y="2845804"/>
            <a:ext cx="119878" cy="2251230"/>
          </a:xfrm>
          <a:prstGeom prst="rightBracket">
            <a:avLst/>
          </a:prstGeom>
          <a:noFill/>
          <a:ln w="28575" cap="flat" cmpd="sng" algn="ctr">
            <a:solidFill>
              <a:srgbClr val="8EB4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6" name="內容版面配置區 2">
            <a:extLst>
              <a:ext uri="{FF2B5EF4-FFF2-40B4-BE49-F238E27FC236}">
                <a16:creationId xmlns:a16="http://schemas.microsoft.com/office/drawing/2014/main" id="{67722109-E172-F588-F1EB-98CB7E7B4366}"/>
              </a:ext>
            </a:extLst>
          </p:cNvPr>
          <p:cNvSpPr txBox="1">
            <a:spLocks/>
          </p:cNvSpPr>
          <p:nvPr/>
        </p:nvSpPr>
        <p:spPr bwMode="auto">
          <a:xfrm>
            <a:off x="6254703" y="234210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EF499-CD90-D45E-A02A-56B52FF71EDE}"/>
              </a:ext>
            </a:extLst>
          </p:cNvPr>
          <p:cNvCxnSpPr>
            <a:cxnSpLocks/>
            <a:stCxn id="66" idx="2"/>
            <a:endCxn id="61" idx="0"/>
          </p:cNvCxnSpPr>
          <p:nvPr/>
        </p:nvCxnSpPr>
        <p:spPr bwMode="auto">
          <a:xfrm>
            <a:off x="6667395" y="2677323"/>
            <a:ext cx="0" cy="84654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D90716CA-1B85-100C-157F-DA992564D5DE}"/>
              </a:ext>
            </a:extLst>
          </p:cNvPr>
          <p:cNvCxnSpPr>
            <a:cxnSpLocks/>
            <a:stCxn id="62" idx="0"/>
            <a:endCxn id="77" idx="2"/>
          </p:cNvCxnSpPr>
          <p:nvPr/>
        </p:nvCxnSpPr>
        <p:spPr bwMode="auto">
          <a:xfrm flipV="1">
            <a:off x="7228747" y="2679629"/>
            <a:ext cx="438" cy="84423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內容版面配置區 2">
            <a:extLst>
              <a:ext uri="{FF2B5EF4-FFF2-40B4-BE49-F238E27FC236}">
                <a16:creationId xmlns:a16="http://schemas.microsoft.com/office/drawing/2014/main" id="{2DED1E84-49C4-DCCD-27A9-D8D8AC783028}"/>
              </a:ext>
            </a:extLst>
          </p:cNvPr>
          <p:cNvSpPr txBox="1">
            <a:spLocks/>
          </p:cNvSpPr>
          <p:nvPr/>
        </p:nvSpPr>
        <p:spPr bwMode="auto">
          <a:xfrm>
            <a:off x="6816493" y="2344409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Hit!</a:t>
            </a:r>
            <a:endParaRPr lang="en-US" altLang="zh-TW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Schemes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Noise-resistant training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164636</TotalTime>
  <Words>330</Words>
  <Application>Microsoft Office PowerPoint</Application>
  <PresentationFormat>如螢幕大小 (4:3)</PresentationFormat>
  <Paragraphs>120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9</vt:i4>
      </vt:variant>
    </vt:vector>
  </HeadingPairs>
  <TitlesOfParts>
    <vt:vector size="26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Encoding Schemes</vt:lpstr>
      <vt:lpstr>Encoding Schemes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1754</cp:revision>
  <cp:lastPrinted>2014-07-17T05:39:02Z</cp:lastPrinted>
  <dcterms:created xsi:type="dcterms:W3CDTF">2014-07-23T04:37:50Z</dcterms:created>
  <dcterms:modified xsi:type="dcterms:W3CDTF">2025-03-11T03:27:27Z</dcterms:modified>
</cp:coreProperties>
</file>