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4"/>
  </p:notesMasterIdLst>
  <p:handoutMasterIdLst>
    <p:handoutMasterId r:id="rId25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60" r:id="rId14"/>
    <p:sldId id="261" r:id="rId15"/>
    <p:sldId id="267" r:id="rId16"/>
    <p:sldId id="268" r:id="rId17"/>
    <p:sldId id="269" r:id="rId18"/>
    <p:sldId id="263" r:id="rId19"/>
    <p:sldId id="270" r:id="rId20"/>
    <p:sldId id="264" r:id="rId21"/>
    <p:sldId id="266" r:id="rId22"/>
    <p:sldId id="271" r:id="rId23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19901"/>
    <a:srgbClr val="0000FF"/>
    <a:srgbClr val="FF0000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10" d="100"/>
          <a:sy n="110" d="100"/>
        </p:scale>
        <p:origin x="1474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419466894318302"/>
          <c:y val="7.52638000285314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664382837561971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339098841075434"/>
          <c:y val="0.57588254741323697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6945960698689957"/>
          <c:y val="4.77326968973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6643828375619713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454427068679735"/>
          <c:y val="0.59633200924748564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Tolerance against </a:t>
            </a:r>
            <a:r>
              <a:rPr lang="en-US" altLang="zh-TW"/>
              <a:t>large noise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885990"/>
              </p:ext>
            </p:extLst>
          </p:nvPr>
        </p:nvGraphicFramePr>
        <p:xfrm>
          <a:off x="4420731" y="2420888"/>
          <a:ext cx="3732018" cy="194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152012"/>
              </p:ext>
            </p:extLst>
          </p:nvPr>
        </p:nvGraphicFramePr>
        <p:xfrm>
          <a:off x="683568" y="2420888"/>
          <a:ext cx="3732018" cy="194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165548</TotalTime>
  <Words>992</Words>
  <Application>Microsoft Office PowerPoint</Application>
  <PresentationFormat>如螢幕大小 (4:3)</PresentationFormat>
  <Paragraphs>281</Paragraphs>
  <Slides>16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16</vt:i4>
      </vt:variant>
    </vt:vector>
  </HeadingPairs>
  <TitlesOfParts>
    <vt:vector size="33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1799</cp:revision>
  <cp:lastPrinted>2025-05-02T08:25:41Z</cp:lastPrinted>
  <dcterms:created xsi:type="dcterms:W3CDTF">2014-07-23T04:37:50Z</dcterms:created>
  <dcterms:modified xsi:type="dcterms:W3CDTF">2025-05-07T10:47:07Z</dcterms:modified>
</cp:coreProperties>
</file>