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4128" autoAdjust="0"/>
  </p:normalViewPr>
  <p:slideViewPr>
    <p:cSldViewPr>
      <p:cViewPr>
        <p:scale>
          <a:sx n="83" d="100"/>
          <a:sy n="83" d="100"/>
        </p:scale>
        <p:origin x="1824" y="43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507931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213566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1041" y="5029253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48218" y="3321085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30917" y="4672190"/>
            <a:ext cx="36283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4009080" y="2649583"/>
            <a:ext cx="207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Avoids using ADC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84040" y="3018915"/>
            <a:ext cx="363279" cy="3021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(CIM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Introduction to few-shot learning</a:t>
            </a:r>
          </a:p>
          <a:p>
            <a:r>
              <a:rPr lang="en-US" altLang="zh-TW" sz="2200" dirty="0"/>
              <a:t>Traditional computer architecture vs In-memory searching</a:t>
            </a:r>
          </a:p>
          <a:p>
            <a:r>
              <a:rPr lang="en-US" altLang="zh-TW" sz="22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2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2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200" dirty="0"/>
              <a:t>Difficulties of Best-Match searching method</a:t>
            </a:r>
          </a:p>
          <a:p>
            <a:pPr lvl="1"/>
            <a:r>
              <a:rPr lang="en-US" altLang="zh-TW" sz="2200" dirty="0"/>
              <a:t>Sources of analog non-idealities</a:t>
            </a:r>
          </a:p>
          <a:p>
            <a:pPr lvl="1"/>
            <a:r>
              <a:rPr lang="en-US" altLang="zh-TW" sz="2200" dirty="0"/>
              <a:t>Methods in CIM to tackle analog noises</a:t>
            </a:r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69250" y="2542339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5710449" y="2825147"/>
            <a:ext cx="529578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40027" y="2501982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Not friendly for direct hardware implementation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5488130-5569-D381-3499-25443267D5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88" t="33200" r="5900" b="44400"/>
          <a:stretch/>
        </p:blipFill>
        <p:spPr>
          <a:xfrm>
            <a:off x="1578191" y="3536089"/>
            <a:ext cx="2293958" cy="330661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B13F11-4BA3-5B6B-7754-08DBBB001769}"/>
              </a:ext>
            </a:extLst>
          </p:cNvPr>
          <p:cNvSpPr txBox="1"/>
          <p:nvPr/>
        </p:nvSpPr>
        <p:spPr>
          <a:xfrm>
            <a:off x="4318734" y="3233219"/>
            <a:ext cx="3997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Binary data possess spatial info</a:t>
            </a:r>
          </a:p>
          <a:p>
            <a:pPr algn="ctr"/>
            <a:r>
              <a:rPr lang="en-US" altLang="zh-TW" dirty="0"/>
              <a:t>Not angular info</a:t>
            </a:r>
          </a:p>
          <a:p>
            <a:pPr algn="ctr"/>
            <a:r>
              <a:rPr lang="en-US" altLang="zh-TW" dirty="0"/>
              <a:t>Spatial metric may be binary-friendly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 bwMode="auto">
          <a:xfrm flipH="1">
            <a:off x="3872149" y="3694884"/>
            <a:ext cx="446585" cy="653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9E9D72-75B8-CC47-4EEF-43C07E5E79D0}"/>
              </a:ext>
            </a:extLst>
          </p:cNvPr>
          <p:cNvSpPr txBox="1"/>
          <p:nvPr/>
        </p:nvSpPr>
        <p:spPr>
          <a:xfrm>
            <a:off x="5255675" y="4812794"/>
            <a:ext cx="2521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Hamming Distance ?</a:t>
            </a:r>
          </a:p>
          <a:p>
            <a:pPr algn="ctr"/>
            <a:r>
              <a:rPr lang="en-US" altLang="zh-TW" dirty="0"/>
              <a:t>d1 + d2 ?</a:t>
            </a:r>
          </a:p>
          <a:p>
            <a:pPr algn="ctr"/>
            <a:r>
              <a:rPr lang="en-US" altLang="zh-TW" dirty="0"/>
              <a:t>Max( d1 , d2 ) ?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F43CBC-6919-592B-669A-E37C34F1F9BA}"/>
              </a:ext>
            </a:extLst>
          </p:cNvPr>
          <p:cNvSpPr txBox="1"/>
          <p:nvPr/>
        </p:nvSpPr>
        <p:spPr>
          <a:xfrm>
            <a:off x="1994250" y="4988969"/>
            <a:ext cx="21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515905" y="5274459"/>
            <a:ext cx="173977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44008" y="4942944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6042382" y="3149849"/>
            <a:ext cx="2289552" cy="307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809992" y="5490010"/>
            <a:ext cx="2410059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1963522" y="4169355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1942934" y="3130721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2071737" y="5432284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27017" y="332925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593525" y="3476836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42304" y="444090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413087" y="4113697"/>
                <a:ext cx="46873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7" y="4113697"/>
                <a:ext cx="46873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2"/>
          </p:cNvCxnSpPr>
          <p:nvPr/>
        </p:nvCxnSpPr>
        <p:spPr bwMode="auto">
          <a:xfrm flipV="1">
            <a:off x="6619298" y="3457437"/>
            <a:ext cx="567860" cy="28656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684318" y="4760015"/>
            <a:ext cx="273920" cy="18292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ECD2E304-28E5-B654-C161-2316EDD3AFF9}"/>
              </a:ext>
            </a:extLst>
          </p:cNvPr>
          <p:cNvSpPr txBox="1">
            <a:spLocks/>
          </p:cNvSpPr>
          <p:nvPr/>
        </p:nvSpPr>
        <p:spPr bwMode="auto">
          <a:xfrm>
            <a:off x="32943" y="5606475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Using both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/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/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/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E3766A1-67E1-FBF1-227B-483B88728DB1}"/>
              </a:ext>
            </a:extLst>
          </p:cNvPr>
          <p:cNvCxnSpPr>
            <a:cxnSpLocks/>
            <a:stCxn id="97" idx="3"/>
          </p:cNvCxnSpPr>
          <p:nvPr/>
        </p:nvCxnSpPr>
        <p:spPr bwMode="auto">
          <a:xfrm>
            <a:off x="6667732" y="5958621"/>
            <a:ext cx="33264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107504" y="4149080"/>
            <a:ext cx="3283647" cy="2236185"/>
            <a:chOff x="76311" y="2850312"/>
            <a:chExt cx="3283647" cy="223618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1818974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3" name="內容版面配置區 2">
              <a:extLst>
                <a:ext uri="{FF2B5EF4-FFF2-40B4-BE49-F238E27FC236}">
                  <a16:creationId xmlns:a16="http://schemas.microsoft.com/office/drawing/2014/main" id="{2CABCEA0-2587-B77C-92F2-F302A1BD0D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11" y="4744802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A58B138-E37E-EA35-F337-11C45618FA7B}"/>
                </a:ext>
              </a:extLst>
            </p:cNvPr>
            <p:cNvCxnSpPr>
              <a:cxnSpLocks/>
              <a:stCxn id="83" idx="0"/>
              <a:endCxn id="4" idx="2"/>
            </p:cNvCxnSpPr>
            <p:nvPr/>
          </p:nvCxnSpPr>
          <p:spPr bwMode="auto">
            <a:xfrm flipV="1">
              <a:off x="489003" y="3881049"/>
              <a:ext cx="235357" cy="86375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9AA8D216-436B-5918-4E23-E2001524B98F}"/>
                </a:ext>
              </a:extLst>
            </p:cNvPr>
            <p:cNvCxnSpPr>
              <a:cxnSpLocks/>
              <a:stCxn id="11" idx="2"/>
              <a:endCxn id="86" idx="0"/>
            </p:cNvCxnSpPr>
            <p:nvPr/>
          </p:nvCxnSpPr>
          <p:spPr bwMode="auto">
            <a:xfrm>
              <a:off x="1096008" y="4307931"/>
              <a:ext cx="47122" cy="4433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內容版面配置區 2">
              <a:extLst>
                <a:ext uri="{FF2B5EF4-FFF2-40B4-BE49-F238E27FC236}">
                  <a16:creationId xmlns:a16="http://schemas.microsoft.com/office/drawing/2014/main" id="{7590DAD5-7AD3-7FE9-8F9F-CDE5DB8E0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0438" y="4751277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dirty="0">
                  <a:solidFill>
                    <a:srgbClr val="FF0000"/>
                  </a:solidFill>
                </a:rPr>
                <a:t>Hit!</a:t>
              </a:r>
              <a:endParaRPr lang="en-US" altLang="zh-TW" sz="1600" b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15AF8075-C7F0-E165-5CA6-E5E7C7AEBA67}"/>
              </a:ext>
            </a:extLst>
          </p:cNvPr>
          <p:cNvSpPr txBox="1"/>
          <p:nvPr/>
        </p:nvSpPr>
        <p:spPr>
          <a:xfrm>
            <a:off x="3506326" y="62644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Postfix grows with maximum range linearly 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164855</TotalTime>
  <Words>700</Words>
  <Application>Microsoft Office PowerPoint</Application>
  <PresentationFormat>如螢幕大小 (4:3)</PresentationFormat>
  <Paragraphs>220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Distance metric</vt:lpstr>
      <vt:lpstr>Problems of Best-Match TCAM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1767</cp:revision>
  <cp:lastPrinted>2014-07-17T05:39:02Z</cp:lastPrinted>
  <dcterms:created xsi:type="dcterms:W3CDTF">2014-07-23T04:37:50Z</dcterms:created>
  <dcterms:modified xsi:type="dcterms:W3CDTF">2025-03-28T05:42:59Z</dcterms:modified>
</cp:coreProperties>
</file>