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4128" autoAdjust="0"/>
  </p:normalViewPr>
  <p:slideViewPr>
    <p:cSldViewPr>
      <p:cViewPr varScale="1">
        <p:scale>
          <a:sx n="110" d="100"/>
          <a:sy n="110" d="100"/>
        </p:scale>
        <p:origin x="2232" y="62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0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1.png"/><Relationship Id="rId7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1041" y="5029253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48218" y="3321085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457894" y="2720015"/>
            <a:ext cx="2645130" cy="3889455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080120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4009080" y="2649583"/>
            <a:ext cx="207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Avoids using ADC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84040" y="3018915"/>
            <a:ext cx="363279" cy="30217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(CIM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200" dirty="0"/>
              <a:t>Introduction to few-shot learning</a:t>
            </a:r>
          </a:p>
          <a:p>
            <a:r>
              <a:rPr lang="en-US" altLang="zh-TW" sz="2200" dirty="0"/>
              <a:t>Traditional computer architecture vs In-memory searching</a:t>
            </a:r>
          </a:p>
          <a:p>
            <a:r>
              <a:rPr lang="en-US" altLang="zh-TW" sz="22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2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2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200" dirty="0"/>
              <a:t>Difficulties of Best-Match searching method</a:t>
            </a:r>
          </a:p>
          <a:p>
            <a:pPr lvl="1"/>
            <a:r>
              <a:rPr lang="en-US" altLang="zh-TW" sz="2200" dirty="0"/>
              <a:t>Sources of analog non-idealities</a:t>
            </a:r>
          </a:p>
          <a:p>
            <a:pPr lvl="1"/>
            <a:r>
              <a:rPr lang="en-US" altLang="zh-TW" sz="2200" dirty="0"/>
              <a:t>Methods in CIM </a:t>
            </a:r>
            <a:r>
              <a:rPr lang="en-US" altLang="zh-TW" sz="2200"/>
              <a:t>to overcome </a:t>
            </a:r>
            <a:r>
              <a:rPr lang="en-US" altLang="zh-TW" sz="2200" dirty="0"/>
              <a:t>analog noises</a:t>
            </a:r>
          </a:p>
          <a:p>
            <a:pPr lvl="1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17" idx="2"/>
          </p:cNvCxnSpPr>
          <p:nvPr/>
        </p:nvCxnSpPr>
        <p:spPr bwMode="auto">
          <a:xfrm flipH="1">
            <a:off x="5242391" y="3559298"/>
            <a:ext cx="951306" cy="1826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9E9D72-75B8-CC47-4EEF-43C07E5E79D0}"/>
              </a:ext>
            </a:extLst>
          </p:cNvPr>
          <p:cNvSpPr txBox="1"/>
          <p:nvPr/>
        </p:nvSpPr>
        <p:spPr>
          <a:xfrm>
            <a:off x="4940607" y="4439383"/>
            <a:ext cx="3060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 distance metric for int</a:t>
            </a:r>
          </a:p>
          <a:p>
            <a:pPr algn="ctr"/>
            <a:r>
              <a:rPr lang="en-US" altLang="zh-TW" dirty="0"/>
              <a:t>Hamming Distance ?</a:t>
            </a:r>
          </a:p>
          <a:p>
            <a:pPr algn="ctr"/>
            <a:r>
              <a:rPr lang="en-US" altLang="zh-TW" dirty="0"/>
              <a:t>d1 + d2 ?</a:t>
            </a:r>
          </a:p>
          <a:p>
            <a:pPr algn="ctr"/>
            <a:r>
              <a:rPr lang="en-US" altLang="zh-TW" dirty="0"/>
              <a:t>Max( d1 , d2 ) ?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BF43CBC-6919-592B-669A-E37C34F1F9BA}"/>
              </a:ext>
            </a:extLst>
          </p:cNvPr>
          <p:cNvSpPr txBox="1"/>
          <p:nvPr/>
        </p:nvSpPr>
        <p:spPr>
          <a:xfrm>
            <a:off x="1994250" y="4988969"/>
            <a:ext cx="213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79277" y="5039548"/>
            <a:ext cx="1561330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46AB729-F531-6442-2166-3B207BB93B9D}"/>
              </a:ext>
            </a:extLst>
          </p:cNvPr>
          <p:cNvGrpSpPr/>
          <p:nvPr/>
        </p:nvGrpSpPr>
        <p:grpSpPr>
          <a:xfrm>
            <a:off x="2852935" y="3191792"/>
            <a:ext cx="2607729" cy="525889"/>
            <a:chOff x="1319982" y="3193561"/>
            <a:chExt cx="2607729" cy="525889"/>
          </a:xfrm>
        </p:grpSpPr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05488130-5569-D381-3499-25443267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6688" t="33200" r="5900" b="44400"/>
            <a:stretch/>
          </p:blipFill>
          <p:spPr>
            <a:xfrm>
              <a:off x="1319982" y="3388789"/>
              <a:ext cx="2293958" cy="3306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/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5102C58C-7F57-2E68-4C6D-89E856E07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165" y="3193561"/>
                  <a:ext cx="43654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703210" y="4934772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6041577" y="2673639"/>
            <a:ext cx="2289552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809992" y="5490010"/>
            <a:ext cx="2410059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1963522" y="4169355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1942934" y="3130721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2071737" y="5432284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27017" y="332925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593525" y="3476836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425" y="3078445"/>
                <a:ext cx="1848838" cy="8253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989" y="3574720"/>
                <a:ext cx="1502309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42304" y="4440902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830" y="4098965"/>
                <a:ext cx="454411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0" y="4421461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2"/>
          </p:cNvCxnSpPr>
          <p:nvPr/>
        </p:nvCxnSpPr>
        <p:spPr bwMode="auto">
          <a:xfrm flipV="1">
            <a:off x="6619298" y="3295309"/>
            <a:ext cx="567055" cy="4486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684318" y="4760015"/>
            <a:ext cx="333122" cy="17475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內容版面配置區 2">
            <a:extLst>
              <a:ext uri="{FF2B5EF4-FFF2-40B4-BE49-F238E27FC236}">
                <a16:creationId xmlns:a16="http://schemas.microsoft.com/office/drawing/2014/main" id="{ECD2E304-28E5-B654-C161-2316EDD3AFF9}"/>
              </a:ext>
            </a:extLst>
          </p:cNvPr>
          <p:cNvSpPr txBox="1">
            <a:spLocks/>
          </p:cNvSpPr>
          <p:nvPr/>
        </p:nvSpPr>
        <p:spPr bwMode="auto">
          <a:xfrm>
            <a:off x="32943" y="5606475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Using both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/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9E94672-4899-CB6F-8B7C-E87805BB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068" y="5481580"/>
                <a:ext cx="324049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/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09C40907-9CB1-5E91-96CE-4296DE0A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240" y="5789344"/>
                <a:ext cx="324049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/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4B53EDD-C373-E71A-B8B6-F4E8AFC5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999" y="6093346"/>
                <a:ext cx="3287995" cy="338554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9E3766A1-67E1-FBF1-227B-483B88728DB1}"/>
              </a:ext>
            </a:extLst>
          </p:cNvPr>
          <p:cNvCxnSpPr>
            <a:cxnSpLocks/>
            <a:stCxn id="97" idx="3"/>
          </p:cNvCxnSpPr>
          <p:nvPr/>
        </p:nvCxnSpPr>
        <p:spPr bwMode="auto">
          <a:xfrm>
            <a:off x="6667732" y="5958621"/>
            <a:ext cx="332643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CD575DBF-2EC5-14F8-7592-25B8917B5B6B}"/>
              </a:ext>
            </a:extLst>
          </p:cNvPr>
          <p:cNvSpPr txBox="1">
            <a:spLocks/>
          </p:cNvSpPr>
          <p:nvPr/>
        </p:nvSpPr>
        <p:spPr bwMode="auto">
          <a:xfrm>
            <a:off x="7715075" y="3754512"/>
            <a:ext cx="1232108" cy="5354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Boundary condition!</a:t>
            </a: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EEA43B0C-3ECB-A2C1-4F9E-7E779C6C1CD4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 flipV="1">
            <a:off x="6948264" y="4022233"/>
            <a:ext cx="766811" cy="13714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391727" y="3342932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223201" y="3483979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021152" y="3608773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327794F-5E08-545C-A05A-8222B82415AB}"/>
              </a:ext>
            </a:extLst>
          </p:cNvPr>
          <p:cNvSpPr txBox="1"/>
          <p:nvPr/>
        </p:nvSpPr>
        <p:spPr>
          <a:xfrm>
            <a:off x="2423016" y="5761557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98F6425-8410-767F-E6D8-40CC1E547364}"/>
              </a:ext>
            </a:extLst>
          </p:cNvPr>
          <p:cNvSpPr txBox="1"/>
          <p:nvPr/>
        </p:nvSpPr>
        <p:spPr>
          <a:xfrm>
            <a:off x="2254490" y="590260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363683" y="4639406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107504" y="4149080"/>
            <a:ext cx="3283647" cy="2236185"/>
            <a:chOff x="76311" y="2850312"/>
            <a:chExt cx="3283647" cy="2236185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1818974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83" name="內容版面配置區 2">
              <a:extLst>
                <a:ext uri="{FF2B5EF4-FFF2-40B4-BE49-F238E27FC236}">
                  <a16:creationId xmlns:a16="http://schemas.microsoft.com/office/drawing/2014/main" id="{2CABCEA0-2587-B77C-92F2-F302A1BD0DA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311" y="4744802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  <p:cxnSp>
          <p:nvCxnSpPr>
            <p:cNvPr id="84" name="直線單箭頭接點 83">
              <a:extLst>
                <a:ext uri="{FF2B5EF4-FFF2-40B4-BE49-F238E27FC236}">
                  <a16:creationId xmlns:a16="http://schemas.microsoft.com/office/drawing/2014/main" id="{4A58B138-E37E-EA35-F337-11C45618FA7B}"/>
                </a:ext>
              </a:extLst>
            </p:cNvPr>
            <p:cNvCxnSpPr>
              <a:cxnSpLocks/>
              <a:stCxn id="83" idx="0"/>
              <a:endCxn id="4" idx="2"/>
            </p:cNvCxnSpPr>
            <p:nvPr/>
          </p:nvCxnSpPr>
          <p:spPr bwMode="auto">
            <a:xfrm flipV="1">
              <a:off x="489003" y="3881049"/>
              <a:ext cx="235357" cy="863753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9AA8D216-436B-5918-4E23-E2001524B98F}"/>
                </a:ext>
              </a:extLst>
            </p:cNvPr>
            <p:cNvCxnSpPr>
              <a:cxnSpLocks/>
              <a:stCxn id="11" idx="2"/>
              <a:endCxn id="86" idx="0"/>
            </p:cNvCxnSpPr>
            <p:nvPr/>
          </p:nvCxnSpPr>
          <p:spPr bwMode="auto">
            <a:xfrm>
              <a:off x="1096008" y="4307931"/>
              <a:ext cx="47122" cy="4433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6" name="內容版面配置區 2">
              <a:extLst>
                <a:ext uri="{FF2B5EF4-FFF2-40B4-BE49-F238E27FC236}">
                  <a16:creationId xmlns:a16="http://schemas.microsoft.com/office/drawing/2014/main" id="{7590DAD5-7AD3-7FE9-8F9F-CDE5DB8E07C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0438" y="4751277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dirty="0">
                  <a:solidFill>
                    <a:srgbClr val="FF0000"/>
                  </a:solidFill>
                </a:rPr>
                <a:t>Hit!</a:t>
              </a:r>
              <a:endParaRPr lang="en-US" altLang="zh-TW" sz="1600" b="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105" y="5867785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455" b="-2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15AF8075-C7F0-E165-5CA6-E5E7C7AEBA67}"/>
              </a:ext>
            </a:extLst>
          </p:cNvPr>
          <p:cNvSpPr txBox="1"/>
          <p:nvPr/>
        </p:nvSpPr>
        <p:spPr>
          <a:xfrm>
            <a:off x="3506326" y="626447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Postfix grows with maximum range linearly !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164952</TotalTime>
  <Words>711</Words>
  <Application>Microsoft Office PowerPoint</Application>
  <PresentationFormat>如螢幕大小 (4:3)</PresentationFormat>
  <Paragraphs>229</Paragraphs>
  <Slides>13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13</vt:i4>
      </vt:variant>
    </vt:vector>
  </HeadingPairs>
  <TitlesOfParts>
    <vt:vector size="30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Distance metric</vt:lpstr>
      <vt:lpstr>Problems of Best-Match TCAM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1771</cp:revision>
  <cp:lastPrinted>2014-07-17T05:39:02Z</cp:lastPrinted>
  <dcterms:created xsi:type="dcterms:W3CDTF">2014-07-23T04:37:50Z</dcterms:created>
  <dcterms:modified xsi:type="dcterms:W3CDTF">2025-04-29T02:51:59Z</dcterms:modified>
</cp:coreProperties>
</file>