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4128" autoAdjust="0"/>
  </p:normalViewPr>
  <p:slideViewPr>
    <p:cSldViewPr>
      <p:cViewPr varScale="1">
        <p:scale>
          <a:sx n="114" d="100"/>
          <a:sy n="114" d="100"/>
        </p:scale>
        <p:origin x="2136" y="91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1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507931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213566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1041" y="5029253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48218" y="3321085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30917" y="4672190"/>
            <a:ext cx="36283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4009080" y="2649583"/>
            <a:ext cx="20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using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84040" y="3018915"/>
            <a:ext cx="363279" cy="3021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to tackle 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B13F11-4BA3-5B6B-7754-08DBBB001769}"/>
              </a:ext>
            </a:extLst>
          </p:cNvPr>
          <p:cNvSpPr txBox="1"/>
          <p:nvPr/>
        </p:nvSpPr>
        <p:spPr>
          <a:xfrm>
            <a:off x="6193697" y="3236132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Quantize the model to int</a:t>
            </a:r>
          </a:p>
          <a:p>
            <a:pPr algn="ctr"/>
            <a:r>
              <a:rPr lang="en-US" altLang="zh-TW" dirty="0"/>
              <a:t>Easier to do computation 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17" idx="2"/>
          </p:cNvCxnSpPr>
          <p:nvPr/>
        </p:nvCxnSpPr>
        <p:spPr bwMode="auto">
          <a:xfrm flipH="1">
            <a:off x="5242391" y="3559298"/>
            <a:ext cx="951306" cy="18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4940607" y="4439383"/>
            <a:ext cx="3060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 distance metric for int</a:t>
            </a:r>
          </a:p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79277" y="5039548"/>
            <a:ext cx="156133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6AB729-F531-6442-2166-3B207BB93B9D}"/>
              </a:ext>
            </a:extLst>
          </p:cNvPr>
          <p:cNvGrpSpPr/>
          <p:nvPr/>
        </p:nvGrpSpPr>
        <p:grpSpPr>
          <a:xfrm>
            <a:off x="2852935" y="3191792"/>
            <a:ext cx="2607729" cy="525889"/>
            <a:chOff x="1319982" y="3193561"/>
            <a:chExt cx="2607729" cy="52588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5488130-5569-D381-3499-25443267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688" t="33200" r="5900" b="44400"/>
            <a:stretch/>
          </p:blipFill>
          <p:spPr>
            <a:xfrm>
              <a:off x="1319982" y="3388789"/>
              <a:ext cx="2293958" cy="33066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/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703210" y="4934772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1577" y="2673639"/>
            <a:ext cx="2289552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295309"/>
            <a:ext cx="567055" cy="4486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333122" cy="1747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575DBF-2EC5-14F8-7592-25B8917B5B6B}"/>
              </a:ext>
            </a:extLst>
          </p:cNvPr>
          <p:cNvSpPr txBox="1">
            <a:spLocks/>
          </p:cNvSpPr>
          <p:nvPr/>
        </p:nvSpPr>
        <p:spPr bwMode="auto">
          <a:xfrm>
            <a:off x="7715075" y="3754512"/>
            <a:ext cx="1232108" cy="535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Boundary condition!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EA43B0C-3ECB-A2C1-4F9E-7E779C6C1CD4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6948264" y="4022233"/>
            <a:ext cx="766811" cy="1371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391727" y="3342932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223201" y="3483979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021152" y="3608773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327794F-5E08-545C-A05A-8222B82415AB}"/>
              </a:ext>
            </a:extLst>
          </p:cNvPr>
          <p:cNvSpPr txBox="1"/>
          <p:nvPr/>
        </p:nvSpPr>
        <p:spPr>
          <a:xfrm>
            <a:off x="2423016" y="5761557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8F6425-8410-767F-E6D8-40CC1E547364}"/>
              </a:ext>
            </a:extLst>
          </p:cNvPr>
          <p:cNvSpPr txBox="1"/>
          <p:nvPr/>
        </p:nvSpPr>
        <p:spPr>
          <a:xfrm>
            <a:off x="2254490" y="590260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363683" y="4639406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164907</TotalTime>
  <Words>712</Words>
  <Application>Microsoft Office PowerPoint</Application>
  <PresentationFormat>如螢幕大小 (4:3)</PresentationFormat>
  <Paragraphs>229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1769</cp:revision>
  <cp:lastPrinted>2014-07-17T05:39:02Z</cp:lastPrinted>
  <dcterms:created xsi:type="dcterms:W3CDTF">2014-07-23T04:37:50Z</dcterms:created>
  <dcterms:modified xsi:type="dcterms:W3CDTF">2025-04-02T10:26:06Z</dcterms:modified>
</cp:coreProperties>
</file>