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  <p:sldId id="271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9901"/>
    <a:srgbClr val="0000FF"/>
    <a:srgbClr val="4F81BD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00" d="100"/>
          <a:sy n="100" d="100"/>
        </p:scale>
        <p:origin x="1324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Survey on In-Memory Search </a:t>
            </a:r>
            <a:r>
              <a:rPr lang="en-US" altLang="zh-TW" dirty="0" err="1"/>
              <a:t>Architecutre</a:t>
            </a:r>
            <a:r>
              <a:rPr lang="en-US" altLang="zh-TW" dirty="0"/>
              <a:t> &amp; Algorithm for Few-Shot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Introduction to few-shot learning</a:t>
                </a:r>
              </a:p>
              <a:p>
                <a:r>
                  <a:rPr lang="en-US" altLang="zh-TW" sz="2200" dirty="0"/>
                  <a:t>von Neumann architecture vs in-memory architecture</a:t>
                </a:r>
              </a:p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Volatile vs Non-volatile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Exact-Match vs Best-Match</a:t>
                </a:r>
              </a:p>
              <a:p>
                <a:r>
                  <a:rPr lang="en-US" altLang="zh-TW" sz="2200" dirty="0"/>
                  <a:t>Distance metrics and its realization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</a:t>
                </a:r>
              </a:p>
              <a:p>
                <a:r>
                  <a:rPr lang="en-US" altLang="zh-TW" sz="2200" dirty="0"/>
                  <a:t>Difficulties of Best-Match searching method</a:t>
                </a:r>
              </a:p>
              <a:p>
                <a:pPr lvl="1"/>
                <a:r>
                  <a:rPr lang="en-US" altLang="zh-TW" sz="2200" dirty="0"/>
                  <a:t>Sources of analog non-idealities</a:t>
                </a:r>
              </a:p>
              <a:p>
                <a:pPr lvl="1"/>
                <a:r>
                  <a:rPr lang="en-US" altLang="zh-TW" sz="2200" dirty="0"/>
                  <a:t>Methods in CIM to overcome analog noises</a:t>
                </a:r>
              </a:p>
              <a:p>
                <a:pPr lvl="1"/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761" b="-36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BD9DBF-72E1-D3A1-F3E8-891E5FECE6B2}"/>
              </a:ext>
            </a:extLst>
          </p:cNvPr>
          <p:cNvSpPr txBox="1"/>
          <p:nvPr/>
        </p:nvSpPr>
        <p:spPr>
          <a:xfrm>
            <a:off x="7452320" y="5653885"/>
            <a:ext cx="11787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Cosine similarity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24"/>
          <a:stretch/>
        </p:blipFill>
        <p:spPr>
          <a:xfrm>
            <a:off x="3275856" y="2276872"/>
            <a:ext cx="3168352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1117562" y="249480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8587" y="5291734"/>
            <a:ext cx="3765852" cy="72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Need extra </a:t>
            </a:r>
            <a:r>
              <a:rPr lang="en-US" altLang="zh-TW" sz="1800" b="0" dirty="0" err="1"/>
              <a:t>ckt</a:t>
            </a:r>
            <a:r>
              <a:rPr lang="en-US" altLang="zh-TW" sz="1800" b="0" dirty="0"/>
              <a:t> to perform “Search</a:t>
            </a:r>
            <a:r>
              <a:rPr lang="en-US" altLang="zh-TW" sz="1800" dirty="0"/>
              <a:t>”</a:t>
            </a:r>
            <a:r>
              <a:rPr lang="en-US" altLang="zh-TW" sz="1800" b="0" dirty="0"/>
              <a:t> and represent </a:t>
            </a:r>
            <a:r>
              <a:rPr lang="en-US" altLang="zh-TW" sz="1800" dirty="0"/>
              <a:t>“</a:t>
            </a:r>
            <a:r>
              <a:rPr lang="en-US" altLang="zh-TW" sz="1800" b="0" dirty="0"/>
              <a:t>don’t cares” 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165305</TotalTime>
  <Words>938</Words>
  <Application>Microsoft Office PowerPoint</Application>
  <PresentationFormat>如螢幕大小 (4:3)</PresentationFormat>
  <Paragraphs>258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31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Survey on In-Memory Search Architecutre &amp; Algorithm for Few-Shot Learning</vt:lpstr>
      <vt:lpstr>Outline</vt:lpstr>
      <vt:lpstr>Few Shot Learning</vt:lpstr>
      <vt:lpstr>Von Neumann Architecture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1789</cp:revision>
  <cp:lastPrinted>2025-05-02T08:25:41Z</cp:lastPrinted>
  <dcterms:created xsi:type="dcterms:W3CDTF">2014-07-23T04:37:50Z</dcterms:created>
  <dcterms:modified xsi:type="dcterms:W3CDTF">2025-05-06T08:16:46Z</dcterms:modified>
</cp:coreProperties>
</file>