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ink/ink1.xml" ContentType="application/inkml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6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94660"/>
  </p:normalViewPr>
  <p:slideViewPr>
    <p:cSldViewPr>
      <p:cViewPr>
        <p:scale>
          <a:sx n="138" d="100"/>
          <a:sy n="138" d="100"/>
        </p:scale>
        <p:origin x="-252" y="-1524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%20Project\TTLiu_Project\andfa\an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600"/>
              <a:t>1.8V Performance</a:t>
            </a:r>
            <a:endParaRPr lang="zh-TW" alt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144</c:v>
                </c:pt>
                <c:pt idx="1">
                  <c:v>63</c:v>
                </c:pt>
                <c:pt idx="2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83-4FD3-BEE5-4206B38B56DA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68.900000000000006</c:v>
                </c:pt>
                <c:pt idx="1">
                  <c:v>52.8</c:v>
                </c:pt>
                <c:pt idx="2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83-4FD3-BEE5-4206B38B56DA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83-4FD3-BEE5-4206B38B56DA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Sheet1!$F$3:$F$5</c:f>
              <c:numCache>
                <c:formatCode>General</c:formatCode>
                <c:ptCount val="3"/>
                <c:pt idx="0">
                  <c:v>55.7</c:v>
                </c:pt>
                <c:pt idx="1">
                  <c:v>30</c:v>
                </c:pt>
                <c:pt idx="2">
                  <c:v>76.8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83-4FD3-BEE5-4206B38B56DA}"/>
            </c:ext>
          </c:extLst>
        </c:ser>
        <c:ser>
          <c:idx val="4"/>
          <c:order val="4"/>
          <c:tx>
            <c:strRef>
              <c:f>Sheet1!$G$2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Sheet1!$G$3:$G$5</c:f>
              <c:numCache>
                <c:formatCode>General</c:formatCode>
                <c:ptCount val="3"/>
                <c:pt idx="0">
                  <c:v>46.3</c:v>
                </c:pt>
                <c:pt idx="1">
                  <c:v>24.5</c:v>
                </c:pt>
                <c:pt idx="2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83-4FD3-BEE5-4206B38B56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95479504"/>
        <c:axId val="495461744"/>
      </c:barChart>
      <c:catAx>
        <c:axId val="49547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5461744"/>
        <c:crosses val="autoZero"/>
        <c:auto val="1"/>
        <c:lblAlgn val="ctr"/>
        <c:lblOffset val="100"/>
        <c:noMultiLvlLbl val="0"/>
      </c:catAx>
      <c:valAx>
        <c:axId val="49546174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</a:t>
                </a:r>
                <a:r>
                  <a:rPr lang="en-US" altLang="zh-TW" baseline="0"/>
                  <a:t> :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crossAx val="49547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Delay of VDD variation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1.8V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Sheet1!$C$5:$G$5</c:f>
              <c:numCache>
                <c:formatCode>General</c:formatCode>
                <c:ptCount val="5"/>
                <c:pt idx="0">
                  <c:v>178</c:v>
                </c:pt>
                <c:pt idx="1">
                  <c:v>127</c:v>
                </c:pt>
                <c:pt idx="2">
                  <c:v>73</c:v>
                </c:pt>
                <c:pt idx="3">
                  <c:v>76.8</c:v>
                </c:pt>
                <c:pt idx="4">
                  <c:v>59.5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2-42A6-A4E8-D7D0A7C3176F}"/>
            </c:ext>
          </c:extLst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1.2V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Sheet1!$C$8:$G$8</c:f>
              <c:numCache>
                <c:formatCode>General</c:formatCode>
                <c:ptCount val="5"/>
                <c:pt idx="0">
                  <c:v>355</c:v>
                </c:pt>
                <c:pt idx="1">
                  <c:v>234</c:v>
                </c:pt>
                <c:pt idx="2">
                  <c:v>125</c:v>
                </c:pt>
                <c:pt idx="3">
                  <c:v>134</c:v>
                </c:pt>
                <c:pt idx="4">
                  <c:v>96.2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32-42A6-A4E8-D7D0A7C3176F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0.9V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Sheet1!$C$11:$G$11</c:f>
              <c:numCache>
                <c:formatCode>General</c:formatCode>
                <c:ptCount val="5"/>
                <c:pt idx="0">
                  <c:v>785</c:v>
                </c:pt>
                <c:pt idx="1">
                  <c:v>482</c:v>
                </c:pt>
                <c:pt idx="2">
                  <c:v>220</c:v>
                </c:pt>
                <c:pt idx="3">
                  <c:v>234</c:v>
                </c:pt>
                <c:pt idx="4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32-42A6-A4E8-D7D0A7C317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64686752"/>
        <c:axId val="364680992"/>
      </c:barChart>
      <c:catAx>
        <c:axId val="3646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680992"/>
        <c:crosses val="autoZero"/>
        <c:auto val="1"/>
        <c:lblAlgn val="ctr"/>
        <c:lblOffset val="100"/>
        <c:noMultiLvlLbl val="0"/>
      </c:catAx>
      <c:valAx>
        <c:axId val="364680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46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Sheet1!$I$2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Sheet1!$I$3:$I$5</c:f>
              <c:numCache>
                <c:formatCode>General</c:formatCode>
                <c:ptCount val="3"/>
                <c:pt idx="0">
                  <c:v>55.1</c:v>
                </c:pt>
                <c:pt idx="1">
                  <c:v>29.7</c:v>
                </c:pt>
                <c:pt idx="2">
                  <c:v>64.900000000000006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34-4BD9-828C-0F4163D9C561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34-4BD9-828C-0F4163D9C561}"/>
            </c:ext>
          </c:extLst>
        </c:ser>
        <c:ser>
          <c:idx val="2"/>
          <c:order val="2"/>
          <c:tx>
            <c:strRef>
              <c:f>Sheet1!$J$2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Sheet1!$J$3:$J$5</c:f>
              <c:numCache>
                <c:formatCode>General</c:formatCode>
                <c:ptCount val="3"/>
                <c:pt idx="0">
                  <c:v>59.9</c:v>
                </c:pt>
                <c:pt idx="1">
                  <c:v>27.3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34-4BD9-828C-0F4163D9C5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Sheet1!$K$2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Sheet1!$K$3:$K$5</c:f>
              <c:numCache>
                <c:formatCode>General</c:formatCode>
                <c:ptCount val="3"/>
                <c:pt idx="0">
                  <c:v>58.9</c:v>
                </c:pt>
                <c:pt idx="1">
                  <c:v>26.7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7-4CE0-8E2E-03B92741BE7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37-4CE0-8E2E-03B92741BE74}"/>
            </c:ext>
          </c:extLst>
        </c:ser>
        <c:ser>
          <c:idx val="2"/>
          <c:order val="2"/>
          <c:tx>
            <c:strRef>
              <c:f>Sheet1!$L$2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Sheet1!$L$3:$L$5</c:f>
              <c:numCache>
                <c:formatCode>General</c:formatCode>
                <c:ptCount val="3"/>
                <c:pt idx="0">
                  <c:v>57.1</c:v>
                </c:pt>
                <c:pt idx="1">
                  <c:v>29.9</c:v>
                </c:pt>
                <c:pt idx="2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37-4CE0-8E2E-03B92741BE7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wn*1.4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Sheet1!$M$3:$M$5</c:f>
              <c:numCache>
                <c:formatCode>General</c:formatCode>
                <c:ptCount val="3"/>
                <c:pt idx="0">
                  <c:v>60.9</c:v>
                </c:pt>
                <c:pt idx="1">
                  <c:v>27.2</c:v>
                </c:pt>
                <c:pt idx="2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9-49E7-A3ED-6148AD9C0494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59-49E7-A3ED-6148AD9C0494}"/>
            </c:ext>
          </c:extLst>
        </c:ser>
        <c:ser>
          <c:idx val="2"/>
          <c:order val="2"/>
          <c:tx>
            <c:strRef>
              <c:f>Sheet1!$N$2</c:f>
              <c:strCache>
                <c:ptCount val="1"/>
                <c:pt idx="0">
                  <c:v>wn/1.4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Sheet1!$N$3:$N$5</c:f>
              <c:numCache>
                <c:formatCode>General</c:formatCode>
                <c:ptCount val="3"/>
                <c:pt idx="0">
                  <c:v>54.9</c:v>
                </c:pt>
                <c:pt idx="1">
                  <c:v>32.299999999999997</c:v>
                </c:pt>
                <c:pt idx="2">
                  <c:v>68.7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59-49E7-A3ED-6148AD9C04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Sheet1!$O$2</c:f>
              <c:strCache>
                <c:ptCount val="1"/>
                <c:pt idx="0">
                  <c:v>wp*1.4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Sheet1!$O$3:$O$5</c:f>
              <c:numCache>
                <c:formatCode>General</c:formatCode>
                <c:ptCount val="3"/>
                <c:pt idx="0">
                  <c:v>52.2</c:v>
                </c:pt>
                <c:pt idx="1">
                  <c:v>29.8</c:v>
                </c:pt>
                <c:pt idx="2">
                  <c:v>70.8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D8-47E1-BE87-94C915D7E7C9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Sheet1!$E$3:$E$5</c:f>
              <c:numCache>
                <c:formatCode>General</c:formatCode>
                <c:ptCount val="3"/>
                <c:pt idx="0">
                  <c:v>56.7</c:v>
                </c:pt>
                <c:pt idx="1">
                  <c:v>28.5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D8-47E1-BE87-94C915D7E7C9}"/>
            </c:ext>
          </c:extLst>
        </c:ser>
        <c:ser>
          <c:idx val="2"/>
          <c:order val="2"/>
          <c:tx>
            <c:strRef>
              <c:f>Sheet1!$P$2</c:f>
              <c:strCache>
                <c:ptCount val="1"/>
                <c:pt idx="0">
                  <c:v>wp/1.4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rise time</c:v>
                </c:pt>
                <c:pt idx="1">
                  <c:v>fall time</c:v>
                </c:pt>
                <c:pt idx="2">
                  <c:v>delay</c:v>
                </c:pt>
              </c:strCache>
            </c:strRef>
          </c:cat>
          <c:val>
            <c:numRef>
              <c:f>Sheet1!$P$3:$P$5</c:f>
              <c:numCache>
                <c:formatCode>General</c:formatCode>
                <c:ptCount val="3"/>
                <c:pt idx="0">
                  <c:v>65.3</c:v>
                </c:pt>
                <c:pt idx="1">
                  <c:v>27.9</c:v>
                </c:pt>
                <c:pt idx="2">
                  <c:v>77.3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D8-47E1-BE87-94C915D7E7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5106448"/>
        <c:axId val="625103088"/>
      </c:barChart>
      <c:catAx>
        <c:axId val="62510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25103088"/>
        <c:crosses val="autoZero"/>
        <c:auto val="1"/>
        <c:lblAlgn val="ctr"/>
        <c:lblOffset val="100"/>
        <c:noMultiLvlLbl val="0"/>
      </c:catAx>
      <c:valAx>
        <c:axId val="625103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2510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1.8V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Sheet1!$C$14</c:f>
              <c:strCache>
                <c:ptCount val="1"/>
                <c:pt idx="0">
                  <c:v>SS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Sheet1!$B$15:$B$18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Sheet1!$C$15:$C$18</c:f>
              <c:numCache>
                <c:formatCode>0_ </c:formatCode>
                <c:ptCount val="4"/>
                <c:pt idx="0">
                  <c:v>176</c:v>
                </c:pt>
                <c:pt idx="1">
                  <c:v>145</c:v>
                </c:pt>
                <c:pt idx="2">
                  <c:v>538</c:v>
                </c:pt>
                <c:pt idx="3">
                  <c:v>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8-41D6-9C13-D58E3EE47FF0}"/>
            </c:ext>
          </c:extLst>
        </c:ser>
        <c:ser>
          <c:idx val="1"/>
          <c:order val="1"/>
          <c:tx>
            <c:strRef>
              <c:f>Sheet1!$D$14</c:f>
              <c:strCache>
                <c:ptCount val="1"/>
                <c:pt idx="0">
                  <c:v>SF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Sheet1!$B$15:$B$18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Sheet1!$D$15:$D$18</c:f>
              <c:numCache>
                <c:formatCode>0_ </c:formatCode>
                <c:ptCount val="4"/>
                <c:pt idx="0">
                  <c:v>127</c:v>
                </c:pt>
                <c:pt idx="1">
                  <c:v>104</c:v>
                </c:pt>
                <c:pt idx="2">
                  <c:v>398</c:v>
                </c:pt>
                <c:pt idx="3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18-41D6-9C13-D58E3EE47FF0}"/>
            </c:ext>
          </c:extLst>
        </c:ser>
        <c:ser>
          <c:idx val="2"/>
          <c:order val="2"/>
          <c:tx>
            <c:strRef>
              <c:f>Sheet1!$E$14</c:f>
              <c:strCache>
                <c:ptCount val="1"/>
                <c:pt idx="0">
                  <c:v>TT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Sheet1!$B$15:$B$18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Sheet1!$E$15:$E$18</c:f>
              <c:numCache>
                <c:formatCode>0_ </c:formatCode>
                <c:ptCount val="4"/>
                <c:pt idx="0">
                  <c:v>73.2</c:v>
                </c:pt>
                <c:pt idx="1">
                  <c:v>64.7</c:v>
                </c:pt>
                <c:pt idx="2">
                  <c:v>221</c:v>
                </c:pt>
                <c:pt idx="3">
                  <c:v>76.099999999999994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18-41D6-9C13-D58E3EE47FF0}"/>
            </c:ext>
          </c:extLst>
        </c:ser>
        <c:ser>
          <c:idx val="3"/>
          <c:order val="3"/>
          <c:tx>
            <c:strRef>
              <c:f>Sheet1!$F$14</c:f>
              <c:strCache>
                <c:ptCount val="1"/>
                <c:pt idx="0">
                  <c:v>FS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Sheet1!$B$15:$B$18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Sheet1!$F$15:$F$18</c:f>
              <c:numCache>
                <c:formatCode>0_ </c:formatCode>
                <c:ptCount val="4"/>
                <c:pt idx="0">
                  <c:v>76.099999999999994</c:v>
                </c:pt>
                <c:pt idx="1">
                  <c:v>67.900000000000006</c:v>
                </c:pt>
                <c:pt idx="2">
                  <c:v>221</c:v>
                </c:pt>
                <c:pt idx="3">
                  <c:v>80.900000000000006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18-41D6-9C13-D58E3EE47FF0}"/>
            </c:ext>
          </c:extLst>
        </c:ser>
        <c:ser>
          <c:idx val="4"/>
          <c:order val="4"/>
          <c:tx>
            <c:strRef>
              <c:f>Sheet1!$G$14</c:f>
              <c:strCache>
                <c:ptCount val="1"/>
                <c:pt idx="0">
                  <c:v>FF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Sheet1!$B$15:$B$18</c:f>
              <c:strCache>
                <c:ptCount val="4"/>
                <c:pt idx="0">
                  <c:v>rise time</c:v>
                </c:pt>
                <c:pt idx="1">
                  <c:v>fall time</c:v>
                </c:pt>
                <c:pt idx="2">
                  <c:v>max delay</c:v>
                </c:pt>
                <c:pt idx="3">
                  <c:v>min delay</c:v>
                </c:pt>
              </c:strCache>
            </c:strRef>
          </c:cat>
          <c:val>
            <c:numRef>
              <c:f>Sheet1!$G$15:$G$18</c:f>
              <c:numCache>
                <c:formatCode>0_ </c:formatCode>
                <c:ptCount val="4"/>
                <c:pt idx="0">
                  <c:v>62.1</c:v>
                </c:pt>
                <c:pt idx="1">
                  <c:v>58.7</c:v>
                </c:pt>
                <c:pt idx="2">
                  <c:v>184</c:v>
                </c:pt>
                <c:pt idx="3">
                  <c:v>62.2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18-41D6-9C13-D58E3EE47F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417376"/>
        <c:axId val="633410176"/>
      </c:barChart>
      <c:catAx>
        <c:axId val="633417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633410176"/>
        <c:crosses val="autoZero"/>
        <c:auto val="1"/>
        <c:lblAlgn val="ctr"/>
        <c:lblOffset val="100"/>
        <c:noMultiLvlLbl val="0"/>
      </c:catAx>
      <c:valAx>
        <c:axId val="63341017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unit :</a:t>
                </a:r>
                <a:r>
                  <a:rPr lang="en-US" altLang="zh-TW" baseline="0"/>
                  <a:t> ps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0_ " sourceLinked="1"/>
        <c:majorTickMark val="none"/>
        <c:minorTickMark val="none"/>
        <c:tickLblPos val="nextTo"/>
        <c:crossAx val="633417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sz="1800"/>
              <a:t>Delay of VDD variation</a:t>
            </a:r>
            <a:endParaRPr lang="zh-TW" alt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Sheet1!$A$15</c:f>
              <c:strCache>
                <c:ptCount val="1"/>
                <c:pt idx="0">
                  <c:v>1.8V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Sheet1!$C$17:$G$17</c:f>
              <c:numCache>
                <c:formatCode>0_ </c:formatCode>
                <c:ptCount val="5"/>
                <c:pt idx="0">
                  <c:v>538</c:v>
                </c:pt>
                <c:pt idx="1">
                  <c:v>398</c:v>
                </c:pt>
                <c:pt idx="2">
                  <c:v>221</c:v>
                </c:pt>
                <c:pt idx="3">
                  <c:v>221</c:v>
                </c:pt>
                <c:pt idx="4">
                  <c:v>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D-4842-82E4-1D1653E26137}"/>
            </c:ext>
          </c:extLst>
        </c:ser>
        <c:ser>
          <c:idx val="1"/>
          <c:order val="1"/>
          <c:tx>
            <c:strRef>
              <c:f>Sheet1!$A$19</c:f>
              <c:strCache>
                <c:ptCount val="1"/>
                <c:pt idx="0">
                  <c:v>1.2V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Sheet1!$C$21:$G$21</c:f>
              <c:numCache>
                <c:formatCode>0_ </c:formatCode>
                <c:ptCount val="5"/>
                <c:pt idx="0">
                  <c:v>1090</c:v>
                </c:pt>
                <c:pt idx="1">
                  <c:v>727</c:v>
                </c:pt>
                <c:pt idx="2">
                  <c:v>377</c:v>
                </c:pt>
                <c:pt idx="3">
                  <c:v>377</c:v>
                </c:pt>
                <c:pt idx="4">
                  <c:v>292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2D-4842-82E4-1D1653E26137}"/>
            </c:ext>
          </c:extLst>
        </c:ser>
        <c:ser>
          <c:idx val="2"/>
          <c:order val="2"/>
          <c:tx>
            <c:strRef>
              <c:f>Sheet1!$A$23</c:f>
              <c:strCache>
                <c:ptCount val="1"/>
                <c:pt idx="0">
                  <c:v>0.9V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Sheet1!$C$2:$G$2</c:f>
              <c:strCache>
                <c:ptCount val="5"/>
                <c:pt idx="0">
                  <c:v>SS</c:v>
                </c:pt>
                <c:pt idx="1">
                  <c:v>SF</c:v>
                </c:pt>
                <c:pt idx="2">
                  <c:v>TT</c:v>
                </c:pt>
                <c:pt idx="3">
                  <c:v>FS</c:v>
                </c:pt>
                <c:pt idx="4">
                  <c:v>FF</c:v>
                </c:pt>
              </c:strCache>
            </c:strRef>
          </c:cat>
          <c:val>
            <c:numRef>
              <c:f>Sheet1!$C$25:$G$25</c:f>
              <c:numCache>
                <c:formatCode>0_ </c:formatCode>
                <c:ptCount val="5"/>
                <c:pt idx="0">
                  <c:v>2430</c:v>
                </c:pt>
                <c:pt idx="1">
                  <c:v>1420</c:v>
                </c:pt>
                <c:pt idx="2">
                  <c:v>706</c:v>
                </c:pt>
                <c:pt idx="3">
                  <c:v>706</c:v>
                </c:pt>
                <c:pt idx="4">
                  <c:v>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2D-4842-82E4-1D1653E261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364686752"/>
        <c:axId val="364680992"/>
      </c:barChart>
      <c:catAx>
        <c:axId val="36468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4680992"/>
        <c:crosses val="autoZero"/>
        <c:auto val="1"/>
        <c:lblAlgn val="ctr"/>
        <c:lblOffset val="100"/>
        <c:noMultiLvlLbl val="0"/>
      </c:catAx>
      <c:valAx>
        <c:axId val="364680992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36468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0" timeString="2024-10-15T10:16:51.968"/>
    </inkml:context>
    <inkml:brush xml:id="br0">
      <inkml:brushProperty name="width" value="0.05" units="cm"/>
      <inkml:brushProperty name="height" value="0.05" units="cm"/>
      <inkml:brushProperty name="color" value="#E71225"/>
    </inkml:brush>
    <inkml:brush xml:id="br1">
      <inkml:brushProperty name="width" value="0.05" units="cm"/>
      <inkml:brushProperty name="height" value="0.05" units="cm"/>
      <inkml:brushProperty name="color" value="#0066CC"/>
    </inkml:brush>
    <inkml:brush xml:id="br2">
      <inkml:brushProperty name="width" value="0.05" units="cm"/>
      <inkml:brushProperty name="height" value="0.05" units="cm"/>
      <inkml:brushProperty name="color" value="#933CBE"/>
    </inkml:brush>
  </inkml:definitions>
  <inkml:trace contextRef="#ctx0" brushRef="#br0">28407 283671 8287,'-5'-1'736,"-1"-1"-584,2 4-152,2-1 0,0 2 424,-4 1 56,-6 4 16,-6 2 0,-3 6 120,-3 3 24,1 2 8,5-1 0,4-1-288,6 2-56,2-3-16,2-1 0,2 0-288,4-1-120,2-1 8,0-2 0,9 6-800,19-10 64,-3-11 1168,11-12 48,-21 2 48,-3-1 0,3-4 8,-2-2-40,-1-1-16,0-4 0,0 0 0,-1 3-224,-5-2-48,2 2 0,-8 2-8,-1 0-160,-3 2-32,-3 2-8,-1 2 0,-2 1 232,-6 4 40,2 1 16,0 5 0,-2-1 80,0 2 8,1 1 8,-1 0 0,0 1-368,1 2-64,-2-1-24,4 5-6824</inkml:trace>
  <inkml:trace contextRef="#ctx0" brushRef="#br0">20230 284179 2303,'2'-3'200,"-2"3"-200,2-2 504,0 0 56,-2-3 16,3 1 0,1-3 264,-1-1 56,-3 0 16,0 3 0,-6 1-128,4-1-24,-4 2-8,-3 2 0,0 1-32,-3 0-8,0 1 0,-2 0 0,4 6-8,-8 0 0,1-1 0,-3 6 0,1 2-160,1 0-40,3 0-8,2 2 0,3-3-192,1 6-40,2-3-8,3 0 0,2 0-128,2-3-32,2 2-8,2-2 0,0 0-88,3-1 0,4-2 0,-1-1 0,2-2 0,16 5 0,6-11 0,2-8 0,-6-9 0,-2-2 0,-8-5 0,-5 0-72,-12 11 72,-2 2 0,-1-2 0,-1-2 0,-5 2 0,2 2 0,-4-2 0,0 0 0,-1 0 0,-2 1 0,1 2 0,0-1 0,-2 0 0,2 0 0,0-2 0,4 6-64,-1-4 64,2 4-352,3 0-48,2 5-8</inkml:trace>
  <inkml:trace contextRef="#ctx0" brushRef="#br0">24983 284284 5063,'-7'-1'448,"3"1"-352,0 0-96,0 0 0,3 1 536,-4 2 88,-5-2 16,-7 5 8,-4 2 104,1 4 16,-2 1 8,4 3 0,2-1-208,2 2-48,5 2-8,0-3 0,5 1-192,1-4-32,-1 1-16,1-1 0,3-2-208,3-2-64,1 2 0,-1-1 0,1-2 0,2-1 0,0 0 80,19 5 112,14-12-96,1-8 0,-7-7-96,-8-5 0,-18 11 0,-4-3 0,1 0 0,-4 0 0,-4-3 0,0 2 104,-3-2 8,-1 0 0,-3 1 0,2-2 16,-6 4 8,5 1 0,-2 0 0,0 1-40,-2 2-16,8 1 0,-1 0 0,2 2-80,1 2 0,1-1-96,3 0 96,0 3-768,0 0-88</inkml:trace>
  <inkml:trace contextRef="#ctx0" brushRef="#br0">24080 284343 3679,'0'-4'328,"0"0"-264,-2 3 504,2-1 96,-4-2 16,0 3 8,-3-4 256,-4 2 48,5-1 16,-8 4 0,5 0-144,-6 5-24,2 2-8,0 1 0,-3 4-208,0 1-48,2 3 0,1 2-8,2-2-224,3 1-48,3-2-8,4-2 0,-1-1-216,4-1-72,0-2 0,5 0 0,9 3 0,23-5 0,-6-10-72,-1-3 72,-1-10 0,1-7 0,-22 11 0,0-1 0,-4 1 0,-2 1 0,-4-1 0,-1 3 0,-4-3 0,1 2 0,-3 2 0,-2-1 0,-2 2 64,2 1-64,-2-1 0,0 3 0,2 1 0,0 2 0,1-2 0,0 3 0,1 0 0,2 3-384,1-2-120</inkml:trace>
  <inkml:trace contextRef="#ctx0" brushRef="#br0">23006 284408 2759,'-2'-4'248,"1"0"-248,0 2 0,-3-1 0,2 2 576,1-3 64,-4 0 8,-5-3 8,1-2 376,-4 2 80,3 4 8,1 1 8,-2 4-232,2 5-40,0 0-16,-1 2 0,4 6-224,-4-2-40,1 6-16,2-1 0,1-2-264,-2 3-48,4-2-16,1-2 0,3 1-168,3-3-64,-1-1 0,5-4 0,2 2 0,-2-1 0,25-2 64,9-19 8,-10-7-72,-2-2 0,-9-5 0,-12 14 0,-4 0 0,2 0 64,-6-1 0,0 0 0,-3-1 0,0 2 192,-3-1 32,0 0 0,-4-2 8,-2 6-200,1-5-96,-1 8 80,0 0-80,1 1 0,2 1-96,2 3 8</inkml:trace>
  <inkml:trace contextRef="#ctx0" brushRef="#br0">28324 284494 7255,'-8'4'160,"2"0"32,3-3 0,-1 2 16,3 1-208,-5 1 0,-3 4 0,-8 9 0,-1 2 448,4 4 40,0 0 16,4-4 0,4-2-408,4-2-96,2-2 0,1-2 0,4-2 0,13 8 168,10-17 416,-3-9 280,2-7 32,-2-5-272,-13 7 40,-1 0 8,-5-5 0,1 2 0,-2-2 0,-2 0 0,0 1 0,-2 1-288,-2 0-48,1 3-16,-3-1 0,-1 2-224,-1 0-96,-2 0 64,-2 4-64,-3-4-160,1 3-80,-5 2-16,3 1-4776,-1-4-960</inkml:trace>
  <inkml:trace contextRef="#ctx0" brushRef="#br0">18075 284538 5983,'-4'5'536,"0"2"-432,1-2-104,1-1 0,2 0 768,-2 5 136,-3 7 24,-2 8 8,-1 6-16,3-2-8,2-3 0,3-2 0,3-9-600,2-2-120,3-2-32,2-4 152,19 9-104,6-15 32,1-17-240,-11-1 0,-1-4 184,-15 7 40,-5 0 16,0 1 0,-4-2 56,-1 0 16,-6 0 0,-2 0 0,0 1-16,-6 2 0,2-1 0,-2 2 0,-2 6-136,3-4-32,1 5-8,1 0 0,3 2-248,2 0-56,-1 1-8</inkml:trace>
  <inkml:trace contextRef="#ctx0" brushRef="#br0">16519 284610 3223,'3'0'288,"-1"-3"-288,1 3 616,-3-3 72,3 3 16,-2-4 0,3 2 384,-1-2 72,-3 1 24,-2-1 0,0 1-160,-4 1-24,0 2-8,-4-3 0,1 3-88,-3 3-16,0-3-8,-3 4 0,2 2-288,1 2-56,0 3-16,1 2 0,2 2-256,2 4-48,-2 6-16,4-1 0,1 0-72,0-1-8,2 2-8,2-6 0,3 3-112,0 0 64,3-5-64,0-2 0,3-2 0,-1-4 0,17-2 0,10-11 0,5-12-64,-4-12 64,-3-1-64,-21 11 64,-1 4-64,-2-1 64,-2 2 0,-3-2 0,-1 0 0,-1 1 0,-2 0 0,-2 1 0,-1 1 0,-4 0 0,1 1 0,-1 1 0,-2-1 0,1 2 0,-4-2 0,1 3 0,0 4 0,-1-3 0,-1 6 0,-2 0 0,5 1 0,-1 0-64,0 1 64,5 2-768,-1-1-120</inkml:trace>
  <inkml:trace contextRef="#ctx0" brushRef="#br0">22535 284931 11975,'-3'1'1064,"3"1"-848,0 0-216,0 1 0,3-2 656,-3 6 88,0 0 24,-3 10 0,3 3 64,0 5 24,-5-2 0,4 4 0,-2 1-376,2-3-80,-2 0-16,-1-2 0,1-2-184,3-2-40,-2 0 0,0-5-8,2 4-272,0-4-48,0 5-16,2 1-8416</inkml:trace>
  <inkml:trace contextRef="#ctx0" brushRef="#br0">20182 285071 6447,'-3'-3'576,"0"3"-464,2 0-112,-2 0 0,1 0 568,-2 0 88,-4 0 16,-3 0 8,-5 3 88,-3 1 24,3 4 0,2 3 0,2 3-208,2 4-40,1 0 0,1 5-8,4-2-224,0 2-48,1 0-8,3-5 0,4 1-184,2-2-72,2 1 0,-2-2 72,5-3-72,2 2 0,1-5 0,0 0 0,5-4 0,13 1 0,-1-11 0,-5-11 0,-2-1 0,-5-8 0,-12 12 0,-5 0 0,1-1 0,-3 0 0,-3-2 0,1 4 112,-2-3-16,-3 0-8,0 2 0,-2-4 224,-3 3 40,-1 0 16,-1-2 0,0 2-112,0 1-16,-4-2-8,4 5 0,0 2-232,-2 1 64,5 3-64,2 0 0,1 2-80,2 1-40,4 0-8</inkml:trace>
  <inkml:trace contextRef="#ctx0" brushRef="#br0">28475 285270 6415,'-4'0'136,"0"1"32,3 0 8,-1-1 16,0 2-192,-1 2 0,-4 1 0,-2 2 0,-4 5 800,-1 4 120,0 1 24,0 2 8,2-2-320,3 0-64,1-1-16,3-1 0,1-2-200,1-1-32,3-1-16,4-2 352,15 10-208,18-12-224,-8-7 48,6-11 80,4-4-176,-21 9 640,17-16-376,-19 12 0,-3 0-176,-3 1-32,-1-2-8,-6 1 0,1-1-96,-4 3-32,-2-4 0,-2 3 0,-1-3-96,-2 2 0,-1-3 0,-4 4 0,0-3 0,-2 2 0,0 1 0,-2 0 0,3 1-128,-2 1-56,2 2-8,1-3 0,0 4-536,3 0-104,1 0-32</inkml:trace>
  <inkml:trace contextRef="#ctx0" brushRef="#br0">24291 285451 8751,'0'0'776,"-1"3"-616,1-3-160,0 1 680,0 3 112,0 4 16,-2 0 8,1 11 24,-3 1 8,-1 6 0,2 1 0,-4-3-400,2-1-88,1-1-8,-3 0-8,5-4-344,-2 2-136,1-2 8,0 0-6848</inkml:trace>
  <inkml:trace contextRef="#ctx0" brushRef="#br0">16458 285771 1839,'-10'-3'160,"4"3"-160,0-2 0,4 0 0,0 0 432,0 2 48,-1-2 16,-1 1 0,-3-3 192,-1 1 40,-2-1 8,2 3 0,0 1 56,-2 1 8,6 3 8,-4 3 0,2 2-40,2 3-16,-2 4 0,2 2 0,-2 4-168,3 2-32,-1 2-8,4-4 0,-1 4-208,2-5-48,0-4 0,5 2-8,0-7-192,1 1-88,2-3 80,3-4-80,2 0 0,12-6 0,8-15 0,4-13 0,1-4 0,-6-4 0,-22 15 0,-4 1 0,-3-3 0,-3 2 0,-1 1 0,-3 1 0,1 2 0,-5-1 0,-2 5 0,-1 4 64,0-3-64,-6 2 88,0 1-88,0 2 160,-3 2-32,0 0 0,5 2 0,0 0-128,1 3 0,0 0 0,2 4 0,0-1 0,5 4 0,-2 1 0,4-4 0,1 2-200,2 4-72</inkml:trace>
  <inkml:trace contextRef="#ctx0" brushRef="#br0">30198 285835 455,'-10'-11'7040,"9"9"-5976,-2 0-160,1 1-32,-2 1-8,-2 1-168,2 3-40,-1 3-8,0 0 0,-1 5-208,-3 1-48,4 6-8,-3 2 0,0 3-256,-2-3-64,6-1 0,0-2-64,4-2 0,2-6 0,4-2 0,-2-1 0,20 1 0,11-13 0,-7-7-72,1-3 136,-6-6 24,-12 7-88,-6 2 0,2-1 72,-5-3-72,1 1 144,-3 1-8,0-2 0,-3 5 0,1-1 72,-4 1 16,2 2 0,-1 2 0,-4 1-56,1 0-8,1 4 0,-5 0 0,1 2-160,1 0-120,-1 2 24,3-1-7008</inkml:trace>
  <inkml:trace contextRef="#ctx0" brushRef="#br0">26222 285818 9671,'-2'6'864,"1"1"-696,1-3-168,0 1 624,0 5 88,-1 11 24,-1 11 0,-2 7-8,0 1 0,2-4 0,-1-4 0,-1-2-360,0-3-72,3-2-8,1-5-8,-3-1-280,3-8-160,0-3 16</inkml:trace>
  <inkml:trace contextRef="#ctx0" brushRef="#br0">28712 286150 6479,'-2'-3'136,"2"3"32,-3-3 8,2 3 16,-2-1-192,0 1 0,-3-3 0,-1 3 864,-2 0 128,-1 7 32,0-4 8,-2 5-328,5 0-64,-5 2-8,1 5-8,1-4-400,2 3-88,1-3-8,4-2-8,1 3-120,4-5 0,16 12 0,18-15 96,-4-12 248,-7-7 288,-2-1-312,-14 7-56,-2-5-8,-2 5 0,-1 0 0,-4-1-152,0 0-32,-4-2-8,0 0 0,-3 1-64,1-1 0,-1 0 0,0 0 0,1 1-352,0 2-80,2-2-16,-2 2-5912</inkml:trace>
  <inkml:trace contextRef="#ctx0" brushRef="#br0">24459 286439 5527,'-1'0'488,"1"1"-392,-2-1-96,2 2 816,0 0 144,0 1 24,-1 2 8,0 5 64,1 4 24,-3 2 0,3 4 0,-1 3-384,1 1-80,-6-1-8,4 1-8,-1-3-256,0-2-56,-1 1 0,3 0-8,-3-2-192,1 0-88,2 0 80,0-8-7296</inkml:trace>
  <inkml:trace contextRef="#ctx0" brushRef="#br0">20258 286644 919,'1'-5'80,"-1"0"-80,1-1 0,-1 5 0,0-3 312,0 1 40,-1 2 16,1-4 0,-1-5 424,-2 1 80,-1-2 24,-1-2 0,-2 4 128,0 1 24,-2 0 8,1 1 0,0 4-104,-1-1-24,-1 4 0,0 6 0,0-4-232,0 9-56,-2 2 0,0 2-8,2 2-336,-2 3-64,3-1-8,1 1-8,3 1-152,2-2-64,4-2 64,3-1-64,4 2 0,2-5-88,4-1 8,0-1 0,0-2-152,0-4-32,2-1-8,12-4-80,14-16 288,-14-6 64,-2-6 0,-4-3 0,-8 2 0,-13 13 0,0-3 0,-3 2 0,-2-1 64,-3 1-64,-2-2 0,-3 2 64,-2 0-64,2 5 248,-1 2 8,0 2 8,1 0 0,0 6-56,-2 0-16,2 2 0,2 3 0,0 2-192,1 2 0,2 4 0,1-3 0,-2 4-656,4-3-72</inkml:trace>
  <inkml:trace contextRef="#ctx0" brushRef="#br0">28426 286675 7367,'-4'0'656,"0"0"-528,2 0-128,1 0 0,0 3 416,-3-3 64,-2 4 0,-2 4 8,-4 0-24,0 4-8,0 2 0,-1 4 0,4-2-352,-1 1-104,6 0 0,0 2 64,4-6-224,4-1-32,0-4-16,14 6-144,11-6 176,-1-11 680,1-14 16,-9-3-256,-10 9 208,-1 0 40,-5-3 0,1-1 8,-1 0 8,-2 3 0,-2-4 0,-2 2 0,1 2-240,-4 0-40,-1-2-16,1 2 0,0 3-232,-3-2 64,0 3-64,-2-2 0,4 3 0,-1 0 0,2 1 0,-2-2 0,4 5-408,-2-4-24,4 5-8</inkml:trace>
  <inkml:trace contextRef="#ctx0" brushRef="#br0">25132 287404 5063,'-2'-1'448,"-2"0"-352,1-2-96,-1 3 0,1 0 920,-1-1 168,-2-2 32,-9-1 0,-4 1 8,-1 1 0,-5 0 0,2 4 0,-1 3-408,2 2-80,-4 2-24,6 4 0,4-1-192,-1 2-40,6 4 0,5-2-8,0 0-248,5 4-40,2-1-16,3-3 0,4 0-72,-1-4 0,2 1 0,17 6-200,8-6-160,1-7 184,1-9 104,1-1 72,-1-8 0,7-4-64,-10-5 64,-21 9 0,-2 0 0,-6-2 0,-2 0 0,-4 0 0,2 0 0,-7 0 0,0 2 0,-2-1 0,2 4 224,-5-2 0,2 0 0,-2 3 0,0-1-88,2 4-16,0-2-8,0 3 0,4-1-112,-2 3 0,4 0-72</inkml:trace>
  <inkml:trace contextRef="#ctx0" brushRef="#br0">20418 287492 3223,'0'0'288,"0"-17"-288,0 12 0,-2-1 0,2 4 600,-2 0 64,-2-3 8,-3-2 8,-1-2 344,-9-2 64,-3-1 8,0 3 8,-2 0-96,5 3-16,-2 5-8,1 1 0,2 4-272,0 5-48,1 1-16,4 4 0,-1 1-264,2 4-48,0 2-16,4-1 0,0 4-216,6-1-40,0-1-64,0-3 88,6-2-88,0-2 0,1-2 0,2-1 0,1-2-64,3-1 64,-1-2 0,-1-3 0,3 1 0,4-4 0,-1-1 0,22-6 0,2-8 64,-2-2-64,-14-2 0,-9-8 0,-7-2 0,-9 15 0,0 0 0,-2-1 0,-5-2 0,0 2 0,-2-2 0,-2 1 0,-3 2 0,-4-1 0,-3 2 0,2 2 0,1 2 0,-2 1 0,4 3-240,1 0-16,-1 1 0,5 3-6944</inkml:trace>
  <inkml:trace contextRef="#ctx0" brushRef="#br0">23108 287524 455,'3'-2'0,"1"2"0,-3-3 0,1-1 232,0 4 8,0-3 0,0 2 0,1-4 248,1-1 56,0 2 0,-1-2 8,1 2 200,-2-2 40,-2 1 8,6 1 0,-6 0 224,0-1 40,-3 1 16,0 0 0,2-2-296,0 2-56,-5-1-16,1 5 0,2-4-312,-1 1-64,-4 6-16,2 1 0,-1 1-40,-1 9-16,-1 2 0,-1 6 0,1 4-128,0 4-24,-1 1-8,6-4 0,0-1-104,4-7 0,2 2 0,4-3 0,-2-2 0,3-2-128,1-3 24,1-2 8,-1-3 16,26 3-136,8-22 152,-10-5 0,0-4 64,-10-4 0,-17 16 0,2-5 64,-7 4-64,0 1 88,-4-1-24,-4-2 0,1 1 0,-4-2 192,-1 2 40,-1-1 8,-2 1 0,2-1-176,1 1-32,-1 1 0,1 2-8,5 3-88,0 2 0,1-1 0,4 4 0,-2-2-384,4 0-24,3 1 0</inkml:trace>
  <inkml:trace contextRef="#ctx0" brushRef="#br0">28382 287494 3223,'-3'-2'288,"3"1"-288,0 0 0,-3 1 672,3-3 72,-1 2 24,-4-2 0,-2-2 56,0 2 8,1 2 8,-2 1 0,0 0-176,-2 1-40,1 2-8,1 3 0,-3 2-144,3 0-32,0 3-8,-1 0 0,1 3-224,1 0-48,1-1 0,2-1-8,2 1-152,0-1 0,2-4 0,0 2 0,2-4 0,4 1 0,19 5 0,16-7 0,-6-9 0,-7-4 0,7-5 0,-13-4 0,-19 11-80,1 4 80,-1-4 0,-1 2 0,-2 2 0,0-2 0,-1-2 0,0 4 0,-2-2 64,-1 1-64,1-2 384,-1-1 32,-1 4 0,0-4 8,-1 1-88,1-2-16,1 2-8,-3-4 0,2-1-312,-2 1 0,1-2 0,-1-1 0,2 3-912,-1-2-168</inkml:trace>
  <inkml:trace contextRef="#ctx0" brushRef="#br0">16560 287492 3679,'-2'-2'328,"-4"-1"-264,2 2-64,3 1 0,-2 0 616,-3 0 112,-5 0 16,-4 0 8,-3 0 240,-2 4 40,1 1 16,0 8 0,6 1-160,1 4-32,1 5-8,2 2 0,4 1-208,1 2-32,1-3-16,6 3 0,-2-3-328,4 1-64,1-1-8,2-4-8,1 1-184,3-8 0,1-3 0,2-4 0,-2-1 0,22-4 0,0-10 0,-2-11 0,-5-10 208,-3-6-16,-3-4 32,-16 18 16,-2 2 8,2 5 0,-5-1-112,-1 2-16,-1 1-8,-5-2 0,0 2 96,-1-1 16,-2-2 8,-1 1 0,-2 2-104,-1-4-16,0 2-8,-3 2 0,-2 0-104,2 6 0,-1-1 0,2 0 0,2 2-192,1 2-16,3 2 0</inkml:trace>
  <inkml:trace contextRef="#ctx0" brushRef="#br0">24119 287516 4607,'-1'0'408,"1"-1"-328,-2 1 464,1 0 96,-3-1 24,1 1 0,-2-2 48,-2 0 16,-3 2 0,2 2 0,1 0-144,-2 0-24,1 4-8,0 0 0,1 4-104,0-1-32,1 2 0,2 1 0,1 1-200,-2 0-48,5-1-8,0 4 0,0-2-160,2-2 0,4 1 0,0-1 0,2-1-80,14 6-80,3-6 16,7-9 16,5-7 64,9-7 64,-6-5 264,-10-3-8,-11-2-96,-14 12 8,-3-4 0,-2 2 0,-2 3 64,-2-3 16,-1 0 0,-2 1 0,-1-1 48,-2 2 16,-2-5 0,-3 6 0,-2-5-144,2 8-24,0 0-8,-2 0 0,4 3-136,2-1 0,4 4-64</inkml:trace>
  <inkml:trace contextRef="#ctx0" brushRef="#br0">17975 287639 3679,'-3'-3'328,"1"3"-264,-1-2-64,3 0 0,-1 2 512,-2-2 96,0-1 8,-3-1 8,-2 1-16,0-1-8,-2 0 0,2 3 0,2-2-160,-1 6-32,2-2-8,-1 3 0,1 3 72,-2 0 8,3 2 8,-1 3 0,1 1-152,-1 1-32,2 3-8,2 0 0,-2-2-88,6 0-16,-1-1-8,4 0 0,2-6-184,1 0 0,3-3 0,-1-1 64,21-1-64,2-9 0,-6-7 0,-2-10 0,-10-2 64,-4 2-64,-10 11 0,0 3 0,-2-2 0,0 2 64,-2 4-64,-3-2 72,2 0-72,-2 1 80,0 0 192,-3 0 40,-3-1 8,2 3 0,-2-1-80,-2-1-16,-1 2 0,-2 2 0,2-2-224,0 1 0,1-1 0,1 4 0,4-3-712,0 2-120</inkml:trace>
  <inkml:trace contextRef="#ctx0" brushRef="#br0">28372 289371 5983,'0'3'640,"2"-3"48,-1 0 112,-1 0 32,1 0 0,3 0-32,-1 0 0,1 0 0,0 0 1368,25-18-1360,-9 4-48,-1-4 168,1 1-664,-16 13 0,-3 0-104,2 1-32,-2 2 672,-1 2-616,0 1 72,-1-1 8,1 3 8,-3 0 0,3 1-112,0 3-32,0 2 0,0 2 0,0-4-48,0 5-16,0 0 0,0 3 0,0-2 0,0 3 0,0-2 0,0 2 0,0-2-64,0-2 0,-1-1 0,-2 1 64,1-3-64,0-1 0,0-1 0,-1-1 0,2 1 0,-3-3 0,1 2 0,-1-3 0,1 1-72,-1-2 72,3 1 0,-4-3 0,1-1-80,1 1 80,-2-1-64,1 0 64,-2-1-320,1 1-16,0-1-8,-2-3 0,2 2 16,-2 1 0,3 0 0,0-2 0,0 2 192,1-1 40,-1 1 0,3 0 88,2 1 8,1 0 96,2 0-32,-2 0-64,5 0 832,29 0-232,-11 1 128,7 3-144,3 1-224,-7-1-184,-1 2-176</inkml:trace>
  <inkml:trace contextRef="#ctx0" brushRef="#br0">27238 289355 13823,'-6'8'608,"1"-1"128,0-1-584,5 0-152,-3 0 0,3-2 0,3 3 824,-3 8 136,0 3 24,5 16 8,6 2-272,2-2-48,8 1-16,5-3 0,2-3-360,2 3-72,1-4-8,-2-2-8,1-2-112,2-6-16,0 0-8,-7-4 0,-1-2-72,-7 0 0,9 6 0,-13-4-168,-8-7 80</inkml:trace>
  <inkml:trace contextRef="#ctx0" brushRef="#br0">27183 289828 10591,'-7'4'7552,"11"-5"-5568,14-12-1480,-5 1-104,2 1-16,6-4-8,7-5-128,4-1-24,0-2-8,0-1 0,-3 4-96,1-4-24,0 4 0,2 2 0,-1 0-96,-2 4 0,-6-2 64,-3 1-64,-1 0 0,-2 3 0,-4-1 0,1 2 0,-6 1 0,2-4-80,-10 12-16,0 0-448,-4 2-96,2-2-24</inkml:trace>
  <inkml:trace contextRef="#ctx0" brushRef="#br0">20119 289998 5063,'1'-3'448,"-1"3"-352,2-1-96,-1-2 0,0 3 384,-1-1 56,3-2 8,0-1 1328,17-17-176,4-7-1104,1 4 2624,-4 20-2984,-21 8-32,0-2-8,0 4 0,0-1 104,0 3 24,0-1 0,-1 3 0,1 0-32,0 2-8,1-2 0,-1 1 0,3-2-88,-3 1-8,3 0-8,-3 0 0,1-2-80,3 0 0,-4 0 0,0 0 64,3 0-64,-3-2 0,0 2 0,0-1 0,0 2 0,0-1 0,0-1 0,-3 0 0,3-1 0,0 1 0,-3-2 0,2-1 0,0-1-72,-5 1 72,5 0 0,-4-1 0,1-1-272,0-2 0,0 2 0,1-1 0,-2-1 8,2 0 0,-1 0 0,1 0 0,1 0 144,0 0 32,1-1 152,2 1 64,1-2 8,0 2 200,1 0 40,2 0 8,-1 0 0,3 0-8,0 0 0,1 0 0,0 2 0,0-2-104,1 1-16,0 2-8,1-2 0,-2 0-48,6 3-120,-7-4 0,0 4-80,-3-4 0,0 2 0,-2-2 0,0 0-328,0 0-56</inkml:trace>
  <inkml:trace contextRef="#ctx0" brushRef="#br0">25028 290006 5063,'-7'-1'448,"3"1"-352,0 0-96,0 0 0,3 1 536,-4 2 88,-5-2 16,-7 5 8,-4 2 104,1 4 16,-2 1 8,4 3 0,2-1-208,2 2-48,5 2-8,0-3 0,5 1-192,1-4-32,-1 1-16,1-1 0,3-2-208,3-2-64,1 2 0,-1-1 0,1-2 0,2-1 0,0 0 80,19 5 112,14-12-96,1-8 0,-7-7-96,-8-5 0,-18 11 0,-4-3 0,1 0 0,-4 0 0,-4-3 0,0 2 104,-3-2 8,-1 0 0,-3 1 0,2-2 16,-6 4 8,5 1 0,-2 0 0,0 1-40,-2 2-16,8 1 0,-1 0 0,2 2-80,1 2 0,1-1-96,3 0 96,0 3-768,0 0-88</inkml:trace>
  <inkml:trace contextRef="#ctx0" brushRef="#br0">22975 290068 4143,'-1'3'440,"2"-2"1256,2 3-752,-3-2 8,4 0 24,2 1 2600,26-10-1944,-2-13-1328,-6 2-240,-14-1-64,-10 14 0,0 3 0,0 0 0,0 4 96,-2 0-96,2-1 96,-2 3 288,1-1 64,1 2 16,-1 2 0,1 1-152,-4 1-32,4 2-8,0-1 0,0 2-80,0 0-8,1 2-8,2-4 0,-2 4-96,2-1-16,-1-2-64,0-1 96,-1 2-96,0-2 0,2 0 0,-3 0 0,0 2 0,0-3 0,0-2 0,-3 2-80,3-1 80,-1 1 0,-2-3 0,-1 3 0,2-1 0,-2-1 0,-3-1 0,3-2 0,0-1 0,0 1 0,-1-3 0,-1 2 0,1-3-88,1 0 88,-1 0-104,-2 0 40,2 0-80,1-1-16,0 1 0,-3-2 0,7 2 160,-3 0 0,2 0 184,2 2-104,2-1 104,-3-1 16,4 0 8,-1 0 0,2 1-80,0-1-8,-1 0-8,3 3 0,-3 0-8,3-3 0,1 1 0,-2 2 0,1-3-104,1 0 0,-1 2 0,-1-2 0</inkml:trace>
  <inkml:trace contextRef="#ctx0" brushRef="#br1">27214 290103 4607,'9'-4'8496,"-10"3"-7808,-2 1 0,2-4-104,-2 4-16,-2 0-8,-1 0 0,-2-2-104,3 0-16,0 0-8,-5 2 0,4-1-192,-5-2-40,6 1-8,-6 0 0,2-2-88,-1 3-16,0-3-8,-4 1 0,2-2 40,-2 1 8,-2 1 0,-3-1 0,2 0 128,-2-1 32,-2 2 8,1-1 0,2 4-96,1-2-16,0 2-8,-3 0 0,2 2-112,-2-2-64,0 3 80,-1-3-80,2 1 80,3-1-80,0 2 80,2-2-80,-1 1 0,4 0 0,-1-1 0,3 2 0,-2 0 0,2-2 0,2 2 0,2-2 0,-3 0 64,5 0-64,1 0 88,-2 0-88,4 0 96,0-2 88,0 2-104,1-2-80,27 6 0,-20 4 0,-5-3 0,2 4 0,-1 5 0,-1-1 0,-1 3 0,-2 1 0,3 3 0,-3 2 0,0-2 0,-3 1 0,2-4-6136,-2-3-1176</inkml:trace>
  <inkml:trace contextRef="#ctx0" brushRef="#br0">24125 290065 3679,'0'-4'328,"0"0"-264,-2 3 504,2-1 96,-4-2 16,0 3 8,-3-4 256,-4 2 48,5-1 16,-8 4 0,5 0-144,-6 5-24,2 2-8,0 1 0,-3 4-208,0 1-48,2 3 0,1 2-8,2-2-224,3 1-48,3-2-8,4-2 0,-1-1-216,4-1-72,0-2 0,5 0 0,9 3 0,23-5 0,-6-10-72,-1-3 72,-1-10 0,1-7 0,-22 11 0,0-1 0,-4 1 0,-2 1 0,-4-1 0,-1 3 0,-4-3 0,1 2 0,-3 2 0,-2-1 0,-2 2 64,2 1-64,-2-1 0,0 3 0,2 1 0,0 2 0,1-2 0,0 3 0,1 0 0,2 3-384,1-2-120</inkml:trace>
  <inkml:trace contextRef="#ctx0" brushRef="#br1">26451 290063 4143,'0'0'368,"-1"-1"-296,-1 1-72,2 1 0,-2-1 680,0 0 120,1 3 32,-4 1 0,-2-2 280,2 5 56,-3 2 16,0 5 0,-2 0-224,2 4-48,-1 3-8,1 3 0,0 1-232,0-3-56,1 2-8,1-3 0,2 3-256,0-1-64,2 2 0,2-2-8,2 1-280,-2-3 0,4 0 0,-2-3 0,1-2-160,1-2-80,-1-2-16,1 2-8,-2-2-504,2 1-104,-1-4-24,-2 1 0,1-4-272,0 1-56</inkml:trace>
  <inkml:trace contextRef="#ctx0" brushRef="#br0">16474 290204 5527,'0'3'584,"1"-3"-96,0 0 80,6 0 3312,17 0-600,3-12-1800,-7-1-728,0-7-384,-4 2-304,4 2-64,-19 16 0,0 3 0,-1-2 0,2 3 120,-2 0-24,1 2-8,2-1 0,-3 4 72,2-1 8,0 0 8,-1 4 0,0-2-112,-1-1-64,0 3 64,3-1-64,-3-2 0,1 3 0,1-1 0,-2-1 64,1 2-64,-1 0 0,1-1 0,-1-2 0,0 3 0,-1-1 0,1 0 0,-1-1 0,1 4 0,-3-5 0,0 2 0,1 1 0,0-4 0,-2 0 0,2-2 0,-1-2 0,-1 0 0,1 0-80,-1-1 80,0 0 0,0-2-192,0 2 24,-1-3 0,1 0 0,-1 0-264,-1 0-48,2 2-16,-1 1 0,0 0 352,1 1 72,1-2 72,-1 1-104,1-2 104,2-1 0,1 3 0,0-2 80,1-1 528,2 0-272,1 0 0,0 0-48,1 0-16,-1 0 464,16 0-200,-1-1-352,-3 2-104,-9-1 0,1 3-80,0-3 0,0 3 0,0-2 64,1 2-64,-2-3 0,2 1 0,-1-1 0,-1 3-112,-2-6-40</inkml:trace>
  <inkml:trace contextRef="#ctx0" brushRef="#br0">28369 290216 7255,'-8'4'160,"2"0"32,3-3 0,-1 2 16,3 1-208,-5 1 0,-3 4 0,-8 9 0,-1 2 448,4 4 40,0 0 16,4-4 0,4-2-408,4-2-96,2-2 0,1-2 0,4-2 0,13 8 168,10-17 416,-3-9 280,2-7 32,-2-5-272,-13 7 40,-1 0 8,-5-5 0,1 2 0,-2-2 0,-2 0 0,0 1 0,-2 1-288,-2 0-48,1 3-16,-3-1 0,-1 2-224,-1 0-96,-2 0 64,-2 4-64,-3-4-160,1 3-80,-5 2-16,3 1-4776,-1-4-960</inkml:trace>
  <inkml:trace contextRef="#ctx0" brushRef="#br0">18120 290260 5983,'-4'5'536,"0"2"-432,1-2-104,1-1 0,2 0 768,-2 5 136,-3 7 24,-2 8 8,-1 6-16,3-2-8,2-3 0,3-2 0,3-9-600,2-2-120,3-2-32,2-4 152,19 9-104,6-15 32,1-17-240,-11-1 0,-1-4 184,-15 7 40,-5 0 16,0 1 0,-4-2 56,-1 0 16,-6 0 0,-2 0 0,0 1-16,-6 2 0,2-1 0,-2 2 0,-2 6-136,3-4-32,1 5-8,1 0 0,3 2-248,2 0-56,-1 1-8</inkml:trace>
  <inkml:trace contextRef="#ctx0" brushRef="#br1">26527 290268 3223,'8'2'7856,"19"0"-5104,6 1-832,11-2-112,-1 3-728,-3-1-104,-10-2-688,-2-1-96,-1-1-784</inkml:trace>
  <inkml:trace contextRef="#ctx0" brushRef="#br1">26594 290352 4607,'0'2'408,"4"6"5000,17-7-2560,10 4 0,-2-5-1184,3-2-152,-3-2-664,2-7-608,-12-1-688</inkml:trace>
  <inkml:trace contextRef="#ctx0" brushRef="#br1">26720 290343 5063,'-2'3'224,"2"-1"48,-3 1-272,3-2 0,-1-1 0,1 6 0,0-4 912,0 4 128,0 3 24,0 4 8,0 3 144,0-4 24,1 4 8,-1-4 0,0 0-392,0 0-80,0 0-8,0-1-8,-1-2-440,1 2-96,-2-2-8,1-1-8,0 3-208,1-4 0,-3 2 0,0-2 0,2-2-544,-2 3-56,1-4-8</inkml:trace>
  <inkml:trace contextRef="#ctx0" brushRef="#br1">26267 290516 6447,'-1'7'288,"-2"1"56,3-4-280,0 1-64,0-3 0,0 0 0,3 0 352,-2 4 64,2 6 0,2 0 8,0 2 88,1-5 24,0 0 0,0-2 0,-1-2-120,3-3-32,-3-2 1184,23-7-768,-12-10-576,-8 5-40,3-6-8,-4 1 0,3-3-280,0-4-56</inkml:trace>
  <inkml:trace contextRef="#ctx0" brushRef="#br1">26580 290610 4607,'-4'1'200,"-1"0"48,1 5 4280,13-4 2168,22 0-4128,1-4-1176,3-2-472,1-1-624,-4-3-160,-3 1-640</inkml:trace>
  <inkml:trace contextRef="#ctx0" brushRef="#br0">22580 290653 11975,'-3'1'1064,"3"1"-848,0 0-216,0 1 0,3-2 656,-3 6 88,0 0 24,-3 10 0,3 3 64,0 5 24,-5-2 0,4 4 0,-2 1-376,2-3-80,-2 0-16,-1-2 0,1-2-184,3-2-40,-2 0 0,0-5-8,2 4-272,0-4-48,0 5-16,2 1-8416</inkml:trace>
  <inkml:trace contextRef="#ctx0" brushRef="#br0">20227 290793 6447,'-3'-3'576,"0"3"-464,2 0-112,-2 0 0,1 0 568,-2 0 88,-4 0 16,-3 0 8,-5 3 88,-3 1 24,3 4 0,2 3 0,2 3-208,2 4-40,1 0 0,1 5-8,4-2-224,0 2-48,1 0-8,3-5 0,4 1-184,2-2-72,2 1 0,-2-2 72,5-3-72,2 2 0,1-5 0,0 0 0,5-4 0,13 1 0,-1-11 0,-5-11 0,-2-1 0,-5-8 0,-12 12 0,-5 0 0,1-1 0,-3 0 0,-3-2 0,1 4 112,-2-3-16,-3 0-8,0 2 0,-2-4 224,-3 3 40,-1 0 16,-1-2 0,0 2-112,0 1-16,-4-2-8,4 5 0,0 2-232,-2 1 64,5 3-64,2 0 0,1 2-80,2 1-40,4 0-8</inkml:trace>
  <inkml:trace contextRef="#ctx0" brushRef="#br0">28520 290992 6415,'-4'0'136,"0"1"32,3 0 8,-1-1 16,0 2-192,-1 2 0,-4 1 0,-2 2 0,-4 5 800,-1 4 120,0 1 24,0 2 8,2-2-320,3 0-64,1-1-16,3-1 0,1-2-200,1-1-32,3-1-16,4-2 352,15 10-208,18-12-224,-8-7 48,6-11 80,4-4-176,-21 9 640,17-16-376,-19 12 0,-3 0-176,-3 1-32,-1-2-8,-6 1 0,1-1-96,-4 3-32,-2-4 0,-2 3 0,-1-3-96,-2 2 0,-1-3 0,-4 4 0,0-3 0,-2 2 0,0 1 0,-2 0 0,3 1-128,-2 1-56,2 2-8,1-3 0,0 4-536,3 0-104,1 0-32</inkml:trace>
  <inkml:trace contextRef="#ctx0" brushRef="#br1">27215 291004 4255,'0'0'448,"-1"0"-448,-1 0 944,-2 0 1312,2 0-1104,-1 0-160,0 0-24,-1 2-8,3-2 0,-3 0 1392,3-2-1584,-2 2-304,3 0-64,-1-2-16,-5 2 0,5-2-128,-2-2-24,-1 3-8,0 0 0,-1-1 0,1-2 0,-3 4 0,1-1 0,-1-2-56,-1 1-8,0-1-8,0 2 0,-3-1-16,5 2 0,-4-1 0,2 0 0,-1-2 8,1 2 0,0 1 0,-1-4 0,-2 2-48,-2 1-16,2 0 0,0-1 0,-2 2-80,2-2 0,-2 4 0,5-2 0,-3 0 0,-1 0 0,3 2 0,-3-1 0,1-1 0,-2 0 64,4 0-64,-5 0 64,0 0-64,0 0 0,0-1 0,-1 1 64,4 0-64,1 0 0,0 0 0,1 1 64,4-1-64,-1 0 80,-2 0-80,4 0 80,0 0-80,-4 1 0,4-1 0,-2 2 0,0-2 64,2 4 16,0-4 8,0 1 0,3 2-88,1-3 0,-3 1 64,6-1 72,-3-1-136,0 2 64,0 0-64,0 1 64,-3-2-64,3 1 0,0 2 0,0-3 64,0 2-64,0 1 0,0-2 0,0-1 0,0 3 0,0-2 0,0 1 64,-1 0-64,1 4 0,0-4 64,0 1-64,0 0 64,0 2-64,0-1 64,0 0-64,0 0 0,0 3 0,0-2 0,0 2 64,1-3-64,-1 1 0,3 3 0,-3-3 0,1 3 0,2-2 0,-2-1 0,1 3 0,2-3 0,-3 3 0,2-2 0,-1 0 0,0 1-104,3-3 16,-2 4 8,-2-3 0,3-2-632,-1 4-128,-1-2-24</inkml:trace>
  <inkml:trace contextRef="#ctx0" brushRef="#br1">26475 291108 4143,'0'-1'368,"-3"-3"1216,2 3-744,-2-2 8,1 3 304,-2 0 64,1 3 16,-2 2 0,1 3-344,-2 3-72,2 2-16,-1 4 0,-3 5-256,4 0-64,-1 1 0,-1 0-8,2-1-216,0 2-32,0 0-16,0 3 0,3 2-96,-2-3-16,2 0-8,1-2 0,1-4-88,2-1-72,-2-2 72,2-3-104,1-1-472,-1-4-88,-1 2-16,-2-6-8,2 1-424,0-5-80</inkml:trace>
  <inkml:trace contextRef="#ctx0" brushRef="#br0">24336 291173 8751,'0'0'776,"-1"3"-616,1-3-160,0 1 680,0 3 112,0 4 16,-2 0 8,1 11 24,-3 1 8,-1 6 0,2 1 0,-4-3-400,2-1-88,1-1-8,-3 0-8,5-4-344,-2 2-136,1-2 8,0 0-6848</inkml:trace>
  <inkml:trace contextRef="#ctx0" brushRef="#br1">26596 291224 3223,'4'-1'7672,"26"-2"-5160,-4-1-352,5 3-48,-3 1-984,3 0-128,-3 1-728,1-1-88,-6 3-184,-5 0-5496</inkml:trace>
  <inkml:trace contextRef="#ctx0" brushRef="#br1">26624 291282 7367,'-1'2'320,"2"0"80,2-2-320,-3 1-80,1 3 0,5-4 0,-4 0 1176,14 1 128,14 5 512,0-5 72,2-2-464,-4-2 168,2-6-1200</inkml:trace>
  <inkml:trace contextRef="#ctx0" brushRef="#br1">26731 291306 3223,'-3'0'136,"2"-2"40,-4 2-176,5 0 0,-2 2 808,2 0 128,-2 0 24,0 4 8,1 5 200,1-2 40,0 6 8,1 1 0,1 3-144,0-2-24,0 3-8,-2 0 0,4-1-312,-4-1-64,1 0-16,-1 2 0,0 0-376,-1-2-80,1 0-8,-4-1-8,4 0-176,-2-1-120,0-2 24,-1-5-7720</inkml:trace>
  <inkml:trace contextRef="#ctx0" brushRef="#br0">16503 291493 1839,'-10'-3'160,"4"3"-160,0-2 0,4 0 0,0 0 432,0 2 48,-1-2 16,-1 1 0,-3-3 192,-1 1 40,-2-1 8,2 3 0,0 1 56,-2 1 8,6 3 8,-4 3 0,2 2-40,2 3-16,-2 4 0,2 2 0,-2 4-168,3 2-32,-1 2-8,4-4 0,-1 4-208,2-5-48,0-4 0,5 2-8,0-7-192,1 1-88,2-3 80,3-4-80,2 0 0,12-6 0,8-15 0,4-13 0,1-4 0,-6-4 0,-22 15 0,-4 1 0,-3-3 0,-3 2 0,-1 1 0,-3 1 0,1 2 0,-5-1 0,-2 5 0,-1 4 64,0-3-64,-6 2 88,0 1-88,0 2 160,-3 2-32,0 0 0,5 2 0,0 0-128,1 3 0,0 0 0,2 4 0,0-1 0,5 4 0,-2 1 0,4-4 0,1 2-200,2 4-72</inkml:trace>
  <inkml:trace contextRef="#ctx0" brushRef="#br1">26330 291496 5063,'-2'2'224,"2"0"48,-1 4-272,1-6 0,0 2 0,0 0 0,-3-1 744,3 3 96,3 4 24,-3 0 0,0 1 128,1 2 32,3-3 8,-2 1 0,2-1-328,1 0-64,-1-4-8,1 2-8,1-5-192,0 2-40,0-2 624,27-18-832,-14-9-88,-3-4 0,0-1-96,-6 2 0,-7 13-88,2 0-248,-2-2-48</inkml:trace>
  <inkml:trace contextRef="#ctx0" brushRef="#br0">26267 291540 9671,'-2'6'864,"1"1"-696,1-3-168,0 1 624,0 5 88,-1 11 24,-1 11 0,-2 7-8,0 1 0,2-4 0,-1-4 0,-1-2-360,0-3-72,3-2-8,1-5-8,-3-1-280,3-8-160,0-3 16</inkml:trace>
  <inkml:trace contextRef="#ctx0" brushRef="#br2">28799 291614 1375,'0'2'64,"-3"-2"8,3-2-72,0 2 440,-1 0-200,-2 0 0,2 0-56,0 0-16,-2-2 0,-1 2 0,4 0-168,-1 2 0,-3-2 0,2 0 64,1 0 152,-14-14 11504,15 17-10200,2-2-592,0-1-632,-2 0 0,2 0-40,0 0-16,1 0 0,1 3 960,24-3-568,-4-3-120,8 3-120,-5 0-24,3 0-152,-2 0-144,2-1-8,2-3-64,-10 3 0,1-1 0,4 2 64,-3 2 8,1 0-72,-22 1 0,-1-2 0,1-1 0,1 0 0,1 3 0,-2-2 0,2-1 0,-3 2 0,4-2 0,18 4 400,3-2-528,-2 0-56,-1 0 184,7 1 0,-4-3 0,1 0 248,-2 0-56,1 0-192,2 4-152,-3-1 88,0 2 64,-4-1-168,4 0 168,2-1 0,-1-1 0,-2-2-176,2 6 176,-4-4 0,2-2 0,4 0 64,2-2-64,-4 4 96,3-2 0,2 0-96,-1 0 0,0-2 0,-9-4 0,9 2 0,-6 3 328,6 1-328,-2 0-240,2 0 240,1-3 0,-4 2 128,-3 1-64,6-1-472,-3-1 408,4 1 0,-7 0 0,6-2 0,-8 2 0,9-1 0,-6 2 104,5-1-32,-3-2-72,0 2 0,-4 0 0,4 1 0,-1-2 128,1 0-256,4 0-56,-4-2 184,-3 2-160,0 0 160,3 1 0,3-2 0,-4-1 8,2 2 96,-5 0-104,3 2 0,-6 0 0,6-2 64,-2 2-64,-22 0 0,-3 0 0,1 0 0,2 0 0,-3-3 0,1 3 0</inkml:trace>
  <inkml:trace contextRef="#ctx0" brushRef="#br2">28834 291610 455,'-3'2'0,"3"-2"0,-1 0 0,-2 0 152,2 0-56,-1 2-16,0-2-8,-2 0 0,4 0 0</inkml:trace>
  <inkml:trace contextRef="#ctx0" brushRef="#br2">25298 293931 5527,'1'7'6712,"2"-7"-5648,-2-2-488,-1 0 8,3 0 0,-3 1-136,0 0-24,1-2-8,-1-1 0,3 0-168,-2 0-40,0-1-8,1 1 0,-1-2-40,2 1 0,-1 0-8,1-2 0,-2 2-48,1-1-8,-1 2 0,2 0 0,-1-2 48,-2-1 8,2 3 0,-1-3 0,2 1-16,-2-2 0,-1 1 0,0-2 0,3 2-40,-2-1-16,2 1 0,-3-1 0,0 3-8,0-2 0,0 1 0,0 2 0,0 2 16,0-4 0,0 3 0,0-1 0,0 4 24,0-4 8,-3 3 0,3-2 0,-1-1-120,1 4 88,0-4-88,0 3 80,0-2-80,0-1 64,0 1-64,1-2 64,2 2-64,-3-1 0,0-1 0,0 2 64,0 1-64,2-4 0,-2 4 0,-2 0 0,2-2 0,0 2 0,0-2 0,-3 2 0,2 1 0,-2-3 0,2 1 64,-2-1-64,2 2 0,-1-1 0,-2-1 0,3 1 64,0-2-64,-1 0 64,2 2-64,-1-4 64,-2 2-64,3 1 0,0-1 0,-2 1 64,-1-2-64,2 2 0,1 0 0,-2-1 0,1 2 0,0 2 0,1-3 0,-3 3 0,3-2 0,-1 2 0,1 1 0,0-3 0,-3 3 64,2 0 0,1-1-64,-3 1 320,2 0 136,1-2-456,0 1 0,0 0 0,0-3 0,0 2 64,0 2-64,-2-2 0,2 0 0,0 1 0,-1 1 0,1-1 0,-1 1 0,-1 0 0,2-2 0,-2 2 0,0 0 0,2 0 0,-4 0 0,3 0 0,0 0 0,-1 0 0,1 0 0,-2 0 0,2 0 0,1 0 0,-5 0 0,5 0 0,-4-1 0,1 1 0,-1 0 0,1 0 0,-1 0 0,0 0 0,-1 0 0,0 0 0,1 0 0,-2 0 0,1 0 0,0 0 0,-1 0 0,0 1 0,-1-1 0,0 0 0,1 0 0,2 0 0,-4 2 0,1-2 0,2 0 0,-2 1 0,2-1 0,-1 0 0,0 0 0,0 0 0,2-1 0,-1 1 0,-2 0 0,2-2 0,0 1 0,-2 1 0,2-3 0,-1 2 0,0-2 0,-1 1 0,0 2 0,3-2 0,-5 1 0,2 0 0,2 1 0,-3-3 0,1 3 0,1 0 0,-1 0 0,2-3 0,-2 3 0,2-2 0,-1 2 0,0-2 0,2 0 0,-2 0 0,2 2 0,2-1 0,-1 1 0,-1-1 0,0 1 0,3 0 0,-2-2 0,2 2 0,-1-4 0,1 4 0,-2 0 0,1 0 0,0-1 0,2-2 0,0 2 0,0 0 0,0-1 0,0 1 0,0-2 0,0 2 0,2 0 0,0-3 0,1 1 0,0 0 0,-2 2 0,2-4 0,-2 3 0,2-2 0,-2 2 0,-1-1 0,5-4 0,-3 5 0,-1-2 0,0 1 0,-1-4 0,3 5 0,-2-2 0,-1-2 0,3 2 0,0 0 0,-3-1 0,1 0 0,0 1 0,-1 0 0,2-2 0,-2 1 0,2 1 0,-2-3 0,2 3 0,-2-1 0,2 0 0,0 1 0,-2 0 0,0-2 0,0 5 0,0-3 0,0 1 0,0-1 0,0 2 0,0-2 0,-2 1 0,2-1 0,0-1 0,0 3 0,0-3 0,0 2 0,0-2 0,2 1 0,-2 1 0,0 1 0,0-2 0,0-2 0,0 4 0,0-2 0,0 2-64,0-3 64,0 2 0,-2 2 0,2-2 0,-2 2 0,2-2 0,-2 2 0,2 1 0,0-4 0,0 3 0,0-1 0,0 1 0,0 0 0,0-2 0,0 2 0,0 1 0,0-4 0,0 2 0,2 2 0,0-1 0,0 0 0,-1-1 0,2 1 0,-2 1 0,2-1 0,-2-1 0,3 2 0,-3-2 0,3 2 0,-2-2 0,0 2 0,2 0 0,-2-1 0,2 1 0,1-3 0,-2 3 0,2 0 0,-1 0 0,0-1 0,0 1 0,-3 0 0,6 0 0,-4 0 0,1-1 0,0 1 0,1 0 0,-1 0 0,0 0 0,1 0 0,-1 0 0,0 0 0,-1 0 0,2 0 0,-2 0 0,1 0 0,1 0 0,2 0 0,-6 0 0,6-2 0,-3 2 0,3 0 0,-5-1 0,4 1 0,-1-1 0,0 1 0,1-3 0,0 3 0,-2-1 0,2-2 0,-2 3 0,1-1 0,-1-1 0,0 2 0,0 0 0,-3-1 0,2 1 0,-2 0 0,3-1 0,-2 1 0,2-2 0,-4 2 0,4-2 0,0 2 0,1-2 0,-1 0 0,23-13 0,-6-5 0,-16 17 0,-3-1 0,2 2 0,-3-4 0,2 4 0,1-1 0,-3-1 0,2 1 0,-2-1 0,2 3 0,-2-2 0,0-1 0,-1 4 0,0-5 0,2 4 0,-2-2 0,0 0 0,1 3 0,-1-1 0,0-2 0,0 1 0,3-1 0,-3-1 0,0 3 0,0-3 0,0 2 0,0-2 0,0 2 0,0-4 0,0 4 0,0-1 0,0-2 0,0 1 0,0 0 0,2 0 0,-2 0 0,0 0 0,0 2 0,0-4 0,0 3 0,0-1 0,0 0 0,0-1 0,0 1 0,0 0 0,3 0 0,-3-2 0,0 2 0,1 0 0,-1-1 0,0 1 0,0-1 0,0 1 0,0 0 0,0-2 0,2 2 0,-4-1 0,2 1 0,0-1 0,0-2 0,0 6 0,0-3 0,-1 1 0,-2-1 0,3 1 0,0 1 0,-2-1 0,-1 2 0,2-1 0,1 1 0,-2-2 0,1 1 0,-3-1 0,4 3 0,-1 0 0,1-3 0,-3 2 0,2 0 0,-2 1 0,2-2 0,-1 1 0,1 1 0,0-3 0,-3 3 0,2-2 0,2 2 0,-4 0 0,2 0 0,0 0 0,-2 0 0,3-2 0,-2 2 0,1 0 0,-2-2 0,1 2 0,2 0 0,-3-2 0,0 2 0,1 0 0,0-1 0,-2 1 0,1-1 0,0 1 0,0 0 0,0 0 0,-1 0 0,1 0 0,0-2 0,-2 2 0,2 0 0,0 0 0,3-2 0,-6 2 0,5 0 0,-2-2 0,0 2 0,0-1 0,1 1 0,0-3 0,-1 2 0,0 1 0,0 0 0,-1-3 0,2 2 0,-2-2 0,2 3 0,-1 0 0,-1-2 0,1 2 0,-3-3 0,6 3 0,-6-1 0,5 1 0,-2 0 0,0 0 0,-2-3 0,4 2 0,-2-1 0,0 2 0,0-1 0,1 0 0,-1 1 0,1-3 0,1 3 0,-2-1 0,0-1 0,2 0 0,0 0 0,-1 2 0,2-1 0,-5 0 0,6-1 0,-4 2 0,3-1 0,0-2 0,-1 3 0,1-1 0,-2 1 0,2-1 0,1-2 0,-1 3 0,-2 0 0,3-3 0,0 2 0,0 0 0,0-2 0,3 0 0,-3 1 0,1-2 0,0 1 0,-1 0 0,4-2 0,-4 1 0,2 0 0,-1 1 0,0-2 0,2 4 0,-3-3 0,1 1 0,-1-2 0,0 3 0,0-2 0,0 2 0,0-1 0,3-1 0,-3-1 0,3 1 0,-3 1 0,1-2 0,0-1 0,-1 2 0,2-1 0,0 1 0,0 0 0,-2-1 0,0 1 0,2-2 0,0 0 0,-2 2 0,1 0 0,-1-2 0,3 2 0,-3 2 0,-3-1 0,3-1 0,0-1 0,-1 3 0,-1 0 0,2-1 0,-2 0 0,2-1 0,-2 0 0,2 2 0,-2-1 0,0-1 0,1 0 0,0 3 0,1-3 0,-3 1 0,0 2 0,3-5 0,-1 4 0,-2-1 0,2 0 0,-2 2 0,2-3 0,-2 1 0,1 1 0,-2 0 0,4 0 0,-3-1 0,0 3 0,-1-5 0,2 3 0,0 0 0,-2 0 0,2 0 0,0 0 0,-2 0 0,0-1 0,3 0 0,-2 1 0,1-1 0,-2-1 0,0 0 0,2 1 0,0-2 0,-1 4 0,-1-5 0,1 6 0,-1-4 0,3 3 0,-2 0 0,-2-3 0,4 2 0,-3 1 0,1-2 0,0 2 0,-3 0 0,4 1 0,-2-2 0,2 1 0,-1 0 0,-1 1 0,0-3 0,1 3 0,1 0 0,-2-1 0,0-3 0,1 4 0,0-2 0,1 1 0,-4 0 0,5 1 0,-4-2 0,2 0 0,-1 2 0,0 0 0,0-2 0,1 2 0,-1-2 0,0 0 0,2 1 0,-1 1 0,2-3 0,-2 2 0,-1-2 0,1 3 0,1 0 0,0-1 0,1-2 0,-3 2 0,3 1 0,-1-4 0,-2 3 0,3-1 0,0 1 0,-3 0 0,4-2 0,-2 2 0,-3 1 0,5-3 0,-4 0 0,1 2 0,2 0 0,-2-1 0,1 1 0,-1 0 0,0-3 0,2 2 0,0 1 0,-3-2 0,0 2 0,2 0 0,0-1 0,-1 1 0,2 0 0,-1-2 0,-3 0 0,5 1 0,-3-1 0,2 0 0,0 1 0,1-2 0,-2 0 0,2 1 0,-1-1 0,1 0 0,-1 0 0,1 0 0,0 0 0,0 0 0,-3 0 0,3 0 0,0 1 0,0-2 0,0 1 0,0 0 0,0 0 0,0-1 0,3 1 0,-3-2 0,1 0 0,0 0 0,1 0 0,-1-1 0,3 2 0,-4-3 0,5 2 0,-3-2 0,-1 3 0,2 0 0,-2-2 0,0 2 0,-1 1 0,2-2 0,-2 2 0,4 0 0,-4 2 0,0-5 0,0 6 0,0-2 0,0 0 0,0 2 0,0-3 0,0 1 0,-4 1 0,4 0 0,0 0 0,0 0 0,0-2 0,-2 3 0,2 0 0,0-2 0,0 3 0,0-3 0,0 2 0,2 0 0,-2-1 0,4 1 0,-4-2 0,0 2 0,1 0 0,2-1 0,-2 0 0,0 0 0,-1 1 0,2 0 0,-1 1 0,2-2 0,-2 0 0,-1 0 0,1 2 0,2-1 0,-2 1 0,1-3 0,-1 3 0,3-1 0,-4 1 0,5 0 0,-1-3 0,-1 3 0,26-6 0,1 2 0,-25 4 0,-1-3 0,1 3 0,-1-1 0,2 1 0,-1-2 0,-1 2 0,0 0 0,3 0 0,-3-1 0,-2 1 0,6 0 0,-2-1 0,-2 1 0,20-6 0,2-3 0,-8-7 0,-17 11 0,2 3 0,-3-2 0,1 0 0,2 0 0,-1 0 0,-2 0 0,3 0 0,-2-2 0,1 2 0,-2 1 0,1-2 0,0-1 0,-1 2 0,3 0 0,-3-1 0,1 1 0,-1 1 0,0-3 0,0 2 0,3 1 0,-3-2 0,0 2 0,3-1 0,-3 0 0,0 1 0,1-3 0,-1 3 0,0-1 0,0 0 0,0-1 0,1 2 0,-1-1 0,0 0 0,0-1 0,0 1 0,0 1 0,0-2 0,2-1 0,-2 4 0,0-4 0,0 1 0,2 1 0,-2-4 0,0 4 0,0 0 0,2-3 0,-2 1 0,0 0 0,0 0 0,0-1 0,2 0 0,-2 2 0,0 0 0,0-3 0,0 2 0,0 0 0,0-1 0,0 0 0,0 2 0,-2 1 0,2-3 0,0 3 0,0-1 0,0-4 0,-2 3 0,2-2 0,-2 0 0,2 2 0,-2-1 0,2 2 0,-1-2 0,0 0 0,1 1 0,0-1 0,-3 0 0,3 1 0,0 0 0,0 0 0,0-1 0,0 2 0,0 1 0,0 0 0,3 0 0,-3-2 0,0 4 0,0-2 0,1 2 0,-1-2 0,1 3 0,-1-2 0,2 2 0,-2 0 0,2-2 0,-2 2 0,2 1 0,-2 0 0,2 0 0,0 0 0,2 0 0,-3 1 0,0-1 0,2 3 0,1-3 0,-1 1 0,1-1 0,-2 1 0,2-1 0,-1 2 0,2-1 0,-2-1 0,1 1 0,1-1 0,2 3 0,-3-3 0,0 0 0,0 1 0,1-1-64,-1 2 64,2-2-64,-1 2 128,15 1-64,4-2 0,5 1 0,1-2 0,-4-3 0,5 0 0,-7-1 64,5 0 0,-1 2-64,8-1 0,-4-1 0,-1 0 0,-2 0-64,-1 3 216,-1 1-88,1 1-64,3-1 0,-5 1 0,-3 2-216,6-2 216,-2 2 248,1 1-152,-4-1-96,5-2-88,2 0 88,-7 2-128,8-3 128,-1-3-40,-6 6 168,3-3 0,4 0-128,-1 0-216,-5 0 280,6 0-64,-2 1-128,-4 3 128,-3-1 0,0 0 0,1 1 0,-3 0 0,4 0 64,-1 0 0,2-3-64,-2 3 0,0-4-64,4 1 64,-2 3 0,0-1 0,-6 1 0,6-1 0,0-1 0,-22 0-64,21 0 64,2 1 0,-6-3-64,3 1 128,3 2-64,-5-2 0,4 2 0,-25-3 0,3 3 0,0-3 0,0 0 0,1 0 0,21 0-64,-25 0 64,3 0 0,-1 0 0,-1 0 0,2 0 0,2 1 0,15 0-128,2 2 128,3-2 0,-6 2 64,3 0-64,0 2-64,-21-4 64,1 1 0,-2-2 0,3 2 0,0 0 0,-2-2 0,-1 1 0,0-1 0,3 3 0,-1-3 0,0 1 0,-1-1 0,0 0 64,2 0-64,-4 0 112,5 0-16,-4 3 0,3-3 0,-1 0-96,-2 0-128,3 0 24,0 0 336,23 1-376,-4-1 80,1-1 64,1-2 0,-2 3 0,-21-1 0,22-5 0,-22 6 0,0 0 0,0-2 0,-1 2 0,0 0 0,1 0 0,0 0 0,0 0 0,-2 0 0,2 0 0,1 0 0,-2 0-64,1-2 64,-1 2-64,0 0 64,2 0 0,-3 0 0,3 0 0,-2 0 0,-1-1 0,3 1 0,-2 0 0,0 0 0,-1 1 0,2-1 0,0 0 0,-2-1 0,2 1 0,0 0 0,0 0 0,0 0 0,0 0 0,-1 0 0,0 0 0,1 0 0,-1 0 0,2 0 0,-2 0 0,-1 0 0,3 0 0,-1 0 0,0 0 0,-1 0 0,-1-1 0,1 1 0,2 0 0,-3 0 0,1 0 0,2 0 0,-2 0 0,1 0 0,0-2 0,0 2 0,0 0 0,-2 0 0,2 0 0,-2-2 0,2 2 64,0 0-64,-1 0 0,-1-2 0,1 2 0,2 0 0,-3-1 0,1 1 0,-1-3 0,2 3 0,-2-1 0,1 0 0,-1-1 0,0 1 0,0 0 0,0-2 0,0 3 0,0-3 0,0 2 0,-1-2 0,1 2 0,0 0 0,0-1 0,0 0 0,-2 2 0,2-2 0,0 0 0,-1-1 0,1 0 0,-3 2 0,3-2 0,-1 2 0,1-3 0,0 4-64,-1-4 64,1 3 0,0-1 64,-2 1-64,2-3 0,0 3 0,-2 1 0,2-3 0,0 2 0,0-3 0,0 2 0,0 1-64,0-2 64,0 1 0,0-1 0,0 0 0,0 2 0,0 0 0,-2-2 0,2 2 0,0-2 0,0 2 0,0-1 0,0 1 0,0-2 0,0 2 0,0 0 0,0-1 0,0 0 0,0 2 0,0-2 0,0 0 0,0 0 0,0 0 0,0 0 0,0 1 0,0-2 0,0 3 0,0-1 0,0-2 0,0 2 0,0 0 0,0-1 0,0 0 0,0 0 64,0 1-64,0 0 0,0-2 0,0 2-64,0 1 64,0 0 0,0-3 64,2 3-64,0-1 0,-2-1 0,2 2-64,-1-2 64,0 2 0,3-2 0,-1 1 0,21-2 0,1-1 0,-1 4 0,2-1 64,0-2-64,1 2-96,4-2 96,-7 3 0,4-1 0,-3 0 80,-1-2 16,8 0 104,0 2-336,-5 2-64,-2 1 200,-1-1 0,0 3 0,4-1 0,-3-1 80,-1 4-80,-1-4 0,0 4-88,2-2 88,-1-4 0,3-2 0,-2-3 0,-2 2 64,2 3-64,0 0-64,-2-2 64,4 0 0,1 1 0,-3-2 0,-2 2 0,1 0 0,4-2-64,-26 3 0,1-1 64,0 1 0,-1 0 64,2 0-64,-2-3 0,0 3 0,4 0 0,-6 0 0,4 3 0,-2-3 0,1 0 0,1 0 0,0 0 0,-3 0 0,25 1 0,-2 2 0,2-3 0,1 0 0,-4 0 0,3 1 0,1-2 0,0-1 0,-2 2 0,-1 2 0,-1-2 0,3 0 0,-2-2 0,4 1 0,-26 1 0,3-1 0,-2 1 0,1 0 0,-3 0 0,3 0 0,23-3 0,-3 3 0,-3 0 64,4 0-64,-23 3 128,19-3-64,2 1-64,-22-1 0,2 1 0,-2-1 64,-1 0-64,0 2 0,3-2 0,-2 0 0,2 0 0,-2 0 192,0 0-192,2 0 0,-3 0 0,0 0 0,-3 0 0,3-2 0,-1 2 0,1 2 0,-1-2 64,2 0-392</inkml:trace>
  <inkml:trace contextRef="#ctx0" brushRef="#br1">26627 291635 7367,'0'0'784,"3"0"744,1 1-688,0-1 1064,13 2 288,4-1-352,7 0-520,0-1-384,4 0-512,-1-1-224,-2-2-616,-2 1-7336</inkml:trace>
  <inkml:trace contextRef="#ctx0" brushRef="#br1">30292 291696 5063,'4'-6'10960,"-1"8"-10168,-3 0-56,1 0 0,1 1-8,0 4-184,0 1-32,0 2 0,0 5-8,2 2-264,-3 1-48,2 0-16,-1 1 0,1 1-176,-2-3 64,2 1-64,1-2 0,-3 0 0,3-2 0,-2 1 0,-2 0 0,2-2 0,-2-1 0,-2 0 0,0-5-64,1 1-384,-2-2-64,-1 0-24,3-2 0,-4-3-744,-1-1-144,1 3-32,0-3-2920,-2 0-584</inkml:trace>
  <inkml:trace contextRef="#ctx0" brushRef="#br1">25980 291743 2759,'-5'-1'5280,"1"2"-3040,1 3 1008,3 1-2168,0-1-304,3 6-56,-3-2-16,0 4 0,0 0-152,0 1-32,0 4-8,0-3 0,4 3-232,-3-2-56,1 2 0,-2-1-8,0 0-152,0 0-64,0 1 0,0-2 64,0 2-64,0-5 0,-2 0 0,1-4 0,-3 2 0,4-6 0,-3 4 0,2-4 0,-2-3-480,1 3-32,-4-3 0,1 3-8,0-1-1336,-2-2-256,3 2-64,-5-2-3048</inkml:trace>
  <inkml:trace contextRef="#ctx0" brushRef="#br0">28757 291872 6479,'-2'-3'136,"2"3"32,-3-3 8,2 3 16,-2-1-192,0 1 0,-3-3 0,-1 3 864,-2 0 128,-1 7 32,0-4 8,-2 5-328,5 0-64,-5 2-8,1 5-8,1-4-400,2 3-88,1-3-8,4-2-8,1 3-120,4-5 0,16 12 0,18-15 96,-4-12 248,-7-7 288,-2-1-312,-14 7-56,-2-5-8,-2 5 0,-1 0 0,-4-1-152,0 0-32,-4-2-8,0 0 0,-3 1-64,1-1 0,-1 0 0,0 0 0,1 1-352,0 2-80,2-2-16,-2 2-5912</inkml:trace>
  <inkml:trace contextRef="#ctx0" brushRef="#br1">26307 291944 919,'-1'0'2872,"-1"3"-1304,2 1 0,0 1-184,-1 7-40,1 4 0,0 2-8,-1 3-368,1 0-72,0 2-8,0 0-8,0-1-304,0 2-64,1 3-16,-1-2 0,1 2-104,-1-2-16,0-3-8,0-2 0,0-2-208,0-3-48,0-3-8,0 1 0,0-3-224,0-2-40,-1-2-16</inkml:trace>
  <inkml:trace contextRef="#ctx0" brushRef="#br1">30180 291994 1839,'-8'0'80,"4"0"16,0 0-96,2 0 0,-1 2 0,2-2 0,1 0 784,-3 0 136,0 0 24,-7 0 6872,12 0-6624,1 0-112,0 0-24,2 0-8,2 0 928,21 0-952,5 2-320,10-2-360,-22-2-40,19-3-48,-5 1-192,-3-4-64,-8 0 0</inkml:trace>
  <inkml:trace contextRef="#ctx0" brushRef="#br1">25826 292042 1839,'0'2'4912,"2"-2"-3776,5 2 8,0 0 0,1-2-200,0 2-40,2-2 888,14 1-360,3 3-56,4-1-520,3-2-72,0-1-536,-8-1-64,-3 2-472,-20 2 176</inkml:trace>
  <inkml:trace contextRef="#ctx0" brushRef="#br1">30206 292092 8751,'-3'6'384,"3"-2"88,0-3-376,0 0-96,0 1 0,0-2 0,5 0 2568,21 2-1248,6-4-8,1-2-368,-2 0-48,-3-3-616,-3 3-88,4-1-320</inkml:trace>
  <inkml:trace contextRef="#ctx0" brushRef="#br1">30332 292127 7831,'-1'8'344,"1"-5"72,-1-1-328,1 1-88,0-2 0,1 3 0,-1-2 528,1 2 88,-1 5 24,4 4 0,0 3 80,-2-1 16,-2-3 8,4 3 0,-3 1-368,0-6-80,5 4-8,-6-2-8,1-2-280,-1 2 0,0 2 0,3-5 0,-3 0-224,-3 2-104,3 1-24,-1-3-3528,-2 3-712</inkml:trace>
  <inkml:trace contextRef="#ctx0" brushRef="#br1">25819 292156 6911,'-3'6'304,"2"-5"64,-2 2-296,2-2-72,1 2 0,0-2 520,1-1 88,3 1 24,2 1 0,2 0 1480,20-2-704,-7-4-32,6 3-112,3 0-152,1-3-280,6-2-400,-2 0-224,-10-1-208</inkml:trace>
  <inkml:trace contextRef="#ctx0" brushRef="#br1">25968 292162 3679,'-1'1'328,"0"0"-264,1 1 608,0-1 112,0 3 24,-2 0 8,0 5 344,-1-1 72,2 3 16,1-2 0,-2 3-216,2 0-40,0 2 0,0-4-8,2 4-304,-2-1-56,1 2-16,2-2 0,-2 3-160,-1-1-40,1-2-8,-1 4 0,2-3-176,-2-1-40,0-1-8,0-1 0,0-3-176,-2-2 0,1 1 0,0-2 0,-2 1 0,2-4 0,-1 0-64,-2-2 64,3 0-808,-2 0-120,1-2-32</inkml:trace>
  <inkml:trace contextRef="#ctx0" brushRef="#br0">24504 292161 5527,'-1'0'488,"1"1"-392,-2-1-96,2 2 816,0 0 144,0 1 24,-1 2 8,0 5 64,1 4 24,-3 2 0,3 4 0,-1 3-384,1 1-80,-6-1-8,4 1-8,-1-3-256,0-2-56,-1 1 0,3 0-8,-3-2-192,1 0-88,2 0 80,0-8-7296</inkml:trace>
  <inkml:trace contextRef="#ctx0" brushRef="#br0">20303 292366 919,'1'-5'80,"-1"0"-80,1-1 0,-1 5 0,0-3 312,0 1 40,-1 2 16,1-4 0,-1-5 424,-2 1 80,-1-2 24,-1-2 0,-2 4 128,0 1 24,-2 0 8,1 1 0,0 4-104,-1-1-24,-1 4 0,0 6 0,0-4-232,0 9-56,-2 2 0,0 2-8,2 2-336,-2 3-64,3-1-8,1 1-8,3 1-152,2-2-64,4-2 64,3-1-64,4 2 0,2-5-88,4-1 8,0-1 0,0-2-152,0-4-32,2-1-8,12-4-80,14-16 288,-14-6 64,-2-6 0,-4-3 0,-8 2 0,-13 13 0,0-3 0,-3 2 0,-2-1 64,-3 1-64,-2-2 0,-3 2 64,-2 0-64,2 5 248,-1 2 8,0 2 8,1 0 0,0 6-56,-2 0-16,2 2 0,2 3 0,0 2-192,1 2 0,2 4 0,1-3 0,-2 4-656,4-3-72</inkml:trace>
  <inkml:trace contextRef="#ctx0" brushRef="#br1">26244 292279 1839,'0'3'176,"0"-2"-176,0 2 0,2-3 0,-2 1 0,0 2 768,1-1 128,0 8 24,2-2 8,0 2 0,1 2 8,-3-1 0,2 0 0,2 1-248,-4-2-48,5 0-16,-4 0 0,2-3-72,2 2-8,-2-2-8,4-2 0,-4-1 104,0 0 16,1-2 8,0-2 0,-1 0-248,3-2-56,-2-2 696,18-17-744,-14-4-176,-5-6-136,-2 12 96,2-1-96,-8-2 0,2-1 0,2-1-7616</inkml:trace>
  <inkml:trace contextRef="#ctx0" brushRef="#br0">28471 292397 7367,'-4'0'656,"0"0"-528,2 0-128,1 0 0,0 3 416,-3-3 64,-2 4 0,-2 4 8,-4 0-24,0 4-8,0 2 0,-1 4 0,4-2-352,-1 1-104,6 0 0,0 2 64,4-6-224,4-1-32,0-4-16,14 6-144,11-6 176,-1-11 680,1-14 16,-9-3-256,-10 9 208,-1 0 40,-5-3 0,1-1 8,-1 0 8,-2 3 0,-2-4 0,-2 2 0,1 2-240,-4 0-40,-1-2-16,1 2 0,0 3-232,-3-2 64,0 3-64,-2-2 0,4 3 0,-1 0 0,2 1 0,-2-2 0,4 5-408,-2-4-24,4 5-8</inkml:trace>
  <inkml:trace contextRef="#ctx0" brushRef="#br1">30310 292438 3167,'-2'-4'64,"1"2"24,0 0 0,-1-1 0,-2 2-88,4-1 0,0 0 0,-4-5 1176,3 3 216,0 1 48,-1-2 0,5 5 1048,1 0-1272,-3 0 0,7 0-296,-2 0-64,3 4-16,0-1 0,1-2-280,2 0-56,-2 2-16,6-2 0,-4 2-312,3-3-64,0 3 80,15-3-192,-6 0 0,-8 2-520,-9-2 8</inkml:trace>
  <inkml:trace contextRef="#ctx0" brushRef="#br1">25874 292444 1839,'-10'0'5392,"14"-1"-3936,-1 1 16,1 0 0,0 1-224,4 2-32,0-3-16,0 0 0,3 1-440,-3 3-88,2-1-24,2-2 0,0 3-320,0-4-64,4 2-8,-2 0-8,0-2-248,4 0 64,6 0-64</inkml:trace>
  <inkml:trace contextRef="#ctx0" brushRef="#br1">26195 292932 919,'-3'3'7000,"6"-6"-6440,-2 2 0,2 0 232,-2 1 40,3-2 16,0 1 0,2-2 1560,19 1-288,8 0-840,-6 2-376,4 0-56,3 2-368,10-1-256,-18-1-8,-1 1-88,-4 3 104,13 3-32,-9 2-120,-16-3 0,5 3 0,-4-1-80,1 5 64,0 1-64,1 0 64,-2 2 0,1-1-64,0 2 96,-3 1-32,1-1-64,-5-1 64,3 4-64,-3-1 64,-2-1-64,1 0 0,-2-1 0,2-1 0,-2-1 0,1-3 0,-1-2 0,2-2 0,-1-1 0,0-2 0,-1-2 0,3 2-88,-3-1-296,1-2-64,0-1-16</inkml:trace>
  <inkml:trace contextRef="#ctx0" brushRef="#br1">26995 293022 1839,'0'-6'160,"-1"5"-160,1-2 0,0 2 408,0-2 40,-2 2 16,2-2 0,-1-3 584,1 2 112,0-10 5744,0 20-5728,3-1 8,-2 3 0,2 1 0,2 3-328,-1 2-64,0-1-16,3 4 0,-3 1-392,-2 2-88,1 5-8,1 0-8,-3 7-192,2-2-88,-3-1 80,1 2-80,1-5 0,-2 2 0,2 0 0,1-2 0,2 0 0,-3-4 0,2-4 0,0-6 0,0-1 0,-3-2 0,3-3 0,-3 2 0,-1-6 0,2 1 0,-2 0 0,0-3 0,-2 0-168,0-3-2504,-1 0 1488,2 1 0,-5-2-224,4 0-32,-2 1-16,-3-1 0,3-3 576,-3 2 112,1 1 32,-2-4 0,1 4 512,0-3 96,-1 2 32,3 1 0,0-1 168,-1 1 40,2 1 8,2 3 0,0 0 456,2 0 96,0 3 24,0 1 0,0 1 144,2 0 32,2 3 8,-2-2 0,4 3-192,-2-1-40,0 0-8,0-1 0,2 1-160,0-3-32,2 2 0,-4-1-8,1-2-160,0 2-32,1-2-8,-1 0 0,2 0-80,-2-4-24,2 2 0,-2 1 0,2-3-48,-1 1-16,0-2 0,0 1 0,1-3-72,-3 1 96,4-2-96,-4 0 96,0-2-96,1 1 64,-3-4-64,2 1 64,-2-2-64,-2 1 0,0-2 72,0 1-72,0 0 0,0-2 0,-2 2 0,0-2 0,0 1 0,2-1-64,0 3 64,-2-1-64,2 0-352,0 2-64</inkml:trace>
  <inkml:trace contextRef="#ctx0" brushRef="#br0">28492 293151 2303,'-1'1'200,"0"1"-200,-1-2 576,2 1 80,0 2 688,-2-2-488,4 0 40,0-2 0,0 0 8,1-3-136,2 1 2104,22-21-440,2 1 24,-3 7-2264,-24 19 0,-2-3 0,0 3-48,0-2-16,3 0 0,-3 3 0,0-1 80,0 2 16,1 2 0,-1-2 0,0 2-88,0 1-8,0 0-8,3 1 0,-3 1-120,0 2 0,0-2 64,0 1-64,0 4 0,0-2 64,0 0-64,-3 1 0,3-2 0,-1 1 0,-2-1 0,3-1 0,0-1 0,0 2 0,-2-2 0,0-2 0,2 0 0,-2 0 0,2-2 0,0 0 0,0-1 0,-3 2 0,2-2 0,1-1 0,-3-1 0,2 1 0,-2-2 0,0 0 0,-1 0 0,3 0 0,-6-1 0,3-1 0,0 0 0,0-1 0,-1-1 0,1 0 0,0 0 0,-3 0 0,3 0 0,0 0 0,0-1 0,2-1-64,-1 4 64,0-3 0,2 2 0,1 0 0,-1 1 0,1-2 0,1 2 0,0 0 0,2 0 0,2 0 0,1 0 0,0 0 0,4 0 0,-1 0 0,0 0 0,2 0 64,0 0-64,-3 0 0,2 0 72,-2 0-72,2 0 64,-2 0-64,0 0 96,-2 0-96,1 0 96,-3 2-96,-1-1 0,3 0 0,-6 2 0,3 0 0,-3-2 0,1 4 0,-1-3 0,0 0-288,0 2 8,-1-1 0</inkml:trace>
  <inkml:trace contextRef="#ctx0" brushRef="#br0">24170 293200 3223,'-3'4'3928,"6"-5"-3024,-1-2 8,1 1 0,1-1-208,0-1-48,0 0-8,3 0 1680,21-17-688,-3-1-1296,-21 16-240,0 2-40,-1 0-64,1 1 88,-4 0-88,0 6 0,0 0 0,0-1 0,0 4 0,0 0 0,0 2 0,0 4 0,0 0 0,0 2 64,2 0 0,0 2 0,0 0 0,-2 0 96,3 0 8,-2-4 8,3 3 0,-1-4-112,0 1-64,-2-2 80,2 0-80,-2-1 88,-1 3-88,3-3 96,-3 2-96,0 1 96,0-3-32,-3 2 0,3-3-64,-1 3 0,-2-2 0,2-1 0,-5-1 0,5-2 0,-2-2 0,2-1 0,-2 0 0,-3-2 0,2 0 0,1 0 0,-4 0 0,2-2 0,-2 2 0,1 0-72,0 0 72,1 0 0,1 2 0,0-2 0,1 2 0,2-2 0,-2 0 0,6 0 0,-2 0 0,2-2 0,1 2 0,-1 0 0,2 0 0,2-2 0,-1 2 0,2 2 0,3-2 64,2 0-64,-2 2 0,4-2 64,-3 0-64,1 3 0,0-3 0,-5 1 0,0-1 0,2 2 0,-6-2 0,0 0-80</inkml:trace>
  <inkml:trace contextRef="#ctx0" brushRef="#br0">23153 293246 455,'3'-2'0,"1"2"0,-3-3 0,1-1 232,0 4 8,0-3 0,0 2 0,1-4 248,1-1 56,0 2 0,-1-2 8,1 2 200,-2-2 40,-2 1 8,6 1 0,-6 0 224,0-1 40,-3 1 16,0 0 0,2-2-296,0 2-56,-5-1-16,1 5 0,2-4-312,-1 1-64,-4 6-16,2 1 0,-1 1-40,-1 9-16,-1 2 0,-1 6 0,1 4-128,0 4-24,-1 1-8,6-4 0,0-1-104,4-7 0,2 2 0,4-3 0,-2-2 0,3-2-128,1-3 24,1-2 8,-1-3 16,26 3-136,8-22 152,-10-5 0,0-4 64,-10-4 0,-17 16 0,2-5 64,-7 4-64,0 1 88,-4-1-24,-4-2 0,1 1 0,-4-2 192,-1 2 40,-1-1 8,-2 1 0,2-1-176,1 1-32,-1 1 0,1 2-8,5 3-88,0 2 0,1-1 0,4 4 0,-2-2-384,4 0-24,3 1 0</inkml:trace>
  <inkml:trace contextRef="#ctx0" brushRef="#br0">20414 293236 5983,'0'-2'536,"2"2"-432,-2-3-104,0 3 0,3-4 408,1 3 1016,24-30-1056,-7 12 2664,-6 22-2200,-15 1 0,0 1-352,0 2-64,0 0-8,0-1-8,0 1-168,0 1-32,0 3-8,0-3 0,0 1-88,1-1-16,3 3-8,-2-2 0,-1 0 0,3 1 0,0 0 0,-1-2 0,-1 2-80,2-1 0,-1 0 0,-2-1 64,2 0-64,-3 0 0,1 0 0,-1-1 0,0 2 0,0-2 0,-1 0 0,1-1 0,0 0 0,-3 0 0,3-3 0,-1 1 0,-2 1 0,-1-5 0,2 4-72,-2-1 72,1-2-64,-2 3 64,-2-2-96,3-1 96,-1-1-192,1 3 24,-3-3 0,2-3 0,-1 3 48,1 0 16,0 0 0,1 0 0,0 0 104,1 0 0,-1 0 0,3 0 0,-1 0 384,4 0 72,-1 0-88,2 0 8,-1 0 0,4 3-216,-2-3-32,5 1-16,-2 0 0,3 1 32,-2-1 8,4 2 0,-1-3 0,1 0-152,-4 0 80,1 0-80,-3 0 64,4 0-64,-3-3 0,-3 2 0</inkml:trace>
  <inkml:trace contextRef="#ctx0" brushRef="#br0">16605 293214 3679,'-2'-2'328,"-4"-1"-264,2 2-64,3 1 0,-2 0 616,-3 0 112,-5 0 16,-4 0 8,-3 0 240,-2 4 40,1 1 16,0 8 0,6 1-160,1 4-32,1 5-8,2 2 0,4 1-208,1 2-32,1-3-16,6 3 0,-2-3-328,4 1-64,1-1-8,2-4-8,1 1-184,3-8 0,1-3 0,2-4 0,-2-1 0,22-4 0,0-10 0,-2-11 0,-5-10 208,-3-6-16,-3-4 32,-16 18 16,-2 2 8,2 5 0,-5-1-112,-1 2-16,-1 1-8,-5-2 0,0 2 96,-1-1 16,-2-2 8,-1 1 0,-2 2-104,-1-4-16,0 2-8,-3 2 0,-2 0-104,2 6 0,-1-1 0,2 0 0,2 2-192,1 2-16,3 2 0</inkml:trace>
  <inkml:trace contextRef="#ctx0" brushRef="#br1">26611 293302 1839,'-3'0'160,"2"1"1080,0-1-568,1-1 8,-3 1 176,3-2 32,3 2 8,-1-1 0,4 0-16,0-1 0,1 0 1672,21-4-1016,-4 4-176,0-5-264,4 2-320,-3-2-448,-1 0-176,0 1-216,-21 6 64,-2 0-544,-2 1-664</inkml:trace>
  <inkml:trace contextRef="#ctx0" brushRef="#br0">26352 293335 5063,'0'-3'544,"0"3"-544,3-1 1824,-3-3 216,0 1-808,3-2 48,-3 4 0,-3-2 8,0 2-424,2-1-80,-2 1-16,-2 1-8,-2 1-120,1 1-16,0-2-8,-2 4 0,2 0-208,-1 1-48,2 3-8,-3 1 0,4 2-216,-2 1-40,2 3-16,2 1 0,0 0-80,2 1 0,2-4 0,0 1 0,2-2 0,2-4 0,0-2 0,0 2 0,3-2-64,0-1 64,2 0-80,-2-3 80,13-1-72,-1-4 8,4-3 0,-3-4 0,3-12-64,-20 4 128,-3 6 0,-2 3 0,-2-2 0,1-1 0,-3 2 0,-1-1 0,-1 0 0,0 1 0,-2 0 0,1 2 0,-5 2 0,1-4 0,1 5 0,-1 2 0,2-2 0,1 1 0,0 3 0,1-1 0,2 0 0,1 0 0,0-2 0,4 0 0</inkml:trace>
  <inkml:trace contextRef="#ctx0" brushRef="#br1">26670 293346 5063,'-3'1'224,"2"0"48,-1 1-272,4-2 672,-1-2 72,2 2 24,1-1 1984,21-3-704,-4-1-584,7 1-64,0-2-616,3-3-80,-6 1-536,-2-1-832</inkml:trace>
  <inkml:trace contextRef="#ctx0" brushRef="#br0">17952 293384 5527,'-2'6'4360,"-1"-2"-3352,6-8 1008,2 1-1008,-4-1 1160,18-17-600,1-1-1280,-15 18-32,-3 3 0,-1 0 0,2-1 8,-2 2-40,-1 2-224,3-1 64,-3 0-64,1 3 0,-1-2 80,1 3-80,1-1 80,-2 1-80,2 1 136,0-1-16,-1 3-8,0 0 0,1 3-112,-2-5 0,0 6 0,0-1 0,0 0 0,0 2 0,0-1 0,0 1 0,-2-2 0,1 1-64,1-1 64,-1-2 0,1 3 0,-2-5-64,0-1 64,-1 1 0,2-3 0,-2-1 0,2 2 0,-5-4 0,1 2-256,0 0 8,2-1 0,-2 0 0,1 0-40,-3 1 0,3-2-8,-1 2 0,-1 1 208,4-3 88,-2 2-64,1 0 64,2-2 0,-1 0 0,1-1 64,2 0 160,1 0 288,-1 0-248,2 0-16,1-1-8,-2 1 0,4-1 0,-1-2-48,2 3-16,-2-1 0,0-1 280,18-2-184,2 0-272,-18 4 0,2 0 0,-3-1 0,0 1 0,1 0 0,-3-3 80,1 3-336,-1-2-72,-1 0-16,0 0 0</inkml:trace>
  <inkml:trace contextRef="#ctx0" brushRef="#br1">26775 293338 1839,'-4'2'80,"0"-2"16,3 2-96,1-2 0,0 1 0,0 2 800,-3-2 144,3 2 24,3 2 8,-3 3 48,0 1 16,5-1 0,-4 4 0,2 0-224,0 2-48,-2-2 0,0 1-8,2-2-488,-2 1-96,-1 1-16,0-4-8,-1 3-152,-2 2 0,1-2 0,0 1 0,-2 3-128,-1-5-24,4 5-8,-3-3 0,1 2-576,0 1-112,-1-6-24,-1 2-2088,2-2-416</inkml:trace>
  <inkml:trace contextRef="#ctx0" brushRef="#br1">26672 293686 3455,'-2'-3'2376,"7"3"-1248,0 0 8,2 0-16,-2 0 0,3 0 0,3 0 0,1 0-240,1 0-48,1 0-16,3 0 0,0 1-304,2-1-64,0 0-16,-1 2 0,2-2-232,-5 2-40,-2-2-16,-1 0 0,-1 0-144,-4 3 0,-1-3-64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AND / FA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F859C-8287-ADC8-06CF-15D84F603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769E7-EB80-D2A6-3EEE-451CB8CB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B9513-95E9-50FC-8987-974ECBCF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Fastest at FF, slowest at SS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4D9714-A44D-D403-7BC3-8A3ADC76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7C2D7967-5041-476A-A76E-F1992B5C9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83866"/>
              </p:ext>
            </p:extLst>
          </p:nvPr>
        </p:nvGraphicFramePr>
        <p:xfrm>
          <a:off x="1331640" y="2276872"/>
          <a:ext cx="6624736" cy="4302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402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48B9-C340-D0A4-67DB-D9763A86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38BD-EFCE-69AA-58B9-4F6AAC51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NM with </a:t>
            </a:r>
            <a:r>
              <a:rPr lang="en-US" altLang="zh-TW" dirty="0" err="1"/>
              <a:t>Wa</a:t>
            </a:r>
            <a:r>
              <a:rPr lang="en-US" altLang="zh-TW" dirty="0"/>
              <a:t> Variation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SNM:</a:t>
                </a:r>
              </a:p>
              <a:p>
                <a:pPr lvl="1"/>
                <a:r>
                  <a:rPr lang="en-US" altLang="zh-TW" dirty="0"/>
                  <a:t>Noise margin does not change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RNM:</a:t>
                </a:r>
              </a:p>
              <a:p>
                <a:pPr lvl="1"/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r>
                  <a:rPr lang="en-US" altLang="zh-TW" dirty="0"/>
                  <a:t>WNM</a:t>
                </a:r>
              </a:p>
              <a:p>
                <a:pPr lvl="1"/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23AB7F-260E-FCF5-0B51-EEAF42DB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147C4F5-6C77-4CA8-D241-D61AA0AE2763}"/>
              </a:ext>
            </a:extLst>
          </p:cNvPr>
          <p:cNvGrpSpPr/>
          <p:nvPr/>
        </p:nvGrpSpPr>
        <p:grpSpPr>
          <a:xfrm>
            <a:off x="921211" y="2492896"/>
            <a:ext cx="7301577" cy="744304"/>
            <a:chOff x="921211" y="2492896"/>
            <a:chExt cx="7301577" cy="74430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B7021527-A461-CA83-D6A9-8F365AE9AA8F}"/>
                </a:ext>
              </a:extLst>
            </p:cNvPr>
            <p:cNvGrpSpPr/>
            <p:nvPr/>
          </p:nvGrpSpPr>
          <p:grpSpPr>
            <a:xfrm>
              <a:off x="921211" y="2492896"/>
              <a:ext cx="7301577" cy="744304"/>
              <a:chOff x="1597656" y="3413586"/>
              <a:chExt cx="5728929" cy="92058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A4DD87BB-0D2D-2E91-2456-F0AD77709811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6D8C0DEC-32A5-74EA-4EE4-7907C651A425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0.794</a:t>
                  </a:r>
                  <a:endParaRPr lang="zh-TW" altLang="en-US" dirty="0"/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DD1FB054-3758-108F-4484-3C4D9A18ECC0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66CBB90F-BE47-6D2E-9C97-E3B7981180C5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0.794</a:t>
                  </a:r>
                  <a:endParaRPr lang="zh-TW" altLang="en-US" dirty="0"/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926C149-C485-42F3-56A6-E038E9B13AF6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0.794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A882936-BF58-D3C9-3E14-1F602E707BF2}"/>
                    </a:ext>
                  </a:extLst>
                </p:cNvPr>
                <p:cNvSpPr txBox="1"/>
                <p:nvPr/>
              </p:nvSpPr>
              <p:spPr>
                <a:xfrm>
                  <a:off x="3218945" y="2794714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1A882936-BF58-D3C9-3E14-1F602E707B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945" y="2794714"/>
                  <a:ext cx="33663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636" r="-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9EB8EF8-D040-97F8-8EAE-B3F390FD828D}"/>
                    </a:ext>
                  </a:extLst>
                </p:cNvPr>
                <p:cNvSpPr txBox="1"/>
                <p:nvPr/>
              </p:nvSpPr>
              <p:spPr>
                <a:xfrm>
                  <a:off x="5632793" y="2794714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D9EB8EF8-D040-97F8-8EAE-B3F390FD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793" y="2794714"/>
                  <a:ext cx="3366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636" r="-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C265F84-3CB8-F6C9-DFCF-8239E79A3A42}"/>
              </a:ext>
            </a:extLst>
          </p:cNvPr>
          <p:cNvGrpSpPr/>
          <p:nvPr/>
        </p:nvGrpSpPr>
        <p:grpSpPr>
          <a:xfrm>
            <a:off x="921211" y="3875348"/>
            <a:ext cx="7301577" cy="744304"/>
            <a:chOff x="921211" y="3865562"/>
            <a:chExt cx="7301577" cy="744304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C304447-AF40-6792-3DD8-6A278E367289}"/>
                </a:ext>
              </a:extLst>
            </p:cNvPr>
            <p:cNvGrpSpPr/>
            <p:nvPr/>
          </p:nvGrpSpPr>
          <p:grpSpPr>
            <a:xfrm>
              <a:off x="921211" y="3865562"/>
              <a:ext cx="7301577" cy="744304"/>
              <a:chOff x="1597656" y="3413586"/>
              <a:chExt cx="5728929" cy="920586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26981F9D-B5C9-77C7-176E-3A6E53EDF53F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BD998A3-15FE-5A0F-0673-E40ACBD415C6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0.291</a:t>
                  </a:r>
                  <a:endParaRPr lang="zh-TW" altLang="en-US" dirty="0"/>
                </a:p>
              </p:txBody>
            </p:sp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F9556DC5-9BC9-3B21-9DF2-3E8A4640EFFD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DDC25FE-4E3F-28F1-24D3-B4F5F5077446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0.373</a:t>
                  </a:r>
                  <a:endParaRPr lang="zh-TW" altLang="en-US" dirty="0"/>
                </a:p>
              </p:txBody>
            </p:sp>
          </p:grp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9B23551-6D00-7AD1-CC8A-C2BFCB933D17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0.222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1953462-B0EE-80B1-D6F7-3FD3E090A790}"/>
                    </a:ext>
                  </a:extLst>
                </p:cNvPr>
                <p:cNvSpPr txBox="1"/>
                <p:nvPr/>
              </p:nvSpPr>
              <p:spPr>
                <a:xfrm>
                  <a:off x="3216043" y="4149529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A1953462-B0EE-80B1-D6F7-3FD3E090A7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043" y="4149529"/>
                  <a:ext cx="33663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86F46EF-20A1-3DDB-128C-6682EEE7CB0E}"/>
                    </a:ext>
                  </a:extLst>
                </p:cNvPr>
                <p:cNvSpPr txBox="1"/>
                <p:nvPr/>
              </p:nvSpPr>
              <p:spPr>
                <a:xfrm>
                  <a:off x="5629891" y="4149529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186F46EF-20A1-3DDB-128C-6682EEE7C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891" y="4149529"/>
                  <a:ext cx="3366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F32A4404-AB09-6638-224B-C873D036C9B7}"/>
              </a:ext>
            </a:extLst>
          </p:cNvPr>
          <p:cNvGrpSpPr/>
          <p:nvPr/>
        </p:nvGrpSpPr>
        <p:grpSpPr>
          <a:xfrm>
            <a:off x="921211" y="5262828"/>
            <a:ext cx="7301577" cy="744304"/>
            <a:chOff x="921211" y="3865562"/>
            <a:chExt cx="7301577" cy="744304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72B40A5-A575-54EB-E1B1-784F03F7CDC6}"/>
                </a:ext>
              </a:extLst>
            </p:cNvPr>
            <p:cNvGrpSpPr/>
            <p:nvPr/>
          </p:nvGrpSpPr>
          <p:grpSpPr>
            <a:xfrm>
              <a:off x="921211" y="3865562"/>
              <a:ext cx="7301577" cy="744304"/>
              <a:chOff x="1597656" y="3413586"/>
              <a:chExt cx="5728929" cy="920586"/>
            </a:xfrm>
          </p:grpSpPr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99E445DC-0E5B-41E8-8E9B-5EC30A2F3749}"/>
                  </a:ext>
                </a:extLst>
              </p:cNvPr>
              <p:cNvGrpSpPr/>
              <p:nvPr/>
            </p:nvGrpSpPr>
            <p:grpSpPr>
              <a:xfrm>
                <a:off x="1597656" y="3413586"/>
                <a:ext cx="3759927" cy="920586"/>
                <a:chOff x="1597656" y="3394980"/>
                <a:chExt cx="3759927" cy="842238"/>
              </a:xfrm>
            </p:grpSpPr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9C0A0F66-B323-4D1C-C998-CE359A20F464}"/>
                    </a:ext>
                  </a:extLst>
                </p:cNvPr>
                <p:cNvSpPr txBox="1"/>
                <p:nvPr/>
              </p:nvSpPr>
              <p:spPr>
                <a:xfrm>
                  <a:off x="3613882" y="3394980"/>
                  <a:ext cx="1743701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0.48 um</a:t>
                  </a:r>
                </a:p>
                <a:p>
                  <a:pPr algn="ctr"/>
                  <a:r>
                    <a:rPr lang="en-US" altLang="zh-TW" dirty="0"/>
                    <a:t>0.473</a:t>
                  </a:r>
                  <a:endParaRPr lang="zh-TW" altLang="en-US" dirty="0"/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95890FB6-9922-8412-0559-A4603FE4AB65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CC38001-0FE5-76F7-C71A-998623F13F9B}"/>
                    </a:ext>
                  </a:extLst>
                </p:cNvPr>
                <p:cNvSpPr txBox="1"/>
                <p:nvPr/>
              </p:nvSpPr>
              <p:spPr>
                <a:xfrm>
                  <a:off x="1597656" y="3394980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Wa</a:t>
                  </a:r>
                  <a:r>
                    <a:rPr lang="en-US" altLang="zh-TW" dirty="0"/>
                    <a:t> = 0.36 um</a:t>
                  </a:r>
                </a:p>
                <a:p>
                  <a:pPr algn="ctr"/>
                  <a:r>
                    <a:rPr lang="en-US" altLang="zh-TW" dirty="0"/>
                    <a:t>0.467</a:t>
                  </a:r>
                  <a:endParaRPr lang="zh-TW" altLang="en-US" dirty="0"/>
                </a:p>
              </p:txBody>
            </p:sp>
          </p:grp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5F2247D-6A18-EC57-5FE6-A5A8CD4013A3}"/>
                  </a:ext>
                </a:extLst>
              </p:cNvPr>
              <p:cNvSpPr txBox="1"/>
              <p:nvPr/>
            </p:nvSpPr>
            <p:spPr>
              <a:xfrm>
                <a:off x="5310359" y="3417633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0.475</a:t>
                </a:r>
                <a:endParaRPr lang="zh-TW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9A8CBE0C-5F5A-24D8-7752-D2A380DF7C75}"/>
                    </a:ext>
                  </a:extLst>
                </p:cNvPr>
                <p:cNvSpPr txBox="1"/>
                <p:nvPr/>
              </p:nvSpPr>
              <p:spPr>
                <a:xfrm>
                  <a:off x="3188996" y="4145736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9A8CBE0C-5F5A-24D8-7752-D2A380DF7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8996" y="4145736"/>
                  <a:ext cx="3366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7E328C0-3E66-D249-AB1F-BC42D5313BB3}"/>
                    </a:ext>
                  </a:extLst>
                </p:cNvPr>
                <p:cNvSpPr txBox="1"/>
                <p:nvPr/>
              </p:nvSpPr>
              <p:spPr>
                <a:xfrm>
                  <a:off x="5602844" y="4145736"/>
                  <a:ext cx="3366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6" name="文字方塊 25">
                  <a:extLst>
                    <a:ext uri="{FF2B5EF4-FFF2-40B4-BE49-F238E27FC236}">
                      <a16:creationId xmlns:a16="http://schemas.microsoft.com/office/drawing/2014/main" id="{D7E328C0-3E66-D249-AB1F-BC42D5313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844" y="4145736"/>
                  <a:ext cx="33663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727" r="-12727"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6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880C1-B461-47D1-914B-CF0DBFB7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094D4-4509-AB40-5809-92B87963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Fastest at FF, slowest at SS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473658-D08F-592E-94AF-505B89A4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F39207-C874-5722-652A-B77A44E1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B27122ED-B394-A097-51CA-C23A6C15C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304789"/>
              </p:ext>
            </p:extLst>
          </p:nvPr>
        </p:nvGraphicFramePr>
        <p:xfrm>
          <a:off x="935596" y="2135684"/>
          <a:ext cx="7272808" cy="4722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441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C0E3-C14F-238C-0888-FD117F17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9D983-DEC2-0838-C610-7BB2D5A5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CFFCC3-0A40-0EAC-054D-3FA1A54A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High VDD -&gt; Faster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A0E49D-3E73-7B57-25E1-10F5EB41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23C7B0-F943-EFA6-19A9-DDD72F0C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79F0C16B-1F58-452E-7095-C83974C41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853034"/>
              </p:ext>
            </p:extLst>
          </p:nvPr>
        </p:nvGraphicFramePr>
        <p:xfrm>
          <a:off x="534380" y="2398735"/>
          <a:ext cx="8075240" cy="440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27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8BFD0-AF33-C556-25DC-377249837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D9BCF-2867-D44C-CEE0-4100F3A4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(Adjust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C7E40-0227-99CC-A17B-CF79DD39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Wn,nand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</a:t>
            </a:r>
            <a:r>
              <a:rPr lang="en-US" altLang="zh-TW" dirty="0" err="1"/>
              <a:t>Wp,nand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49274E-1D6D-3609-A87A-73340402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9EA951-16BF-E81E-BD99-7762836A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18" name="圖表 17">
            <a:extLst>
              <a:ext uri="{FF2B5EF4-FFF2-40B4-BE49-F238E27FC236}">
                <a16:creationId xmlns:a16="http://schemas.microsoft.com/office/drawing/2014/main" id="{BAF937B3-D9E4-36B5-B0B9-E21E2444C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878365"/>
              </p:ext>
            </p:extLst>
          </p:nvPr>
        </p:nvGraphicFramePr>
        <p:xfrm>
          <a:off x="899592" y="2060848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圖表 18">
            <a:extLst>
              <a:ext uri="{FF2B5EF4-FFF2-40B4-BE49-F238E27FC236}">
                <a16:creationId xmlns:a16="http://schemas.microsoft.com/office/drawing/2014/main" id="{853D993B-7DE9-4485-ACCE-85789D7FE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104435"/>
              </p:ext>
            </p:extLst>
          </p:nvPr>
        </p:nvGraphicFramePr>
        <p:xfrm>
          <a:off x="899592" y="4718730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312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30C83-1DF9-FCAC-E211-06AD96E90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618E6-16E4-AE6F-D932-D0AF9327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AND (Adjust W by 40%)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D0844A-F07E-A87F-4F88-03D409E8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Adjust </a:t>
            </a:r>
            <a:r>
              <a:rPr lang="en-US" altLang="zh-TW" dirty="0" err="1"/>
              <a:t>Wn,inv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Adjust </a:t>
            </a:r>
            <a:r>
              <a:rPr lang="en-US" altLang="zh-TW" dirty="0" err="1"/>
              <a:t>Wp,inv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7F9495-43B3-1952-B850-26E243E9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63FFB8-D0C3-F668-69B8-30739E725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79" y="0"/>
            <a:ext cx="2858521" cy="2492896"/>
          </a:xfrm>
          <a:prstGeom prst="rect">
            <a:avLst/>
          </a:prstGeom>
        </p:spPr>
      </p:pic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310E23EE-9C80-4994-8BB0-78B29EFA0A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948354"/>
              </p:ext>
            </p:extLst>
          </p:nvPr>
        </p:nvGraphicFramePr>
        <p:xfrm>
          <a:off x="899592" y="2117550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0AABD772-CB9D-4A86-B294-6C629B01F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778368"/>
              </p:ext>
            </p:extLst>
          </p:nvPr>
        </p:nvGraphicFramePr>
        <p:xfrm>
          <a:off x="899592" y="4718731"/>
          <a:ext cx="7056784" cy="1986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7524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6FEA-1B0E-4836-D892-1E2FB08A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7A7BE4-2082-0C34-6C10-F6364DAEAF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Structure</a:t>
                </a:r>
              </a:p>
              <a:p>
                <a:pPr lvl="1"/>
                <a:r>
                  <a:rPr lang="en-US" altLang="zh-TW" dirty="0" err="1"/>
                  <a:t>Cout</a:t>
                </a:r>
                <a:r>
                  <a:rPr lang="en-US" altLang="zh-TW" dirty="0"/>
                  <a:t> = MAJ(A , B , Cin)</a:t>
                </a:r>
              </a:p>
              <a:p>
                <a:pPr lvl="1"/>
                <a:r>
                  <a:rPr lang="en-US" altLang="zh-TW" dirty="0"/>
                  <a:t>Sum = ABC + (A + B + Cin)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out</m:t>
                        </m:r>
                      </m:e>
                    </m:acc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Wp = 0.75u, </a:t>
                </a:r>
                <a:r>
                  <a:rPr lang="en-US" altLang="zh-TW" dirty="0" err="1"/>
                  <a:t>Wn</a:t>
                </a:r>
                <a:r>
                  <a:rPr lang="en-US" altLang="zh-TW" dirty="0"/>
                  <a:t> = 0.25u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7A7BE4-2082-0C34-6C10-F6364DAEAF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29F8E-693C-9B8F-FFB1-CBA83DB8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1028" name="Picture 4" descr="CMOS standard 28T full adder | Download Scientific Diagram">
            <a:extLst>
              <a:ext uri="{FF2B5EF4-FFF2-40B4-BE49-F238E27FC236}">
                <a16:creationId xmlns:a16="http://schemas.microsoft.com/office/drawing/2014/main" id="{276CD1AE-BEAE-4E7D-CCD5-BEC4F30A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5" y="3519927"/>
            <a:ext cx="797958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2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B251-5D2E-128D-28C5-4E61A9061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0469F-874A-72A0-BBDB-B11D36DB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E36A06-9FC0-512A-76A4-95936E40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Fastest at FF, slowest at SS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F386A1-025C-268E-296B-36A9AE71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824016E0-423A-85B3-90A7-F4B7F86DC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58490"/>
              </p:ext>
            </p:extLst>
          </p:nvPr>
        </p:nvGraphicFramePr>
        <p:xfrm>
          <a:off x="0" y="2322961"/>
          <a:ext cx="9154954" cy="4291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971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5ECDA-EE3D-4BAB-4018-E656758D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CCAE6-F3BC-5F37-40AD-2742BA01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28T Full Adder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BEA6C0-CB0A-FF30-18CD-AB8C2B13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Critical path</a:t>
            </a:r>
          </a:p>
          <a:p>
            <a:pPr lvl="1"/>
            <a:r>
              <a:rPr lang="en-US" altLang="zh-TW" dirty="0"/>
              <a:t>A: 0-&gt;1 , B: 0 , C: 0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AFE65E-C200-72F1-AC4F-8930C331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Picture 4" descr="CMOS standard 28T full adder | Download Scientific Diagram">
            <a:extLst>
              <a:ext uri="{FF2B5EF4-FFF2-40B4-BE49-F238E27FC236}">
                <a16:creationId xmlns:a16="http://schemas.microsoft.com/office/drawing/2014/main" id="{7D078840-6C39-584C-743A-97B46BFC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00" y="2594047"/>
            <a:ext cx="5915000" cy="218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MOS standard 28T full adder | Download Scientific Diagram">
            <a:extLst>
              <a:ext uri="{FF2B5EF4-FFF2-40B4-BE49-F238E27FC236}">
                <a16:creationId xmlns:a16="http://schemas.microsoft.com/office/drawing/2014/main" id="{DBE1B1FD-2AEE-53CB-468E-41EA91E21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500" y="4658773"/>
            <a:ext cx="5648064" cy="208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B9EAA393-E9C5-6CC3-268B-0E8FB9147D25}"/>
                  </a:ext>
                </a:extLst>
              </p14:cNvPr>
              <p14:cNvContentPartPr/>
              <p14:nvPr/>
            </p14:nvContentPartPr>
            <p14:xfrm>
              <a:off x="1748172" y="2794101"/>
              <a:ext cx="5256720" cy="3718440"/>
            </p14:xfrm>
          </p:contentPart>
        </mc:Choice>
        <mc:Fallback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B9EAA393-E9C5-6CC3-268B-0E8FB9147D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9172" y="2785101"/>
                <a:ext cx="5274360" cy="373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46696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7097</TotalTime>
  <Words>227</Words>
  <Application>Microsoft Office PowerPoint</Application>
  <PresentationFormat>如螢幕大小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AND / FA</vt:lpstr>
      <vt:lpstr>NM with Wa Variation</vt:lpstr>
      <vt:lpstr>AND</vt:lpstr>
      <vt:lpstr>AND</vt:lpstr>
      <vt:lpstr>AND (Adjust W by 40%)</vt:lpstr>
      <vt:lpstr>AND (Adjust W by 40%)</vt:lpstr>
      <vt:lpstr>28T Full Adder</vt:lpstr>
      <vt:lpstr>28T Full Adder</vt:lpstr>
      <vt:lpstr>28T Full Adder</vt:lpstr>
      <vt:lpstr>28T Full Adder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148</cp:revision>
  <cp:lastPrinted>2024-10-04T18:46:35Z</cp:lastPrinted>
  <dcterms:created xsi:type="dcterms:W3CDTF">2009-04-10T16:54:46Z</dcterms:created>
  <dcterms:modified xsi:type="dcterms:W3CDTF">2024-10-15T10:23:18Z</dcterms:modified>
</cp:coreProperties>
</file>