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 varScale="1">
        <p:scale>
          <a:sx n="111" d="100"/>
          <a:sy n="111" d="100"/>
        </p:scale>
        <p:origin x="2227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Impact of ADC Loss in Different Hybrid Partial </a:t>
            </a:r>
            <a:r>
              <a:rPr lang="en-US" altLang="zh-TW" sz="3600" dirty="0" err="1"/>
              <a:t>Pruduct</a:t>
            </a:r>
            <a:r>
              <a:rPr lang="en-US" altLang="zh-TW" sz="3600" dirty="0"/>
              <a:t> Shapes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41D1-0E8E-AFB1-3CD9-3C8AFDB5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CCF1E-CEC5-F2CE-9BE8-321AB48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C0544-A600-329E-1C97-6E0187C2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FD6A8-9B51-EEB1-65C6-BC26C5FF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34E5EB5-224A-BE73-D5EF-133625CC93FC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4264C6-FEFC-8D37-6416-B4C21079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B0D5F6-C759-5D2A-95C3-682BCCB0E122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6529B878-0E67-AF88-2E0A-DA6172B0B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2947614"/>
            <a:ext cx="6946176" cy="34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A21CE-3B2B-EB24-E75D-C2655263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7224B-1D08-45D6-6609-7BB1E02E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4986C-9240-0B02-40E0-CA83F5DD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494AB-21AB-751F-0915-9D1A4EE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7714A0A-4606-2DF0-6856-C8B0887CA320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171BA16-442D-049C-3821-24A5420E6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2A61D6-BAE8-DFDF-B683-316D6A96B0F7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7F1D7C8-3B61-567A-D27A-6725265A9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3077076"/>
            <a:ext cx="6946176" cy="34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The definition of boundary between analog and digital part is a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A4AAE4-FF0E-4681-B69D-77144243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07" y="2368320"/>
            <a:ext cx="3888432" cy="13687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2540C2-4D93-C891-103B-9429786924D1}"/>
              </a:ext>
            </a:extLst>
          </p:cNvPr>
          <p:cNvSpPr txBox="1"/>
          <p:nvPr/>
        </p:nvSpPr>
        <p:spPr>
          <a:xfrm>
            <a:off x="446353" y="2815117"/>
            <a:ext cx="3420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High precision</a:t>
            </a:r>
          </a:p>
          <a:p>
            <a:r>
              <a:rPr lang="en-US" altLang="zh-TW" b="0" dirty="0"/>
              <a:t>Analog Part : Low precision</a:t>
            </a:r>
            <a:endParaRPr lang="zh-TW" altLang="en-US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7E69255-4F99-78DA-2AA5-0F36C863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86" y="4111763"/>
            <a:ext cx="1947574" cy="229207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0F2738F-D718-0BA7-1329-A9303E38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34" y="4653136"/>
            <a:ext cx="2880320" cy="9736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97014F2-33B4-14D7-9C29-E301EA93776E}"/>
              </a:ext>
            </a:extLst>
          </p:cNvPr>
          <p:cNvSpPr txBox="1"/>
          <p:nvPr/>
        </p:nvSpPr>
        <p:spPr>
          <a:xfrm>
            <a:off x="179512" y="4748621"/>
            <a:ext cx="4032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Bulky </a:t>
            </a:r>
            <a:r>
              <a:rPr lang="en-US" altLang="zh-TW" b="0" dirty="0" err="1"/>
              <a:t>ckt</a:t>
            </a:r>
            <a:endParaRPr lang="en-US" altLang="zh-TW" b="0" dirty="0"/>
          </a:p>
          <a:p>
            <a:r>
              <a:rPr lang="en-US" altLang="zh-TW" b="0" dirty="0"/>
              <a:t>Analog Part : Less HW overhead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B6E06-7CE7-2F35-41BC-BD087FFD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87EF9-1965-0854-6096-1D9A78E2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Digital Sum</a:t>
            </a:r>
          </a:p>
          <a:p>
            <a:pPr lvl="2"/>
            <a:r>
              <a:rPr lang="en-US" altLang="zh-TW" dirty="0"/>
              <a:t>Using digital multiplier and adder tree</a:t>
            </a:r>
          </a:p>
          <a:p>
            <a:pPr lvl="2"/>
            <a:r>
              <a:rPr lang="en-US" altLang="zh-TW" dirty="0"/>
              <a:t>Easy to simulate and calculate area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Analog Sum</a:t>
            </a:r>
          </a:p>
          <a:p>
            <a:pPr lvl="2"/>
            <a:r>
              <a:rPr lang="en-US" altLang="zh-TW" dirty="0"/>
              <a:t>Using analog multiplier and SAR ADC</a:t>
            </a:r>
          </a:p>
          <a:p>
            <a:pPr lvl="2"/>
            <a:r>
              <a:rPr lang="en-US" altLang="zh-TW" dirty="0"/>
              <a:t>SAR ADC</a:t>
            </a:r>
            <a:r>
              <a:rPr lang="zh-TW" altLang="en-US" dirty="0"/>
              <a:t> </a:t>
            </a:r>
            <a:r>
              <a:rPr lang="en-US" altLang="zh-TW" dirty="0"/>
              <a:t>implementation?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0B5BE-8BB1-81A2-4CBD-7312EE3E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82D87D-081B-A584-568C-E8E9A2127329}"/>
              </a:ext>
            </a:extLst>
          </p:cNvPr>
          <p:cNvGrpSpPr/>
          <p:nvPr/>
        </p:nvGrpSpPr>
        <p:grpSpPr>
          <a:xfrm>
            <a:off x="3779912" y="2852936"/>
            <a:ext cx="1290449" cy="504895"/>
            <a:chOff x="7092281" y="1988840"/>
            <a:chExt cx="1290449" cy="50489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B3ABAC8-8034-7281-70B6-5EE5BDB9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163728" y="1917393"/>
              <a:ext cx="504895" cy="64779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26BF86E-4A69-1A32-D9EB-8B45B1315130}"/>
                </a:ext>
              </a:extLst>
            </p:cNvPr>
            <p:cNvSpPr txBox="1"/>
            <p:nvPr/>
          </p:nvSpPr>
          <p:spPr>
            <a:xfrm>
              <a:off x="7734658" y="2056622"/>
              <a:ext cx="648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x n</a:t>
              </a:r>
              <a:endParaRPr lang="zh-TW" altLang="en-US" b="0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D08FB0E4-313B-2AB8-B548-6ED5C750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31" y="4804463"/>
            <a:ext cx="3945755" cy="19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A6DA2-AB7B-5C63-F6BC-67B5F67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36BD1-12D1-01F4-118C-CB3B9A3B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Product = Digital sum + Analog Sum</a:t>
            </a:r>
            <a:br>
              <a:rPr lang="en-US" altLang="zh-TW" dirty="0"/>
            </a:br>
            <a:r>
              <a:rPr lang="en-US" altLang="zh-TW" dirty="0"/>
              <a:t>            = Digital sum + Ideal Sum * loss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23A0DA-650F-C870-F68E-A8F7CC87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AA7CBC6-F0E5-183D-E429-67E06AE8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81"/>
          <a:stretch/>
        </p:blipFill>
        <p:spPr>
          <a:xfrm>
            <a:off x="3131840" y="2564904"/>
            <a:ext cx="2723212" cy="2124524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3C7DF44-C62C-D01D-82A8-C722F2ED4B70}"/>
              </a:ext>
            </a:extLst>
          </p:cNvPr>
          <p:cNvCxnSpPr>
            <a:stCxn id="17" idx="1"/>
            <a:endCxn id="21" idx="3"/>
          </p:cNvCxnSpPr>
          <p:nvPr/>
        </p:nvCxnSpPr>
        <p:spPr bwMode="auto">
          <a:xfrm flipH="1">
            <a:off x="2484748" y="3627166"/>
            <a:ext cx="64709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0090B3-A9B1-B459-734E-D8005520A41D}"/>
              </a:ext>
            </a:extLst>
          </p:cNvPr>
          <p:cNvSpPr txBox="1"/>
          <p:nvPr/>
        </p:nvSpPr>
        <p:spPr>
          <a:xfrm>
            <a:off x="821038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sum </a:t>
            </a:r>
            <a:endParaRPr lang="zh-TW" altLang="en-US" b="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F4E10C0-F49E-F9FF-8438-9EC52859203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 bwMode="auto">
          <a:xfrm>
            <a:off x="5855052" y="3627166"/>
            <a:ext cx="5811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65C1EF-9428-A171-B2AA-836B68D2EACA}"/>
              </a:ext>
            </a:extLst>
          </p:cNvPr>
          <p:cNvSpPr txBox="1"/>
          <p:nvPr/>
        </p:nvSpPr>
        <p:spPr>
          <a:xfrm>
            <a:off x="6436227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Analog sum 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747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E0D42-30AD-0DD4-526C-0C8B46E32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9577-FAC4-855E-6154-D3A4080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71E9A-452C-CC8E-E411-D7FB284E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Types of Shapes</a:t>
            </a:r>
          </a:p>
          <a:p>
            <a:pPr lvl="2"/>
            <a:r>
              <a:rPr lang="en-US" altLang="zh-TW" dirty="0"/>
              <a:t>Lightning : Bit-serial scheme</a:t>
            </a:r>
          </a:p>
          <a:p>
            <a:pPr lvl="2"/>
            <a:r>
              <a:rPr lang="en-US" altLang="zh-TW" dirty="0"/>
              <a:t>Big triangle : Bit-rotation scheme</a:t>
            </a:r>
          </a:p>
          <a:p>
            <a:pPr lvl="2"/>
            <a:r>
              <a:rPr lang="en-US" altLang="zh-TW" dirty="0"/>
              <a:t>Small triangle : Bit parallel scheme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9374D-F504-F3B5-495C-8C1E3B19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400FAF1-9A1F-D83E-DF86-5EF455059BE9}"/>
              </a:ext>
            </a:extLst>
          </p:cNvPr>
          <p:cNvGrpSpPr/>
          <p:nvPr/>
        </p:nvGrpSpPr>
        <p:grpSpPr>
          <a:xfrm>
            <a:off x="1094158" y="3717032"/>
            <a:ext cx="6955683" cy="1498602"/>
            <a:chOff x="1121774" y="2030001"/>
            <a:chExt cx="6955683" cy="1498602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3E7A986-2E90-2CFF-098A-0F6B2CE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2F239A9-84A0-8CBF-A604-D00D2CF9D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C721AF3-E7DE-C471-C985-3BDE8692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8880"/>
              <a:ext cx="1471109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2AB81D6-CF3E-52BE-B218-D839DD7BC5D9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A721B9D-6717-FC0B-C55D-9DCD5F558A49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BD7F072-C486-F506-3B31-7D886595D13A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242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8B9C-2154-6810-6B1B-CA5E7FF3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0D4AF-649E-F05A-A6A5-4698BC9C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5CF3C-8CA0-CC8A-0017-32F70061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81582F-0370-DFD7-956D-FB892CFB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D4956C4-3921-D4CA-A3BE-3DEF1681DDD1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E9F6093B-596D-3D80-BFDB-8138EFCB2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31E9B10-F85F-232C-ED04-F97110A89B2D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5E44888A-985A-2851-62A3-66B441E65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28711"/>
            <a:ext cx="9144000" cy="34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8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229D-122E-80B9-78D2-4AD31B5A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3DBA-FB31-1562-3B96-DC058A70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C375-EF93-5FC6-FEF1-B87199D5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F0422-A053-5F96-5E5F-9406E7AC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B53B1E-6470-8B83-4F3C-919482DB343B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BB8C42F-274E-3F46-9621-4CE9A115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DB5C7B2-DA09-CC82-118F-9D50B2ABE769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DE1953D9-F3E8-FAB9-8768-D52AC53C4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2193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EA34F-0098-4453-07E9-8CC0CD322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0945C-24AB-4307-B76A-7C4E794A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36862-B40E-E982-9BFC-C0CAA9C7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18164-80D9-F65C-45D9-73196199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CAF963A-F4A8-0412-20E9-3305C24DBCB6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2E63B9F-032C-42C1-D7AF-82584999E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2442991-CBB4-6324-0750-EA8B7F40ACA0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AC47093F-40FC-A3C4-9DA5-8930B2622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578"/>
            <a:ext cx="91440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22FE-D432-FB8E-DC84-3BA84830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08070-4E70-2C2D-55C5-0E7563A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22A56-781B-B648-9908-26B4AE03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490B9-4B40-0EA6-6725-1130FAE9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73177D-C3C6-03AC-5190-C0CB6902A825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7CEF059-B610-3635-72D7-43BAE8AF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6603F6-6B3D-BEFF-BE9B-DF337000D3A1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57B0F913-A615-54BE-B781-AB8922CAC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04" y="2931967"/>
            <a:ext cx="6910992" cy="34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738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12908</TotalTime>
  <Words>227</Words>
  <Application>Microsoft Office PowerPoint</Application>
  <PresentationFormat>如螢幕大小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思源宋體 Light</vt:lpstr>
      <vt:lpstr>Arial</vt:lpstr>
      <vt:lpstr>Garamond</vt:lpstr>
      <vt:lpstr>Verdana</vt:lpstr>
      <vt:lpstr>Wingdings</vt:lpstr>
      <vt:lpstr>Level</vt:lpstr>
      <vt:lpstr>Impact of ADC Loss in Different Hybrid Partial Pruduct Shapes</vt:lpstr>
      <vt:lpstr>Shapes of Partial Sum</vt:lpstr>
      <vt:lpstr>Shapes of Partial Sum</vt:lpstr>
      <vt:lpstr>Shapes of Partial Sum</vt:lpstr>
      <vt:lpstr>Shapes of Partial Sum</vt:lpstr>
      <vt:lpstr>Shapes of Partial Sum</vt:lpstr>
      <vt:lpstr>Shapes of Partial Sum</vt:lpstr>
      <vt:lpstr>Shapes of Partial Sum</vt:lpstr>
      <vt:lpstr>Shapes of Partial Sum</vt:lpstr>
      <vt:lpstr>Shapes of Partial Sum</vt:lpstr>
      <vt:lpstr>Shapes of Partial Sum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195</cp:revision>
  <cp:lastPrinted>2024-10-27T23:42:48Z</cp:lastPrinted>
  <dcterms:created xsi:type="dcterms:W3CDTF">2009-04-10T16:54:46Z</dcterms:created>
  <dcterms:modified xsi:type="dcterms:W3CDTF">2025-04-26T08:41:25Z</dcterms:modified>
</cp:coreProperties>
</file>