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6" r:id="rId2"/>
    <p:sldId id="269" r:id="rId3"/>
    <p:sldId id="268" r:id="rId4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9" autoAdjust="0"/>
    <p:restoredTop sz="94660"/>
  </p:normalViewPr>
  <p:slideViewPr>
    <p:cSldViewPr>
      <p:cViewPr varScale="1">
        <p:scale>
          <a:sx n="116" d="100"/>
          <a:sy n="116" d="100"/>
        </p:scale>
        <p:origin x="1493" y="8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Noise Margin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648B9-C340-D0A4-67DB-D9763A863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138BD-EFCE-69AA-58B9-4F6AAC51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RNM (width)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4595DC-E3C5-3351-1A20-C707C5DD2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Noise margin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 </m:t>
                    </m:r>
                  </m:oMath>
                </a14:m>
                <a:r>
                  <a:rPr lang="en-US" altLang="zh-TW" dirty="0"/>
                  <a:t>with </a:t>
                </a:r>
                <a:r>
                  <a:rPr lang="en-US" altLang="zh-TW" dirty="0" err="1"/>
                  <a:t>Wa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VDD = 1.8 V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04595DC-E3C5-3351-1A20-C707C5DD2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23AB7F-260E-FCF5-0B51-EEAF42DB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B7021527-A461-CA83-D6A9-8F365AE9AA8F}"/>
              </a:ext>
            </a:extLst>
          </p:cNvPr>
          <p:cNvGrpSpPr/>
          <p:nvPr/>
        </p:nvGrpSpPr>
        <p:grpSpPr>
          <a:xfrm>
            <a:off x="921211" y="3865562"/>
            <a:ext cx="7301577" cy="744304"/>
            <a:chOff x="1597656" y="3413586"/>
            <a:chExt cx="5728929" cy="920586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A4DD87BB-0D2D-2E91-2456-F0AD77709811}"/>
                </a:ext>
              </a:extLst>
            </p:cNvPr>
            <p:cNvGrpSpPr/>
            <p:nvPr/>
          </p:nvGrpSpPr>
          <p:grpSpPr>
            <a:xfrm>
              <a:off x="1597656" y="3413586"/>
              <a:ext cx="3759927" cy="920586"/>
              <a:chOff x="1597656" y="3394980"/>
              <a:chExt cx="3759927" cy="842238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D8C0DEC-32A5-74EA-4EE4-7907C651A425}"/>
                  </a:ext>
                </a:extLst>
              </p:cNvPr>
              <p:cNvSpPr txBox="1"/>
              <p:nvPr/>
            </p:nvSpPr>
            <p:spPr>
              <a:xfrm>
                <a:off x="3613882" y="3394980"/>
                <a:ext cx="1743701" cy="73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Wa</a:t>
                </a:r>
                <a:r>
                  <a:rPr lang="en-US" altLang="zh-TW" dirty="0"/>
                  <a:t> = 0.48 um</a:t>
                </a:r>
              </a:p>
              <a:p>
                <a:pPr algn="ctr"/>
                <a:r>
                  <a:rPr lang="en-US" altLang="zh-TW" dirty="0"/>
                  <a:t>0.214</a:t>
                </a:r>
                <a:endParaRPr lang="zh-TW" altLang="en-US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DD1FB054-3758-108F-4484-3C4D9A18ECC0}"/>
                  </a:ext>
                </a:extLst>
              </p:cNvPr>
              <p:cNvSpPr txBox="1"/>
              <p:nvPr/>
            </p:nvSpPr>
            <p:spPr>
              <a:xfrm>
                <a:off x="1979712" y="3645894"/>
                <a:ext cx="936103" cy="591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TW" dirty="0"/>
              </a:p>
              <a:p>
                <a:pPr algn="ctr"/>
                <a:endParaRPr lang="zh-TW" altLang="en-US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66CBB90F-BE47-6D2E-9C97-E3B7981180C5}"/>
                  </a:ext>
                </a:extLst>
              </p:cNvPr>
              <p:cNvSpPr txBox="1"/>
              <p:nvPr/>
            </p:nvSpPr>
            <p:spPr>
              <a:xfrm>
                <a:off x="1597656" y="3394980"/>
                <a:ext cx="2016226" cy="73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Wa</a:t>
                </a:r>
                <a:r>
                  <a:rPr lang="en-US" altLang="zh-TW" dirty="0"/>
                  <a:t> = 0.36 um</a:t>
                </a:r>
              </a:p>
              <a:p>
                <a:pPr algn="ctr"/>
                <a:r>
                  <a:rPr lang="en-US" altLang="zh-TW" dirty="0"/>
                  <a:t>0.263</a:t>
                </a:r>
                <a:endParaRPr lang="zh-TW" altLang="en-US" dirty="0"/>
              </a:p>
            </p:txBody>
          </p: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926C149-C485-42F3-56A6-E038E9B13AF6}"/>
                </a:ext>
              </a:extLst>
            </p:cNvPr>
            <p:cNvSpPr txBox="1"/>
            <p:nvPr/>
          </p:nvSpPr>
          <p:spPr>
            <a:xfrm>
              <a:off x="5310359" y="3417633"/>
              <a:ext cx="2016226" cy="79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Wa</a:t>
              </a:r>
              <a:r>
                <a:rPr lang="en-US" altLang="zh-TW" dirty="0"/>
                <a:t> = 0.60 um</a:t>
              </a:r>
            </a:p>
            <a:p>
              <a:pPr algn="ctr"/>
              <a:r>
                <a:rPr lang="en-US" altLang="zh-TW" dirty="0"/>
                <a:t>0. 199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66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54656-4951-9A6D-CF95-7EC3D981D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A983B-A0B0-22BB-70CE-CECA7BFF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WNM (width)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B3F3D3-2FEB-3EF1-5A0D-EB7F07884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Noise margin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 </m:t>
                    </m:r>
                  </m:oMath>
                </a14:m>
                <a:r>
                  <a:rPr lang="en-US" altLang="zh-TW" dirty="0"/>
                  <a:t>with </a:t>
                </a:r>
                <a:r>
                  <a:rPr lang="en-US" altLang="zh-TW" dirty="0" err="1"/>
                  <a:t>Wa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VDD = 1.2 V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13B3F3D3-2FEB-3EF1-5A0D-EB7F07884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F9F6891-BD69-DA87-A404-1F9A3909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0569936-355A-FED9-45CF-026D86209588}"/>
              </a:ext>
            </a:extLst>
          </p:cNvPr>
          <p:cNvGrpSpPr/>
          <p:nvPr/>
        </p:nvGrpSpPr>
        <p:grpSpPr>
          <a:xfrm>
            <a:off x="921211" y="3865562"/>
            <a:ext cx="7301577" cy="744304"/>
            <a:chOff x="1597656" y="3413586"/>
            <a:chExt cx="5728929" cy="920586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750847D3-7772-4F69-25F4-C071247B18D3}"/>
                </a:ext>
              </a:extLst>
            </p:cNvPr>
            <p:cNvGrpSpPr/>
            <p:nvPr/>
          </p:nvGrpSpPr>
          <p:grpSpPr>
            <a:xfrm>
              <a:off x="1597656" y="3413586"/>
              <a:ext cx="3759927" cy="920586"/>
              <a:chOff x="1597656" y="3394980"/>
              <a:chExt cx="3759927" cy="842238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C6527F5-4D66-BF68-C361-23FC5DB0EF76}"/>
                  </a:ext>
                </a:extLst>
              </p:cNvPr>
              <p:cNvSpPr txBox="1"/>
              <p:nvPr/>
            </p:nvSpPr>
            <p:spPr>
              <a:xfrm>
                <a:off x="3613882" y="3394980"/>
                <a:ext cx="1743701" cy="73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Wa</a:t>
                </a:r>
                <a:r>
                  <a:rPr lang="en-US" altLang="zh-TW" dirty="0"/>
                  <a:t> = 0.48 um</a:t>
                </a:r>
              </a:p>
              <a:p>
                <a:pPr algn="ctr"/>
                <a:r>
                  <a:rPr lang="en-US" altLang="zh-TW" dirty="0"/>
                  <a:t>0.473</a:t>
                </a:r>
                <a:endParaRPr lang="zh-TW" altLang="en-US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146DBAC-02E0-95D2-F430-F9315C940050}"/>
                  </a:ext>
                </a:extLst>
              </p:cNvPr>
              <p:cNvSpPr txBox="1"/>
              <p:nvPr/>
            </p:nvSpPr>
            <p:spPr>
              <a:xfrm>
                <a:off x="1979712" y="3645894"/>
                <a:ext cx="936103" cy="591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TW" dirty="0"/>
              </a:p>
              <a:p>
                <a:pPr algn="ctr"/>
                <a:endParaRPr lang="zh-TW" altLang="en-US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7B5A17E-0E5C-A88B-7084-24196DFB871D}"/>
                  </a:ext>
                </a:extLst>
              </p:cNvPr>
              <p:cNvSpPr txBox="1"/>
              <p:nvPr/>
            </p:nvSpPr>
            <p:spPr>
              <a:xfrm>
                <a:off x="1597656" y="3394980"/>
                <a:ext cx="2016226" cy="73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Wa</a:t>
                </a:r>
                <a:r>
                  <a:rPr lang="en-US" altLang="zh-TW" dirty="0"/>
                  <a:t> = 0.36 um</a:t>
                </a:r>
              </a:p>
              <a:p>
                <a:pPr algn="ctr"/>
                <a:r>
                  <a:rPr lang="en-US" altLang="zh-TW" dirty="0"/>
                  <a:t>0.467</a:t>
                </a:r>
                <a:endParaRPr lang="zh-TW" altLang="en-US" dirty="0"/>
              </a:p>
            </p:txBody>
          </p: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5ABCD6B-4760-04B5-9B7F-D6E11658DCA5}"/>
                </a:ext>
              </a:extLst>
            </p:cNvPr>
            <p:cNvSpPr txBox="1"/>
            <p:nvPr/>
          </p:nvSpPr>
          <p:spPr>
            <a:xfrm>
              <a:off x="5310359" y="3417633"/>
              <a:ext cx="2016226" cy="79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Wa</a:t>
              </a:r>
              <a:r>
                <a:rPr lang="en-US" altLang="zh-TW" dirty="0"/>
                <a:t> = 0.60 um</a:t>
              </a:r>
            </a:p>
            <a:p>
              <a:pPr algn="ctr"/>
              <a:r>
                <a:rPr lang="en-US" altLang="zh-TW" dirty="0"/>
                <a:t>0.475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674476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6884</TotalTime>
  <Words>68</Words>
  <Application>Microsoft Office PowerPoint</Application>
  <PresentationFormat>如螢幕大小 (4:3)</PresentationFormat>
  <Paragraphs>23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Noise Margin</vt:lpstr>
      <vt:lpstr>RNM (width)</vt:lpstr>
      <vt:lpstr>WNM (width)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143</cp:revision>
  <cp:lastPrinted>2024-10-04T18:46:35Z</cp:lastPrinted>
  <dcterms:created xsi:type="dcterms:W3CDTF">2009-04-10T16:54:46Z</dcterms:created>
  <dcterms:modified xsi:type="dcterms:W3CDTF">2024-10-09T10:43:09Z</dcterms:modified>
</cp:coreProperties>
</file>