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ink/ink82.xml" ContentType="application/inkml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269" r:id="rId3"/>
    <p:sldId id="270" r:id="rId4"/>
    <p:sldId id="28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78" r:id="rId14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9" autoAdjust="0"/>
    <p:restoredTop sz="94660"/>
  </p:normalViewPr>
  <p:slideViewPr>
    <p:cSldViewPr>
      <p:cViewPr varScale="1">
        <p:scale>
          <a:sx n="115" d="100"/>
          <a:sy n="115" d="100"/>
        </p:scale>
        <p:origin x="1478" y="7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dirty="0"/>
              <a:t>1.8V Performance</a:t>
            </a:r>
            <a:endParaRPr lang="zh-TW" altLang="en-US" sz="1600" dirty="0"/>
          </a:p>
        </c:rich>
      </c:tx>
      <c:layout>
        <c:manualLayout>
          <c:xMode val="edge"/>
          <c:yMode val="edge"/>
          <c:x val="0.36233157811948286"/>
          <c:y val="0.242042252149157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144</c:v>
                </c:pt>
                <c:pt idx="1">
                  <c:v>63</c:v>
                </c:pt>
                <c:pt idx="2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83-4FD3-BEE5-4206B38B56DA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SF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68.900000000000006</c:v>
                </c:pt>
                <c:pt idx="1">
                  <c:v>52.8</c:v>
                </c:pt>
                <c:pt idx="2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83-4FD3-BEE5-4206B38B56DA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83-4FD3-BEE5-4206B38B56DA}"/>
            </c:ext>
          </c:extLst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FS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Sheet1!$F$3:$F$5</c:f>
              <c:numCache>
                <c:formatCode>General</c:formatCode>
                <c:ptCount val="3"/>
                <c:pt idx="0">
                  <c:v>55.7</c:v>
                </c:pt>
                <c:pt idx="1">
                  <c:v>30</c:v>
                </c:pt>
                <c:pt idx="2">
                  <c:v>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83-4FD3-BEE5-4206B38B56DA}"/>
            </c:ext>
          </c:extLst>
        </c:ser>
        <c:ser>
          <c:idx val="4"/>
          <c:order val="4"/>
          <c:tx>
            <c:strRef>
              <c:f>Sheet1!$G$2</c:f>
              <c:strCache>
                <c:ptCount val="1"/>
                <c:pt idx="0">
                  <c:v>FF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Sheet1!$G$3:$G$5</c:f>
              <c:numCache>
                <c:formatCode>General</c:formatCode>
                <c:ptCount val="3"/>
                <c:pt idx="0">
                  <c:v>46.3</c:v>
                </c:pt>
                <c:pt idx="1">
                  <c:v>24.5</c:v>
                </c:pt>
                <c:pt idx="2">
                  <c:v>59.5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83-4FD3-BEE5-4206B38B56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5479504"/>
        <c:axId val="495461744"/>
      </c:barChart>
      <c:catAx>
        <c:axId val="49547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5461744"/>
        <c:crosses val="autoZero"/>
        <c:auto val="1"/>
        <c:lblAlgn val="ctr"/>
        <c:lblOffset val="100"/>
        <c:noMultiLvlLbl val="0"/>
      </c:catAx>
      <c:valAx>
        <c:axId val="49546174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unit</a:t>
                </a:r>
                <a:r>
                  <a:rPr lang="en-US" altLang="zh-TW" baseline="0"/>
                  <a:t> : ps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crossAx val="49547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Wn,nand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Sheet1!$I$31</c:f>
              <c:strCache>
                <c:ptCount val="1"/>
                <c:pt idx="0">
                  <c:v>wn*1.4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Sheet1!$I$32:$I$35</c:f>
              <c:numCache>
                <c:formatCode>General</c:formatCode>
                <c:ptCount val="4"/>
                <c:pt idx="0">
                  <c:v>64.099999999999994</c:v>
                </c:pt>
                <c:pt idx="1">
                  <c:v>67.099999999999994</c:v>
                </c:pt>
                <c:pt idx="2">
                  <c:v>249</c:v>
                </c:pt>
                <c:pt idx="3">
                  <c:v>79.900000000000006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2-4C3A-B07E-7DC61F6685F5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Sheet1!$E$31:$E$34</c:f>
              <c:numCache>
                <c:formatCode>0_ </c:formatCode>
                <c:ptCount val="4"/>
                <c:pt idx="0">
                  <c:v>66.5</c:v>
                </c:pt>
                <c:pt idx="1">
                  <c:v>61.6</c:v>
                </c:pt>
                <c:pt idx="2">
                  <c:v>263</c:v>
                </c:pt>
                <c:pt idx="3">
                  <c:v>91.1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02-4C3A-B07E-7DC61F6685F5}"/>
            </c:ext>
          </c:extLst>
        </c:ser>
        <c:ser>
          <c:idx val="2"/>
          <c:order val="2"/>
          <c:tx>
            <c:strRef>
              <c:f>Sheet1!$J$2</c:f>
              <c:strCache>
                <c:ptCount val="1"/>
                <c:pt idx="0">
                  <c:v>wn/1.4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Sheet1!$J$32:$J$35</c:f>
              <c:numCache>
                <c:formatCode>General</c:formatCode>
                <c:ptCount val="4"/>
                <c:pt idx="0">
                  <c:v>88.4</c:v>
                </c:pt>
                <c:pt idx="1">
                  <c:v>60.5</c:v>
                </c:pt>
                <c:pt idx="2">
                  <c:v>304</c:v>
                </c:pt>
                <c:pt idx="3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02-4C3A-B07E-7DC61F6685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Wn,nand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Sheet1!$K$31</c:f>
              <c:strCache>
                <c:ptCount val="1"/>
                <c:pt idx="0">
                  <c:v>wp*1.4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Sheet1!$K$32:$K$35</c:f>
              <c:numCache>
                <c:formatCode>General</c:formatCode>
                <c:ptCount val="4"/>
                <c:pt idx="0">
                  <c:v>78.099999999999994</c:v>
                </c:pt>
                <c:pt idx="1">
                  <c:v>62.1</c:v>
                </c:pt>
                <c:pt idx="2">
                  <c:v>278</c:v>
                </c:pt>
                <c:pt idx="3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E3-4277-BF6B-7E7FF8BCA914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Sheet1!$E$31:$E$34</c:f>
              <c:numCache>
                <c:formatCode>0_ </c:formatCode>
                <c:ptCount val="4"/>
                <c:pt idx="0">
                  <c:v>66.5</c:v>
                </c:pt>
                <c:pt idx="1">
                  <c:v>61.6</c:v>
                </c:pt>
                <c:pt idx="2">
                  <c:v>263</c:v>
                </c:pt>
                <c:pt idx="3">
                  <c:v>91.1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E3-4277-BF6B-7E7FF8BCA914}"/>
            </c:ext>
          </c:extLst>
        </c:ser>
        <c:ser>
          <c:idx val="2"/>
          <c:order val="2"/>
          <c:tx>
            <c:strRef>
              <c:f>Sheet1!$L$31</c:f>
              <c:strCache>
                <c:ptCount val="1"/>
                <c:pt idx="0">
                  <c:v>wp/1.4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Sheet1!$L$32:$L$35</c:f>
              <c:numCache>
                <c:formatCode>General</c:formatCode>
                <c:ptCount val="4"/>
                <c:pt idx="0">
                  <c:v>64.900000000000006</c:v>
                </c:pt>
                <c:pt idx="1">
                  <c:v>69.2</c:v>
                </c:pt>
                <c:pt idx="2">
                  <c:v>261</c:v>
                </c:pt>
                <c:pt idx="3">
                  <c:v>77.5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E3-4277-BF6B-7E7FF8BCA9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dirty="0"/>
              <a:t>1.8V Performance</a:t>
            </a:r>
            <a:endParaRPr lang="zh-TW" altLang="en-US" sz="1600" dirty="0"/>
          </a:p>
        </c:rich>
      </c:tx>
      <c:layout>
        <c:manualLayout>
          <c:xMode val="edge"/>
          <c:yMode val="edge"/>
          <c:x val="0.36233157811948286"/>
          <c:y val="0.242042252149157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144</c:v>
                </c:pt>
                <c:pt idx="1">
                  <c:v>63</c:v>
                </c:pt>
                <c:pt idx="2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83-4FD3-BEE5-4206B38B56DA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SF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68.900000000000006</c:v>
                </c:pt>
                <c:pt idx="1">
                  <c:v>52.8</c:v>
                </c:pt>
                <c:pt idx="2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83-4FD3-BEE5-4206B38B56DA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83-4FD3-BEE5-4206B38B56DA}"/>
            </c:ext>
          </c:extLst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FS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Sheet1!$F$3:$F$5</c:f>
              <c:numCache>
                <c:formatCode>General</c:formatCode>
                <c:ptCount val="3"/>
                <c:pt idx="0">
                  <c:v>55.7</c:v>
                </c:pt>
                <c:pt idx="1">
                  <c:v>30</c:v>
                </c:pt>
                <c:pt idx="2">
                  <c:v>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83-4FD3-BEE5-4206B38B56DA}"/>
            </c:ext>
          </c:extLst>
        </c:ser>
        <c:ser>
          <c:idx val="4"/>
          <c:order val="4"/>
          <c:tx>
            <c:strRef>
              <c:f>Sheet1!$G$2</c:f>
              <c:strCache>
                <c:ptCount val="1"/>
                <c:pt idx="0">
                  <c:v>FF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Sheet1!$G$3:$G$5</c:f>
              <c:numCache>
                <c:formatCode>General</c:formatCode>
                <c:ptCount val="3"/>
                <c:pt idx="0">
                  <c:v>46.3</c:v>
                </c:pt>
                <c:pt idx="1">
                  <c:v>24.5</c:v>
                </c:pt>
                <c:pt idx="2">
                  <c:v>59.5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83-4FD3-BEE5-4206B38B56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5479504"/>
        <c:axId val="495461744"/>
      </c:barChart>
      <c:catAx>
        <c:axId val="49547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5461744"/>
        <c:crosses val="autoZero"/>
        <c:auto val="1"/>
        <c:lblAlgn val="ctr"/>
        <c:lblOffset val="100"/>
        <c:noMultiLvlLbl val="0"/>
      </c:catAx>
      <c:valAx>
        <c:axId val="49546174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unit</a:t>
                </a:r>
                <a:r>
                  <a:rPr lang="en-US" altLang="zh-TW" baseline="0"/>
                  <a:t> : ps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crossAx val="49547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Delay of VDD variation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1.8V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Sheet1!$C$5:$G$5</c:f>
              <c:numCache>
                <c:formatCode>General</c:formatCode>
                <c:ptCount val="5"/>
                <c:pt idx="0">
                  <c:v>178</c:v>
                </c:pt>
                <c:pt idx="1">
                  <c:v>127</c:v>
                </c:pt>
                <c:pt idx="2">
                  <c:v>73</c:v>
                </c:pt>
                <c:pt idx="3">
                  <c:v>76.8</c:v>
                </c:pt>
                <c:pt idx="4">
                  <c:v>59.5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2-42A6-A4E8-D7D0A7C3176F}"/>
            </c:ext>
          </c:extLst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1.2V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Sheet1!$C$8:$G$8</c:f>
              <c:numCache>
                <c:formatCode>General</c:formatCode>
                <c:ptCount val="5"/>
                <c:pt idx="0">
                  <c:v>355</c:v>
                </c:pt>
                <c:pt idx="1">
                  <c:v>234</c:v>
                </c:pt>
                <c:pt idx="2">
                  <c:v>125</c:v>
                </c:pt>
                <c:pt idx="3">
                  <c:v>134</c:v>
                </c:pt>
                <c:pt idx="4">
                  <c:v>96.2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32-42A6-A4E8-D7D0A7C3176F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0.9V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Sheet1!$C$11:$G$11</c:f>
              <c:numCache>
                <c:formatCode>General</c:formatCode>
                <c:ptCount val="5"/>
                <c:pt idx="0">
                  <c:v>785</c:v>
                </c:pt>
                <c:pt idx="1">
                  <c:v>482</c:v>
                </c:pt>
                <c:pt idx="2">
                  <c:v>220</c:v>
                </c:pt>
                <c:pt idx="3">
                  <c:v>234</c:v>
                </c:pt>
                <c:pt idx="4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32-42A6-A4E8-D7D0A7C317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64686752"/>
        <c:axId val="364680992"/>
      </c:barChart>
      <c:catAx>
        <c:axId val="3646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680992"/>
        <c:crosses val="autoZero"/>
        <c:auto val="1"/>
        <c:lblAlgn val="ctr"/>
        <c:lblOffset val="100"/>
        <c:noMultiLvlLbl val="0"/>
      </c:catAx>
      <c:valAx>
        <c:axId val="364680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468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</c:f>
              <c:strCache>
                <c:ptCount val="1"/>
                <c:pt idx="0">
                  <c:v>wn*1.4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Sheet1!$I$3:$I$5</c:f>
              <c:numCache>
                <c:formatCode>General</c:formatCode>
                <c:ptCount val="3"/>
                <c:pt idx="0">
                  <c:v>55.1</c:v>
                </c:pt>
                <c:pt idx="1">
                  <c:v>29.7</c:v>
                </c:pt>
                <c:pt idx="2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34-4BD9-828C-0F4163D9C561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34-4BD9-828C-0F4163D9C561}"/>
            </c:ext>
          </c:extLst>
        </c:ser>
        <c:ser>
          <c:idx val="2"/>
          <c:order val="2"/>
          <c:tx>
            <c:strRef>
              <c:f>Sheet1!$J$2</c:f>
              <c:strCache>
                <c:ptCount val="1"/>
                <c:pt idx="0">
                  <c:v>wn/1.4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Sheet1!$J$3:$J$5</c:f>
              <c:numCache>
                <c:formatCode>General</c:formatCode>
                <c:ptCount val="3"/>
                <c:pt idx="0">
                  <c:v>59.9</c:v>
                </c:pt>
                <c:pt idx="1">
                  <c:v>27.3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34-4BD9-828C-0F4163D9C5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Sheet1!$K$2</c:f>
              <c:strCache>
                <c:ptCount val="1"/>
                <c:pt idx="0">
                  <c:v>wp*1.4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Sheet1!$K$3:$K$5</c:f>
              <c:numCache>
                <c:formatCode>General</c:formatCode>
                <c:ptCount val="3"/>
                <c:pt idx="0">
                  <c:v>58.9</c:v>
                </c:pt>
                <c:pt idx="1">
                  <c:v>26.7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7-4CE0-8E2E-03B92741BE74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37-4CE0-8E2E-03B92741BE74}"/>
            </c:ext>
          </c:extLst>
        </c:ser>
        <c:ser>
          <c:idx val="2"/>
          <c:order val="2"/>
          <c:tx>
            <c:strRef>
              <c:f>Sheet1!$L$2</c:f>
              <c:strCache>
                <c:ptCount val="1"/>
                <c:pt idx="0">
                  <c:v>wp/1.4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Sheet1!$L$3:$L$5</c:f>
              <c:numCache>
                <c:formatCode>General</c:formatCode>
                <c:ptCount val="3"/>
                <c:pt idx="0">
                  <c:v>57.1</c:v>
                </c:pt>
                <c:pt idx="1">
                  <c:v>29.9</c:v>
                </c:pt>
                <c:pt idx="2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37-4CE0-8E2E-03B92741BE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Sheet1!$M$2</c:f>
              <c:strCache>
                <c:ptCount val="1"/>
                <c:pt idx="0">
                  <c:v>wn*1.4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Sheet1!$M$3:$M$5</c:f>
              <c:numCache>
                <c:formatCode>General</c:formatCode>
                <c:ptCount val="3"/>
                <c:pt idx="0">
                  <c:v>60.9</c:v>
                </c:pt>
                <c:pt idx="1">
                  <c:v>27.2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59-49E7-A3ED-6148AD9C0494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59-49E7-A3ED-6148AD9C0494}"/>
            </c:ext>
          </c:extLst>
        </c:ser>
        <c:ser>
          <c:idx val="2"/>
          <c:order val="2"/>
          <c:tx>
            <c:strRef>
              <c:f>Sheet1!$N$2</c:f>
              <c:strCache>
                <c:ptCount val="1"/>
                <c:pt idx="0">
                  <c:v>wn/1.4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Sheet1!$N$3:$N$5</c:f>
              <c:numCache>
                <c:formatCode>General</c:formatCode>
                <c:ptCount val="3"/>
                <c:pt idx="0">
                  <c:v>54.9</c:v>
                </c:pt>
                <c:pt idx="1">
                  <c:v>32.299999999999997</c:v>
                </c:pt>
                <c:pt idx="2">
                  <c:v>68.7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59-49E7-A3ED-6148AD9C04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Sheet1!$O$2</c:f>
              <c:strCache>
                <c:ptCount val="1"/>
                <c:pt idx="0">
                  <c:v>wp*1.4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Sheet1!$O$3:$O$5</c:f>
              <c:numCache>
                <c:formatCode>General</c:formatCode>
                <c:ptCount val="3"/>
                <c:pt idx="0">
                  <c:v>52.2</c:v>
                </c:pt>
                <c:pt idx="1">
                  <c:v>29.8</c:v>
                </c:pt>
                <c:pt idx="2">
                  <c:v>70.8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D8-47E1-BE87-94C915D7E7C9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D8-47E1-BE87-94C915D7E7C9}"/>
            </c:ext>
          </c:extLst>
        </c:ser>
        <c:ser>
          <c:idx val="2"/>
          <c:order val="2"/>
          <c:tx>
            <c:strRef>
              <c:f>Sheet1!$P$2</c:f>
              <c:strCache>
                <c:ptCount val="1"/>
                <c:pt idx="0">
                  <c:v>wp/1.4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Sheet1!$P$3:$P$5</c:f>
              <c:numCache>
                <c:formatCode>General</c:formatCode>
                <c:ptCount val="3"/>
                <c:pt idx="0">
                  <c:v>65.3</c:v>
                </c:pt>
                <c:pt idx="1">
                  <c:v>27.9</c:v>
                </c:pt>
                <c:pt idx="2">
                  <c:v>77.3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D8-47E1-BE87-94C915D7E7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1.8V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Sheet1!$C$14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Sheet1!$C$31:$C$34</c:f>
              <c:numCache>
                <c:formatCode>0_ </c:formatCode>
                <c:ptCount val="4"/>
                <c:pt idx="0">
                  <c:v>148</c:v>
                </c:pt>
                <c:pt idx="1">
                  <c:v>155</c:v>
                </c:pt>
                <c:pt idx="2">
                  <c:v>639</c:v>
                </c:pt>
                <c:pt idx="3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0B-4A44-BFEF-BA58A1EAEF90}"/>
            </c:ext>
          </c:extLst>
        </c:ser>
        <c:ser>
          <c:idx val="1"/>
          <c:order val="1"/>
          <c:tx>
            <c:strRef>
              <c:f>Sheet1!$D$14</c:f>
              <c:strCache>
                <c:ptCount val="1"/>
                <c:pt idx="0">
                  <c:v>SF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Sheet1!$D$31:$D$34</c:f>
              <c:numCache>
                <c:formatCode>0_ </c:formatCode>
                <c:ptCount val="4"/>
                <c:pt idx="0">
                  <c:v>111</c:v>
                </c:pt>
                <c:pt idx="1">
                  <c:v>117</c:v>
                </c:pt>
                <c:pt idx="2">
                  <c:v>416</c:v>
                </c:pt>
                <c:pt idx="3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0B-4A44-BFEF-BA58A1EAEF90}"/>
            </c:ext>
          </c:extLst>
        </c:ser>
        <c:ser>
          <c:idx val="2"/>
          <c:order val="2"/>
          <c:tx>
            <c:strRef>
              <c:f>Sheet1!$E$14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Sheet1!$E$31:$E$34</c:f>
              <c:numCache>
                <c:formatCode>0_ </c:formatCode>
                <c:ptCount val="4"/>
                <c:pt idx="0">
                  <c:v>66.5</c:v>
                </c:pt>
                <c:pt idx="1">
                  <c:v>61.6</c:v>
                </c:pt>
                <c:pt idx="2">
                  <c:v>263</c:v>
                </c:pt>
                <c:pt idx="3">
                  <c:v>91.1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0B-4A44-BFEF-BA58A1EAEF90}"/>
            </c:ext>
          </c:extLst>
        </c:ser>
        <c:ser>
          <c:idx val="3"/>
          <c:order val="3"/>
          <c:tx>
            <c:strRef>
              <c:f>Sheet1!$F$14</c:f>
              <c:strCache>
                <c:ptCount val="1"/>
                <c:pt idx="0">
                  <c:v>FS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Sheet1!$F$31:$F$34</c:f>
              <c:numCache>
                <c:formatCode>0_ </c:formatCode>
                <c:ptCount val="4"/>
                <c:pt idx="0">
                  <c:v>67.400000000000006</c:v>
                </c:pt>
                <c:pt idx="1">
                  <c:v>66.099999999999994</c:v>
                </c:pt>
                <c:pt idx="2">
                  <c:v>259</c:v>
                </c:pt>
                <c:pt idx="3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0B-4A44-BFEF-BA58A1EAEF90}"/>
            </c:ext>
          </c:extLst>
        </c:ser>
        <c:ser>
          <c:idx val="4"/>
          <c:order val="4"/>
          <c:tx>
            <c:strRef>
              <c:f>Sheet1!$G$14</c:f>
              <c:strCache>
                <c:ptCount val="1"/>
                <c:pt idx="0">
                  <c:v>FF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Sheet1!$G$31:$G$34</c:f>
              <c:numCache>
                <c:formatCode>0_ </c:formatCode>
                <c:ptCount val="4"/>
                <c:pt idx="0">
                  <c:v>57.1</c:v>
                </c:pt>
                <c:pt idx="1">
                  <c:v>53.3</c:v>
                </c:pt>
                <c:pt idx="2">
                  <c:v>218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0B-4A44-BFEF-BA58A1EAEF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3417376"/>
        <c:axId val="633410176"/>
      </c:barChart>
      <c:catAx>
        <c:axId val="63341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3410176"/>
        <c:crosses val="autoZero"/>
        <c:auto val="1"/>
        <c:lblAlgn val="ctr"/>
        <c:lblOffset val="100"/>
        <c:noMultiLvlLbl val="0"/>
      </c:catAx>
      <c:valAx>
        <c:axId val="63341017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unit :</a:t>
                </a:r>
                <a:r>
                  <a:rPr lang="en-US" altLang="zh-TW" baseline="0"/>
                  <a:t> ps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0_ " sourceLinked="1"/>
        <c:majorTickMark val="none"/>
        <c:minorTickMark val="none"/>
        <c:tickLblPos val="nextTo"/>
        <c:crossAx val="63341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Delay of VDD variation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1.8V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Sheet1!$C$33:$G$33</c:f>
              <c:numCache>
                <c:formatCode>0_ </c:formatCode>
                <c:ptCount val="5"/>
                <c:pt idx="0">
                  <c:v>639</c:v>
                </c:pt>
                <c:pt idx="1">
                  <c:v>416</c:v>
                </c:pt>
                <c:pt idx="2">
                  <c:v>263</c:v>
                </c:pt>
                <c:pt idx="3">
                  <c:v>259</c:v>
                </c:pt>
                <c:pt idx="4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A6-4E06-BB1C-7FFE3912738E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1.2V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Sheet1!$C$37:$G$37</c:f>
              <c:numCache>
                <c:formatCode>0_ </c:formatCode>
                <c:ptCount val="5"/>
                <c:pt idx="0">
                  <c:v>1290</c:v>
                </c:pt>
                <c:pt idx="1">
                  <c:v>783</c:v>
                </c:pt>
                <c:pt idx="2">
                  <c:v>457</c:v>
                </c:pt>
                <c:pt idx="3">
                  <c:v>451</c:v>
                </c:pt>
                <c:pt idx="4">
                  <c:v>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A6-4E06-BB1C-7FFE3912738E}"/>
            </c:ext>
          </c:extLst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0.9V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Sheet1!$C$41:$G$41</c:f>
              <c:numCache>
                <c:formatCode>0_ </c:formatCode>
                <c:ptCount val="5"/>
                <c:pt idx="0">
                  <c:v>2860</c:v>
                </c:pt>
                <c:pt idx="1">
                  <c:v>1650</c:v>
                </c:pt>
                <c:pt idx="2">
                  <c:v>855</c:v>
                </c:pt>
                <c:pt idx="3">
                  <c:v>839</c:v>
                </c:pt>
                <c:pt idx="4">
                  <c:v>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A6-4E06-BB1C-7FFE391273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64686752"/>
        <c:axId val="364680992"/>
      </c:barChart>
      <c:catAx>
        <c:axId val="3646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680992"/>
        <c:crosses val="autoZero"/>
        <c:auto val="1"/>
        <c:lblAlgn val="ctr"/>
        <c:lblOffset val="100"/>
        <c:noMultiLvlLbl val="0"/>
      </c:catAx>
      <c:valAx>
        <c:axId val="364680992"/>
        <c:scaling>
          <c:orientation val="minMax"/>
        </c:scaling>
        <c:delete val="1"/>
        <c:axPos val="l"/>
        <c:numFmt formatCode="0_ " sourceLinked="1"/>
        <c:majorTickMark val="none"/>
        <c:minorTickMark val="none"/>
        <c:tickLblPos val="nextTo"/>
        <c:crossAx val="36468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06:33:41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18960 1705 22111 0,'-2'4'1968'0,"2"1"-1584"0,-1-2-384 0,1 0 0 15,0 1 512-15,0 1 32 0,0 3 0 0,0 7 0 16,0 13 1344-16,1 10 272 0,2 12 48 0,-1-1 16 16,3 0-1248-16,-3-4-240 0,1-3-48 0,-2-5-16 15,1-4-672-15,0-3 0 0,1-4-256 0,1-3 80 31,-1-1-1040-31,-2-2-192 0,2-3-64 0,-1-2 0 0,2-1-640 0,-3 0-128 0</inkml:trace>
  <inkml:trace contextRef="#ctx0" brushRef="#br0" timeOffset="304.8">18980 1749 13823 0,'-2'0'608'0,"0"0"128"0,0 0-592 0,1 0-144 0,1 0 0 0,0 0 0 0,0 0 1568 0,0 0 288 16,0 0 48-16,0 1 16 0,2-1-224 0,-2 0-32 16,0 0-16-16,0 0 0 0,0 0-1040 0,43 9-208 15,-43-9-32-15,0 0-16 0,45 8 64 0,-45-8 16 16,0 0 0-16,37 12 0 0,-37-12-288 0,0 0-144 15,0 0 160-15,19 18-160 0,-18-12 384 0,-2 0 0 0,0 1-16 0,-6 3 0 16,1 1 592-16,-3 1 112 0,-2 1 16 0,-1-1 16 16,0 1-912-16,0-1-192 15,2 0 0-15,1-2 0 16,2-3-576-16,2-1-64 0,0-2-32 0,2-1-14192 0</inkml:trace>
  <inkml:trace contextRef="#ctx0" brushRef="#br0" timeOffset="1117.08">20084 1786 9215 0,'-1'-1'816'0,"1"0"-656"0,0 0-160 0,0 1 0 16,0 0 1264-16,0 0 208 0,-1-1 64 0,1 1 0 16,-1-1 672-16,1 2 144 0,0 1 16 0,0 5 16 15,1 2-832-15,1 6-160 0,1 4-48 0,1 6 0 16,0 3-480-16,1 4-96 0,-1 4-32 16,2 1 0-16,-1 0-608 0,2 1-128 0,-1 0 0 0,0-2 0 31,-2 2-528-31,1 1-112 0,-2 2 0 0,0-1-16 15,-2-3-1152-15,0-5-240 0</inkml:trace>
  <inkml:trace contextRef="#ctx0" brushRef="#br0" timeOffset="1432.21">20097 1806 7359 0,'-1'-6'320'0,"0"4"80"0,-1 0-400 0,2 1 0 16,0 1 0-16,0-1 0 0,0 1 1856 0,0 0 304 16,0 0 48-16,0 0 16 0,3 1 80 0,-3-1 32 15,0 0 0-15,0 0 0 0,0 0-1376 0,23 14-256 16,-23-14-64-16,0 0-16 0,29 16-304 0,-29-16-48 16,19 16-16-16,-19-16 0 0,24 19-128 0,-15-9-128 15,4 1 192-15,-4 2-192 0,0 0 320 0,-4-1-32 16,0 0-16-16,-2-1 0 0,-4-1-16 0,-3-1 0 15,-2 1 0-15,-5-2 0 0,-1 1 224 0,-3-1 32 16,-4 2 16-16,-2-2 0 0,4 0-208 0,0-2-64 0,1 1 0 0,2-1 0 16,2-1-128-16,4-1-128 0,5 0 192 0,-1-2-192 31,1-1-336-31,2 0-176 0</inkml:trace>
  <inkml:trace contextRef="#ctx0" brushRef="#br0" timeOffset="2568.92">19993 3681 1839 0,'0'-2'160'0,"0"0"-160"0,2 0 0 0,-2 1 0 16,0 1 1248-16,0-1 224 0,0-1 32 0,0 1 16 16,0 1 720-16,0 0 160 0,0 0 32 0,0 0 0 15,0 0-464-15,0 0-96 0,0 0-16 0,0 0 0 16,0 0-256-16,0 0-48 0,0 0-16 0,0 0 0 16,12 16-384-16,-10-2-64 0,0 3-32 0,-1 2 0 15,-1 5-640-15,0 0-128 0,0 3-32 0,-1-4 0 16,0-2-256-16,0-1 0 0,-1-2 0 0,2-4 0 15,-1-4 0-15,1-3 0 0,1-3 0 0,-1-1 0 0,3-2 0 0,-2-2 0 16,0 1 0-16,1-3 0 0,-1 2 0 0,-1 1 0 16,0 0 0-16,0 0-144 0,0 0 144 0,9-29 0 15,-9 29-144-15,0 0 144 0,13-32 0 0,-13 32 0 16,0 0 0-16,18-38 0 0,-18 38 0 0,17-29 0 16,-17 29 144-16,0 0-144 0,26-37 0 0,-26 37 0 15,0 0 0-15,0 0 0 0,34-31 0 0,-34 31 0 16,0 0 0-16,0 0 128 0,0 0 64 0,0 0 0 15,0 0 16-15,42-4 0 0,-36 11 224 0,0 2 32 16,2 3 16-16,-2 5 0 0,1 2 80 0,-1 3 16 16,-3 0 0-16,1 1 0 0,-2-1-304 0,1-2-48 0,-2 0-16 0,-1-2 0 15,-1-2-208-15,1-2 0 0,0-2 0 0,-1 0 0 32,1-2-1296-32,0-1-160 0</inkml:trace>
  <inkml:trace contextRef="#ctx0" brushRef="#br0" timeOffset="3324.03">20055 5114 8287 0,'0'-1'736'0,"0"0"-592"0,0 0-144 0,0 1 0 16,0 0 1072-16,-1-1 176 0,1 0 32 0,0 0 16 16,-1 0 768-16,1 2 160 0,1 1 16 0,-1 4 16 15,2 2-352-15,-1 5-80 0,1 2-16 0,0 4 0 16,-1 5-816-16,2 2-160 0,-1 4-48 0,-1 1 0 16,-1-2-512-16,1-2-96 0,-1-2-32 0,0-4 0 15,-1-2-144-15,1-3 0 0,0-2 0 0,0-3 0 16,0 0 0-16,0-5 0 0,-1 0 0 0,1-3 0 15,0-2 0-15,0-2 128 0,-1 0-128 0,1-2 128 16,0-2-128-16,0-2 0 0,1-5 0 0,0-3 0 0,0-3 0 0,1-4 0 16,1-2 0-16,1-4 0 0,1 2 0 15,-1 0 0-15,-4 26 0 0,9-44 0 0,-9 44 0 0,8-35 192 16,-8 35-64-16,0 0 0 0,11-35 304 0,-11 35 48 16,0 0 16-16,0 0 0 0,0 0-176 0,0 0-16 15,0 0-16-15,0 0 0 0,0 0-112 0,0 0-32 16,0 0 0-16,0 0 0 0,40-15 32 0,-33 23 0 15,-1 0 0-15,0 5 0 0,2 2 0 0,-1 3 0 16,0 1 0-16,-3 2 0 0,3 2-176 0,-2-2 0 0,-2 1 0 0,-1-2 0 16,0-1 0-16,0-2 0 15,-1-2 0-15,-1-2 0 0,0-2 0 0,-2-1 0 0,1-2-144 16,-2-3 144 0,2-1-800-16,-1-2-96 0,-1-2-32 0,2-3-14112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3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70 105 3223 0 0,'-3'0'676'0'0,"0"0"0"0"0,0 0-1 0 0,0 0 1 0 0,0 1-1 0 0,1 0 1 0 0,-1-1 0 0 0,0 1-1 0 0,0 0 1 0 0,1 0-1 0 0,-1 0 1 0 0,-2 2 0 0 0,2-1-416 0 0,1 0 1 0 0,-1 0-1 0 0,1 0 1 0 0,0 1-1 0 0,0-1 1 0 0,0 0-1 0 0,0 1 1 0 0,1-1-1 0 0,-1 1 1 0 0,1 0-1 0 0,-1-1 1 0 0,1 1-1 0 0,0 0 1 0 0,0 0-1 0 0,0 0 1 0 0,-1 6-1 0 0,1-6-188 0 0,0 1 0 0 0,1-1 0 0 0,-1 1-1 0 0,1-1 1 0 0,0 1 0 0 0,0-1 0 0 0,0 1 0 0 0,0-1-1 0 0,1 1 1 0 0,-1-1 0 0 0,1 0 0 0 0,0 1 0 0 0,0-1-1 0 0,0 1 1 0 0,0-1 0 0 0,1 0 0 0 0,-1 0-1 0 0,1 0 1 0 0,0 0 0 0 0,0 0 0 0 0,0 0 0 0 0,0 0-1 0 0,1-1 1 0 0,-1 1 0 0 0,1-1 0 0 0,0 0 0 0 0,-1 1-1 0 0,1-1 1 0 0,0 0 0 0 0,0-1 0 0 0,4 3 0 0 0,-5-3-187 0 0,8 0-165 0 0,1 2 189 0 0,27 1-987 0 0,-28-10 960 0 0,33-15 86 0 0,-41 21 28 0 0,-1-1-1 0 0,0 1 0 0 0,0-1 0 0 0,0 1 1 0 0,0-1-1 0 0,0 0 0 0 0,0 1 0 0 0,0-1 1 0 0,0 0-1 0 0,0 0 0 0 0,0 0 0 0 0,-1 0 1 0 0,1 0-1 0 0,0 0 0 0 0,1-1 0 0 0,22-37-59 0 0,-2-6 52 0 0,-9 3 12 0 0,-12 37-3 0 0,-1 1 0 0 0,1 0 0 0 0,-1-1-1 0 0,0 1 1 0 0,0-1 0 0 0,-1 1 0 0 0,1 0 0 0 0,-1-1-1 0 0,0 1 1 0 0,0 0 0 0 0,-1-1 0 0 0,1 1 0 0 0,-1 0-1 0 0,0 0 1 0 0,-4-6 0 0 0,5 8 46 0 0,-1-1 1 0 0,0 1 0 0 0,1 1-1 0 0,-1-1 1 0 0,0 0-1 0 0,0 0 1 0 0,0 1-1 0 0,0-1 1 0 0,0 1-1 0 0,-1-1 1 0 0,1 1-1 0 0,0 0 1 0 0,-1 0 0 0 0,1 0-1 0 0,-1 0 1 0 0,1 1-1 0 0,-1-1 1 0 0,1 0-1 0 0,-1 1 1 0 0,1 0-1 0 0,-1 0 1 0 0,0 0-1 0 0,1 0 1 0 0,-1 0 0 0 0,0 0-1 0 0,1 1 1 0 0,-5 1-1 0 0,3-2 23 0 0,1 1 0 0 0,-1 0 0 0 0,0 0 0 0 0,1 1 0 0 0,-1-1-1 0 0,1 1 1 0 0,-1 0 0 0 0,1 0 0 0 0,0 0 0 0 0,0 0 0 0 0,0 1 0 0 0,0-1-1 0 0,-4 6 1 0 0,4-5-434 0 0,1 1-1 0 0,0 0 1 0 0,0 0-1 0 0,0 0 0 0 0,0 1 1 0 0,1-1-1 0 0,-2 6 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3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14511 0 0,'2'4'320'0'0,"-1"4"64"0"0,1 1 8 0 0,0-3 24 0 0,-1-1-336 0 0,8 5-80 0 0,-3 0-392 0 0,4-1-96 0 0,49-32-9064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6 11863 0 0,'-2'-1'292'0'0,"-1"0"1"0"0,0 0-1 0 0,0 0 0 0 0,0 0 0 0 0,1 1 0 0 0,-1 0 0 0 0,0-1 0 0 0,0 1 0 0 0,0 0 0 0 0,0 0 0 0 0,0 1 1 0 0,0-1-1 0 0,0 0 0 0 0,1 1 0 0 0,-1 0 0 0 0,0 0 0 0 0,0 0 0 0 0,1 0 0 0 0,-1 0 0 0 0,0 0 1 0 0,1 1-1 0 0,-1 0 0 0 0,1-1 0 0 0,0 1 0 0 0,-4 3 0 0 0,-1 1-140 0 0,0 0 0 0 0,0 1 0 0 0,1-1 0 0 0,0 1 0 0 0,0 1 0 0 0,1-1 0 0 0,-6 10 0 0 0,9-13-135 0 0,0-1-19 0 0,0-1-1 0 0,1 0 1 0 0,0 1-1 0 0,-1-1 1 0 0,1 1-1 0 0,0-1 1 0 0,0 1-1 0 0,0-1 1 0 0,1 1-1 0 0,-1 0 1 0 0,1 0-1 0 0,-1-1 1 0 0,1 1-1 0 0,0 0 1 0 0,0 0-1 0 0,0-1 1 0 0,0 1-1 0 0,1 0 1 0 0,-1 0-1 0 0,1-1 1 0 0,0 1-1 0 0,0 3 1 0 0,0-5 5 0 0,0 0 1 0 0,-1 0 0 0 0,1 0-1 0 0,0 1 1 0 0,0-1-1 0 0,0 0 1 0 0,0 0-1 0 0,0 0 1 0 0,0 0-1 0 0,0-1 1 0 0,2 3 0 0 0,29 15 17 0 0,-15-11 22 0 0,-6-4-35 0 0,37 9 48 0 0,13-1-46 0 0,11 1-10 0 0,-8-5 0 0 0,-13-8-45 0 0,-41 0-196 0 0,-7-6-3165 0 0,7-23 1297 0 0,-9 15-3498 0 0</inkml:trace>
  <inkml:trace contextRef="#ctx0" brushRef="#br0" timeOffset="1">243 52 5063 0 0,'-5'6'424'0'0,"0"0"-1"0"0,1 1 0 0 0,0 0 0 0 0,1 0 0 0 0,-1 0 0 0 0,1 0 1 0 0,-3 13-1 0 0,-1 5 1109 0 0,1 1 0 0 0,1 0-1 0 0,-1 32 1 0 0,5-44-1145 0 0,1 0 0 0 0,1 0 0 0 0,0 0 0 0 0,0-1 0 0 0,2 1 0 0 0,0 0-1 0 0,9 25 1 0 0,-11-35-494 0 0,1 0 0 0 0,0 0 1 0 0,1-1-1 0 0,-1 1 0 0 0,0 0 0 0 0,1-1 0 0 0,0 0 0 0 0,0 1 0 0 0,0-1 0 0 0,4 3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4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5527 0 0,'-1'0'886'0'0,"5"-13"8788"0"0,34-7-8590 0 0,-29 15 388 0 0,-4 8-828 0 0,0 0-520 0 0,-1 1-1 0 0,1 0 0 0 0,-1 0 1 0 0,1 0-1 0 0,-1 1 0 0 0,-1-1 1 0 0,1 1-1 0 0,-1 0 1 0 0,1 0-1 0 0,-1 0 0 0 0,-1 1 1 0 0,1-1-1 0 0,-1 1 0 0 0,2 6 1 0 0,-3-7-139 0 0,0 0 0 0 0,0 1 0 0 0,0-1 0 0 0,-1 1 0 0 0,0-1 0 0 0,0 1 0 0 0,0-1 0 0 0,-1 1 0 0 0,1-1 0 0 0,-1 0 0 0 0,-1 1 0 0 0,1-1 0 0 0,-1 0 0 0 0,0 0 0 0 0,-4 8 0 0 0,-2 1-57 0 0,-1-2 1 0 0,-1 1-1 0 0,1-1 1 0 0,-13 11-1 0 0,0 1 35 0 0,21-24 41 0 0,0 1 1 0 0,0-1-1 0 0,1 1 0 0 0,-1-1 0 0 0,1 1 1 0 0,-1 0-1 0 0,0-1 0 0 0,1 1 0 0 0,-1 0 1 0 0,1-1-1 0 0,0 1 0 0 0,-1 0 0 0 0,1 0 0 0 0,-1-1 1 0 0,1 1-1 0 0,0 0 0 0 0,0 0 0 0 0,-1 0 1 0 0,1-1-1 0 0,0 1 0 0 0,0 0 0 0 0,0 0 1 0 0,0 0-1 0 0,0 0 0 0 0,0-1 0 0 0,0 1 1 0 0,0 0-1 0 0,0 0 0 0 0,1 0 0 0 0,-1-1 0 0 0,0 1 1 0 0,1 0-1 0 0,-1 1 0 0 0,1-2 436 0 0,7 2-321 0 0,26 4-39 0 0,-32-6-76 0 0,0 0 1 0 0,0 0-1 0 0,0 1 1 0 0,0-1-1 0 0,-1 1 1 0 0,1-1-1 0 0,0 1 0 0 0,0 0 1 0 0,0-1-1 0 0,-1 1 1 0 0,1 0-1 0 0,-1 0 1 0 0,1 0-1 0 0,2 3 1 0 0,1 0 4 0 0,0-2 83 0 0,5-2-151 0 0,2 0-24 0 0,6-1 52 0 0,2 1-3089 0 0,-18 2 1821 0 0,10 11-12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4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11055 0 0,'70'5'2290'0'0,"4"-4"196"0"0,242-14 1473 0 0,-76-8-2102 0 0,-219 17-1766 0 0,60-3 179 0 0,-67 4-259 0 0,-6 2-4 0 0,0 0 0 0 0,0 1 1 0 0,0 0-1 0 0,1 0 0 0 0,9 1 0 0 0,25 3-79 0 0,-32-4-65 0 0,-8 4-1513 0 0,8 10-270 0 0,-11-14 1745 0 0,0 0-1 0 0,0 0 0 0 0,0 1 0 0 0,0-1 1 0 0,0 0-1 0 0,0 0 0 0 0,0 1 1 0 0,0-1-1 0 0,0 0 0 0 0,0 0 1 0 0,0 1-1 0 0,0-1 0 0 0,0 0 1 0 0,-1 0-1 0 0,1 1 0 0 0,0-1 1 0 0,0 0-1 0 0,0 0 0 0 0,0 0 1 0 0,-4 3-2988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8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72 2879 0 0,'0'0'4984'0'0,"-9"-7"-302"0"0,7 7-4403 0 0,0 1 0 0 0,1 0 0 0 0,-1 0 0 0 0,0 0 0 0 0,1 0-1 0 0,-1 0 1 0 0,0 0 0 0 0,1 1 0 0 0,0-1 0 0 0,-1 0 0 0 0,1 1 0 0 0,0-1 0 0 0,0 1 0 0 0,-1-1 0 0 0,1 1 0 0 0,-1 2 0 0 0,-14 31 563 0 0,14-29-621 0 0,-8 17 229 0 0,-12 46 1 0 0,21-62-440 0 0,-1 0 0 0 0,1 0 0 0 0,0 0 1 0 0,1 1-1 0 0,-1-1 0 0 0,2 0 0 0 0,-1 0 0 0 0,1 0 1 0 0,0 1-1 0 0,4 12 0 0 0,-4-17-96 0 0,6 2-13 0 0,20 14-19 0 0,-20-14-91 0 0,52-6-533 0 0,-47 1 597 0 0,-4-6 42 0 0,24-14 6 0 0,-31 19 91 0 0,1 1 0 0 0,-1-1-1 0 0,0 1 1 0 0,0-1 0 0 0,-1 0-1 0 0,1 0 1 0 0,0 0 0 0 0,0 1-1 0 0,0-1 1 0 0,0 0 0 0 0,-1 0-1 0 0,1 0 1 0 0,0 0 0 0 0,0-2-1 0 0,21-36 4 0 0,-19 33 14 0 0,-1 1 1 0 0,0-1 0 0 0,0 0 0 0 0,1-9 0 0 0,-1 3 110 0 0,-2 0 0 0 0,1 0 1 0 0,-2 0-1 0 0,1 0 1 0 0,-2 0-1 0 0,0 0 1 0 0,0 1-1 0 0,-1-1 1 0 0,0 1-1 0 0,-1-1 1 0 0,0 1-1 0 0,-1 0 0 0 0,-1 0 1 0 0,1 1-1 0 0,-2 0 1 0 0,-12-16-1 0 0,18 24-74 0 0,-1 0 1 0 0,0 1-1 0 0,-1-1 0 0 0,1 1 0 0 0,0 0 1 0 0,0-1-1 0 0,-1 1 0 0 0,1 0 0 0 0,0 0 1 0 0,-1 1-1 0 0,1-1 0 0 0,-1 0 0 0 0,1 1 1 0 0,-6-1-1 0 0,7 1-81 0 0,0 0 1 0 0,0 0 0 0 0,0 0-1 0 0,0 0 1 0 0,0 0 0 0 0,0 0-1 0 0,0 0 1 0 0,0 0-1 0 0,0 0 1 0 0,0 0 0 0 0,0 1-1 0 0,0-1 1 0 0,0 0 0 0 0,1 1-1 0 0,-1-1 1 0 0,0 1 0 0 0,0-1-1 0 0,0 1 1 0 0,0-1-1 0 0,0 1 1 0 0,1-1 0 0 0,-1 1-1 0 0,0 0 1 0 0,1 0 0 0 0,-1-1-1 0 0,0 1 1 0 0,1 0 0 0 0,-1 0-1 0 0,1 0 1 0 0,-1 0-1 0 0,1 0 1 0 0,0-1 0 0 0,-1 1-1 0 0,1 0 1 0 0,0 0 0 0 0,0 0-1 0 0,-1 0 1 0 0,1 0 0 0 0,0 2-1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9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9671 0 0,'1'9'526'0'0,"0"1"0"0"0,1 0-1 0 0,-1-1 1 0 0,2 0 0 0 0,0 1-1 0 0,0-1 1 0 0,0 0-1 0 0,1 0 1 0 0,1-1 0 0 0,-1 1-1 0 0,1-1 1 0 0,10 12 0 0 0,-14-19-486 0 0</inkml:trace>
  <inkml:trace contextRef="#ctx0" brushRef="#br0" timeOffset="1">184 1 6847 0 0,'-11'72'6183'0'0,"-3"85"0"0"0,13-150-6024 0 0,1 42 972 0 0,0-47-1270 0 0,0 1-1 0 0,0 0 1 0 0,1-1-1 0 0,-1 1 0 0 0,1-1 1 0 0,-1 1-1 0 0,1 0 1 0 0,0-1-1 0 0,0 0 0 0 0,0 1 1 0 0,1-1-1 0 0,-1 0 1 0 0,0 1-1 0 0,1-1 0 0 0,1 2 1 0 0,2-1-660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9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106 391 7487 0 0,'0'0'568'0'0,"7"-8"-394"0"0,2 1-130 0 0,-4 3 62 0 0,-1 0 0 0 0,0 0 0 0 0,0 0 0 0 0,-1 0 0 0 0,1-1 0 0 0,5-8 0 0 0,-2 4 160 0 0,-2 4-64 0 0,-2 0 0 0 0,1 0 0 0 0,-1 0 0 0 0,0 0 0 0 0,0-1 0 0 0,3-6 0 0 0,0 2 76 0 0,14-34 775 0 0,-16 35-913 0 0,-2 5-58 0 0,0 1 1 0 0,0-1-1 0 0,-1-1 0 0 0,1 1 0 0 0,-1 0 0 0 0,0 0 0 0 0,0-6 0 0 0,2 2 39 0 0,-2 5-72 0 0,0 1 0 0 0,-1-1 0 0 0,1 0 0 0 0,0 0 0 0 0,-1 0 0 0 0,0 0 0 0 0,0 0 0 0 0,0 0 0 0 0,0-5 0 0 0,0 1 19 0 0,1 5-38 0 0,-1-1 0 0 0,0 1 0 0 0,0-1 0 0 0,0 0 0 0 0,0 1 0 0 0,-1-1 0 0 0,1 1 0 0 0,0-1-1 0 0,-1 1 1 0 0,-2-5 0 0 0,1-2-21 0 0,-2 1-1 0 0,1-1 1 0 0,-1 1 0 0 0,0 0-1 0 0,-1 0 1 0 0,0 0-1 0 0,0 1 1 0 0,-8-9-1 0 0,11 14-15 0 0,1 0 0 0 0,-1 0 0 0 0,0 1-1 0 0,0-1 1 0 0,0 0 0 0 0,0 1 0 0 0,0 0 0 0 0,0-1-1 0 0,0 1 1 0 0,0 0 0 0 0,-1 0 0 0 0,1 0-1 0 0,0 0 1 0 0,-1 1 0 0 0,1-1 0 0 0,-1 1 0 0 0,1-1-1 0 0,-1 1 1 0 0,1 0 0 0 0,-1 0 0 0 0,1 0-1 0 0,-1 0 1 0 0,1 0 0 0 0,0 1 0 0 0,-1-1 0 0 0,1 1-1 0 0,-1-1 1 0 0,1 1 0 0 0,0 0 0 0 0,-1 0-1 0 0,1 0 1 0 0,0 0 0 0 0,0 1 0 0 0,0-1 0 0 0,0 1-1 0 0,0-1 1 0 0,-3 4 0 0 0,2-3 4 0 0,0 1 1 0 0,0 0-1 0 0,0 0 0 0 0,0 0 1 0 0,1 1-1 0 0,0-1 0 0 0,0 1 1 0 0,0-1-1 0 0,0 1 0 0 0,0 0 1 0 0,0 0-1 0 0,1 0 1 0 0,0-1-1 0 0,0 1 0 0 0,0 1 1 0 0,0-1-1 0 0,1 0 0 0 0,0 0 1 0 0,-1 0-1 0 0,2 0 0 0 0,0 8 1 0 0,2 3 326 0 0,1 0 1 0 0,0 0-1 0 0,1 0 1 0 0,12 21 0 0 0,2 11 109 0 0,-13-30-410 0 0,-1-1 1 0 0,-1 1-1 0 0,-1-1 1 0 0,0 1 0 0 0,1 22-1 0 0,-4-28 0 0 0,-1 1 0 0 0,0-1-1 0 0,0 1 1 0 0,-1-1-1 0 0,-1 0 1 0 0,0 0-1 0 0,0 0 1 0 0,-10 19 0 0 0,12-27 63 0 0,-1 1 0 0 0,0 0 0 0 0,0-1 0 0 0,0 0 1 0 0,0 1-1 0 0,0-1 0 0 0,-1 0 0 0 0,-3 3 0 0 0,5-5-65 0 0,0 0 0 0 0,0-1 0 0 0,-1 1 1 0 0,1 0-1 0 0,0-1 0 0 0,-1 1 0 0 0,1-1 0 0 0,0 0 0 0 0,-1 1 0 0 0,1-1 0 0 0,0 0 0 0 0,-1 0 0 0 0,1 0 0 0 0,-1 0 0 0 0,1 0 0 0 0,0 0 0 0 0,-1 0 0 0 0,1 0 0 0 0,-1-1 0 0 0,1 1 0 0 0,0 0 0 0 0,-1-1 0 0 0,1 0 0 0 0,0 1 0 0 0,0-1 1 0 0,-2 0-1 0 0,-2-2 14 0 0,1 1 0 0 0,-1-1 0 0 0,1 0 1 0 0,-1 0-1 0 0,1 0 0 0 0,0 0 1 0 0,0-1-1 0 0,1 0 0 0 0,-1 0 1 0 0,1 0-1 0 0,-5-6 0 0 0,7 8 16 0 0,0-1 0 0 0,0 1 0 0 0,1 0 0 0 0,-1 0 0 0 0,0-1 0 0 0,1 1 0 0 0,-1 0 0 0 0,1-1 0 0 0,0 1 0 0 0,0 0 0 0 0,0-1 0 0 0,0 1 0 0 0,0 0 0 0 0,0-1 0 0 0,1 1 0 0 0,-1-1 0 0 0,1 1 0 0 0,-1 0 0 0 0,1 0-1 0 0,0-1 1 0 0,0 1 0 0 0,0 0 0 0 0,0 0 0 0 0,1 0 0 0 0,-1 0 0 0 0,0 0 0 0 0,3-2 0 0 0,1-2 128 0 0,0-1 0 0 0,1 1 0 0 0,0 0-1 0 0,0 1 1 0 0,0-1 0 0 0,9-5 0 0 0,1 0-56 0 0,-5 2 73 0 0,-2 3-33 0 0,27-15-4 0 0,-27 16-8 0 0,1-2-34 0 0,28-17-20 0 0,-28 18-2 0 0,0 0-16 0 0,37-25-149 0 0,1-9-379 0 0,-38 31-176 0 0,-5 1-43 0 0,22-33-5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62 1839 0 0,'16'-61'9080'0'0,"-34"99"-2450"0"0,0 2-5657 0 0,-157 467 1072 0 0,171-495-2095 0 0,-5 15-936 0 0,1 1-1 0 0,1 0 0 0 0,2 1 0 0 0,-3 42 0 0 0,5-81-5795 0 0,-5-13 3192 0 0,-1 2 1776 0 0,2-4 584 0 0,-13-37 210 0 0,14 48 1879 0 0,0 0-1 0 0,-9-16 0 0 0,15 30-679 0 0,0 0 0 0 0,0-1-1 0 0,-1 1 1 0 0,1-1 0 0 0,0 1 0 0 0,0-1-1 0 0,-1 1 1 0 0,1 0 0 0 0,0-1 0 0 0,0 1-1 0 0,-1-1 1 0 0,1 1 0 0 0,0 0 0 0 0,-1-1-1 0 0,1 1 1 0 0,-1 0 0 0 0,1 0 0 0 0,0-1-1 0 0,-1 1 1 0 0,1 0 0 0 0,-1 0 0 0 0,1 0-1 0 0,-1-1 1 0 0,1 1 0 0 0,-1 0-1 0 0,1 0 1 0 0,-1 0 0 0 0,-5 11 2479 0 0,3 30-833 0 0,2-33-1301 0 0,-4 49 783 0 0,1-27-1026 0 0,2 0 0 0 0,1-1 0 0 0,4 50 0 0 0,-3-78-280 0 0,0 0 0 0 0,0 0 1 0 0,0 0-1 0 0,0 1 1 0 0,0-1-1 0 0,1 0 0 0 0,-1 0 1 0 0,0 0-1 0 0,1 0 1 0 0,-1 0-1 0 0,1 0 0 0 0,-1 0 1 0 0,1 0-1 0 0,0 0 0 0 0,-1 0 1 0 0,1 0-1 0 0,0 0 1 0 0,0 0-1 0 0,0 0 0 0 0,-1 0 1 0 0,1-1-1 0 0,0 1 1 0 0,0 0-1 0 0,0-1 0 0 0,0 1 1 0 0,0-1-1 0 0,1 1 1 0 0,-1-1-1 0 0,0 1 0 0 0,0-1 1 0 0,0 0-1 0 0,0 0 1 0 0,2 1-1 0 0,0-2 21 0 0,-1 1 1 0 0,1 0-1 0 0,0-1 1 0 0,0 0 0 0 0,-1 0-1 0 0,1 0 1 0 0,0 0-1 0 0,-1 0 1 0 0,1 0-1 0 0,-1-1 1 0 0,0 1-1 0 0,1-1 1 0 0,2-2-1 0 0,-1 1 79 0 0,4-5 236 0 0,0-3 231 0 0,4-2-516 0 0,-1 2 30 0 0,-2 0 0 0 0,13-19 0 0 0,5-10 24 0 0,9-23-1010 0 0,-13 27-3236 0 0,-17 27-1402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4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43 1839 0 0,'8'-42'8287'0'0,"-7"49"-3148"0"0,1 3-3400 0 0,1 19-1177 0 0,-10 188 1321 0 0,-1-37-693 0 0,8-177-1192 0 0,2 24-474 0 0,-2-27 419 0 0,0 1-1 0 0,0 0 0 0 0,0-1 1 0 0,0 1-1 0 0,0-1 0 0 0,0 1 1 0 0,0-1-1 0 0,0 1 0 0 0,0-1 1 0 0,1 1-1 0 0,-1-1 1 0 0,0 1-1 0 0,0-1 0 0 0,1 1 1 0 0,-1-1-1 0 0,0 0 0 0 0,1 1 1 0 0,-1-1-1 0 0,0 1 0 0 0,1-1 1 0 0,-1 0-1 0 0,1 1 0 0 0,-1-1 1 0 0,0 0-1 0 0,1 1 1 0 0,-1-1-1 0 0,1 0 0 0 0,-1 0 1 0 0,1 1-1 0 0,-1-1 0 0 0,1 0 1 0 0,-1 0-1 0 0,1 0 0 0 0,-1 0 1 0 0,1 0-1 0 0,0 0 0 0 0,-1 0 1 0 0,1 0-1 0 0,-1 0 1 0 0,1 0-1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39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65 101 919 0 0,'0'-23'2298'0'0,"0"4"1234"0"0,0 0 3440 0 0,0 23-6648 0 0,-1 0 1 0 0,0 0-1 0 0,-1 0 1 0 0,1 0 0 0 0,-1 0-1 0 0,0 0 1 0 0,0-1-1 0 0,-4 7 1 0 0,-4 9 22 0 0,5-8-129 0 0,-21 59 227 0 0,24-65-447 0 0,1 1 1 0 0,0-1 0 0 0,0 1-1 0 0,0 0 1 0 0,0 0-1 0 0,1-1 1 0 0,0 1 0 0 0,0 0-1 0 0,1 0 1 0 0,1 7 0 0 0,-1-11-105 0 0,-1-1 70 0 0,0 0 1 0 0,0 0-1 0 0,0 0 1 0 0,1 0-1 0 0,-1 0 1 0 0,1 0 0 0 0,-1 0-1 0 0,1 0 1 0 0,-1 0-1 0 0,1 0 1 0 0,-1-1-1 0 0,1 1 1 0 0,0 0 0 0 0,-1 0-1 0 0,1 0 1 0 0,0-1-1 0 0,0 1 1 0 0,0 0-1 0 0,0-1 1 0 0,-1 1 0 0 0,1-1-1 0 0,0 1 1 0 0,0-1-1 0 0,0 1 1 0 0,0-1-1 0 0,0 0 1 0 0,0 0 0 0 0,0 1-1 0 0,0-1 1 0 0,0 0-1 0 0,1 0 1 0 0,-1 0-1 0 0,0 0 1 0 0,0 0 0 0 0,0 0-1 0 0,0 0 1 0 0,0-1-1 0 0,0 1 1 0 0,0 0-1 0 0,2-1 1 0 0,52-8-316 0 0,-41 6-1 0 0,-5-3 44 0 0,31-27 179 0 0,-33 25 117 0 0,0 1 0 0 0,0-2 0 0 0,8-15 0 0 0,-11 18 81 0 0,0 0 1 0 0,-1-1-1 0 0,0 0 0 0 0,0 0 0 0 0,-1 0 1 0 0,0 0-1 0 0,0 0 0 0 0,0-1 1 0 0,-1 1-1 0 0,0 0 0 0 0,-1-9 1 0 0,0 11 119 0 0,0 1 0 0 0,-1 0 1 0 0,0-1-1 0 0,0 1 0 0 0,0 0 1 0 0,-1 0-1 0 0,1 0 0 0 0,-1 0 1 0 0,0 0-1 0 0,0 0 0 0 0,0 1 1 0 0,-1-1-1 0 0,1 1 0 0 0,-1-1 1 0 0,0 1-1 0 0,0 0 1 0 0,0 0-1 0 0,-5-4 0 0 0,6 6-127 0 0,1 1-1 0 0,-1-1 0 0 0,0 0 0 0 0,1 1 1 0 0,-1 0-1 0 0,0-1 0 0 0,1 1 1 0 0,-1 0-1 0 0,0 0 0 0 0,0 0 1 0 0,1 0-1 0 0,-1 0 0 0 0,0 0 0 0 0,1 0 1 0 0,-1 1-1 0 0,0-1 0 0 0,1 0 1 0 0,-1 1-1 0 0,0 0 0 0 0,1-1 1 0 0,-1 1-1 0 0,1 0 0 0 0,-1 0 1 0 0,1 0-1 0 0,-3 2 0 0 0,3-2-87 0 0,0-1 0 0 0,0 1 0 0 0,0-1 0 0 0,0 1 0 0 0,0 0 0 0 0,0 0 0 0 0,0-1 0 0 0,1 1 0 0 0,-1 0 0 0 0,0 0 0 0 0,0 0 0 0 0,1 0-1 0 0,-1 0 1 0 0,1 0 0 0 0,-1 0 0 0 0,1 0 0 0 0,-1 0 0 0 0,1 0 0 0 0,0 1 0 0 0,-1-1 0 0 0,1 0 0 0 0,0 0 0 0 0,0 0 0 0 0,0 0 0 0 0,0 1 0 0 0,0-1 0 0 0,0 0 0 0 0,0 0 0 0 0,0 0 0 0 0,1 0 0 0 0,-1 0-1 0 0,0 1 1 0 0,1-1 0 0 0,-1 0 0 0 0,0 0 0 0 0,1 0 0 0 0,1 2 0 0 0,7 10-2746 0 0,-3-5-3532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10 455 0 0,'-11'-10'14496'0'0,"3"16"-12612"0"0,3-1-1664 0 0,-2 2-157 0 0,-1 1 0 0 0,1-1 0 0 0,0 1 0 0 0,1 1 0 0 0,0-1 0 0 0,0 1 0 0 0,-4 9 0 0 0,10-17-65 0 0,0 0 0 0 0,0-1-1 0 0,0 1 1 0 0,0 0 0 0 0,0 0-1 0 0,0-1 1 0 0,0 1 0 0 0,0 0-1 0 0,0 0 1 0 0,0-1-1 0 0,1 1 1 0 0,-1 0 0 0 0,0 0-1 0 0,0-1 1 0 0,1 1 0 0 0,-1 0-1 0 0,1-1 1 0 0,-1 1 0 0 0,0 0-1 0 0,1-1 1 0 0,-1 1 0 0 0,1-1-1 0 0,-1 1 1 0 0,1-1 0 0 0,0 1-1 0 0,-1-1 1 0 0,1 1 0 0 0,0-1-1 0 0,-1 0 1 0 0,1 1 0 0 0,0-1-1 0 0,-1 0 1 0 0,1 1 0 0 0,0-1-1 0 0,0 0 1 0 0,-1 0 0 0 0,1 0-1 0 0,0 0 1 0 0,0 0 0 0 0,38 7-498 0 0,-31-7 269 0 0,32 2-192 0 0,-33-2 416 0 0,0-1 0 0 0,0 1-1 0 0,0 1 1 0 0,0 0 0 0 0,1 0-1 0 0,-1 0 1 0 0,0 1 0 0 0,-1 0 0 0 0,11 4-1 0 0,-17-6 8 0 0,1 1 0 0 0,-1-1 0 0 0,1 1-1 0 0,-1-1 1 0 0,1 1 0 0 0,-1-1 0 0 0,1 1-1 0 0,-1 0 1 0 0,0-1 0 0 0,1 1 0 0 0,-1 0-1 0 0,0-1 1 0 0,0 1 0 0 0,0 0 0 0 0,1-1-1 0 0,-1 1 1 0 0,0 0 0 0 0,0 0 0 0 0,0-1 0 0 0,0 1-1 0 0,0 0 1 0 0,0-1 0 0 0,0 1 0 0 0,-1 0-1 0 0,1 0 1 0 0,0-1 0 0 0,0 1 0 0 0,0 0-1 0 0,-1-1 1 0 0,1 1 0 0 0,0 0 0 0 0,-1-1-1 0 0,1 1 1 0 0,-1 0 0 0 0,-16 24 156 0 0,15-22-74 0 0,-11 12-1 0 0,-1-1 0 0 0,0 0 0 0 0,-1-1 0 0 0,-1-1 0 0 0,-25 16 1 0 0,-12 4-7148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5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53 919 0 0,'1'1'192'0'0,"-1"-1"-1"0"0,1 0 1 0 0,0 1-1 0 0,0-1 1 0 0,-1 0-1 0 0,1 0 1 0 0,0 0-1 0 0,-1 0 1 0 0,1 0-1 0 0,0 0 1 0 0,0 0-1 0 0,-1 0 1 0 0,1 0-1 0 0,0 0 0 0 0,0 0 1 0 0,-1 0-1 0 0,1 0 1 0 0,0 0-1 0 0,-1-1 1 0 0,1 1-1 0 0,1-1 1 0 0,14-4 1185 0 0,-14 5 92 0 0,12-5-836 0 0,44-12-38 0 0,-43 12-10 0 0,50-12 253 0 0,-52 13-629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5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3223 0 0,'-2'2'342'0'0,"1"0"-1"0"0,0 0 0 0 0,0 1 0 0 0,0-1 0 0 0,0 0 0 0 0,0 1 0 0 0,0-1 0 0 0,1 0 0 0 0,-1 1 1 0 0,0 4-1 0 0,-2 31 2238 0 0,3-28-2069 0 0,-1 21 1398 0 0,1 1 0 0 0,7 54 1 0 0,-5-70-1553 0 0,1 0 1 0 0,1 0 0 0 0,0 0-1 0 0,1-1 1 0 0,1 1-1 0 0,15 28 1 0 0,-18-40-314 0 0,1 1 1 0 0,-1-1-1 0 0,1 0 0 0 0,-1 0 1 0 0,1 0-1 0 0,1 0 0 0 0,-1 0 1 0 0,0-1-1 0 0,8 5 0 0 0,-9-7-40 0 0,-1 0 0 0 0,0 0-1 0 0,1 0 1 0 0,-1 0 0 0 0,0 0-1 0 0,1 0 1 0 0,-1-1 0 0 0,5 1-1 0 0,40 2-44 0 0,-36-3-173 0 0,1-6-48 0 0,48-26-1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6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48 3679 0 0,'0'-2'244'0'0,"-1"0"0"0"0,1-1-1 0 0,-1 1 1 0 0,1 0-1 0 0,-1-1 1 0 0,0 1-1 0 0,0 0 1 0 0,0 0 0 0 0,0 0-1 0 0,0 0 1 0 0,-1 0-1 0 0,1 0 1 0 0,-1 0-1 0 0,1 0 1 0 0,-1 1-1 0 0,1-1 1 0 0,-1 0 0 0 0,0 1-1 0 0,0-1 1 0 0,0 1-1 0 0,0 0 1 0 0,0 0-1 0 0,-5-2 1 0 0,5 2-54 0 0,-1 1 0 0 0,0 0 0 0 0,0 0 0 0 0,1 0 0 0 0,-1 0 0 0 0,0 0 0 0 0,0 1 0 0 0,1-1 0 0 0,-1 1-1 0 0,0 0 1 0 0,1-1 0 0 0,-1 1 0 0 0,0 0 0 0 0,1 1 0 0 0,-1-1 0 0 0,1 0 0 0 0,0 1 0 0 0,-1 0 0 0 0,1-1 0 0 0,-2 3 0 0 0,-5 3 18 0 0,1 1 1 0 0,0 0-1 0 0,1 0 1 0 0,0 1-1 0 0,0-1 1 0 0,1 2-1 0 0,0-1 1 0 0,0 1-1 0 0,1-1 1 0 0,-6 18-1 0 0,11-26-224 0 0,0 0 0 0 0,0 0 0 0 0,0 0 0 0 0,0 1-1 0 0,0-1 1 0 0,0 0 0 0 0,0 0 0 0 0,0 0 0 0 0,0 0 0 0 0,0 0-1 0 0,1 1 1 0 0,-1-1 0 0 0,0 0 0 0 0,1 0 0 0 0,-1 0 0 0 0,1 0-1 0 0,-1 0 1 0 0,1 0 0 0 0,0 0 0 0 0,-1 0 0 0 0,1 0 0 0 0,0 0-1 0 0,0-1 1 0 0,0 1 0 0 0,0 0 0 0 0,-1 0 0 0 0,1-1 0 0 0,0 1-1 0 0,0 0 1 0 0,0-1 0 0 0,0 1 0 0 0,1-1 0 0 0,1 1 0 0 0,3 1-140 0 0,0 0 0 0 0,0-1 0 0 0,0 0 0 0 0,11 1 0 0 0,-15-2 145 0 0,1 0-87 0 0,9 2-65 0 0,46 3 148 0 0,1 3 15 0 0,-15 4 0 0 0,-44-12 5 0 0,1 0 0 0 0,-1 0-1 0 0,1 0 1 0 0,0 0 0 0 0,-1 0-1 0 0,1 0 1 0 0,-1 0 0 0 0,1 1-1 0 0,-1-1 1 0 0,1 0 0 0 0,-1 0-1 0 0,1 1 1 0 0,-1-1-1 0 0,1 0 1 0 0,-1 1 0 0 0,1-1-1 0 0,-1 1 1 0 0,1-1 0 0 0,-1 0-1 0 0,0 1 1 0 0,1-1 0 0 0,-1 1-1 0 0,0-1 1 0 0,1 1 0 0 0,-1-1-1 0 0,0 1 1 0 0,0-1 0 0 0,1 1-1 0 0,-1 0 1 0 0,0-1 0 0 0,0 1-1 0 0,0-1 1 0 0,0 1 0 0 0,0-1-1 0 0,0 1 1 0 0,0 0 0 0 0,0-1-1 0 0,0 1 1 0 0,0-1 0 0 0,0 1-1 0 0,0 0 1 0 0,0-1 0 0 0,-1 1-1 0 0,1-1 1 0 0,0 1 0 0 0,0-1-1 0 0,-1 1 1 0 0,1-1 0 0 0,0 1-1 0 0,0-1 1 0 0,-1 1 0 0 0,0 0-1 0 0,-24 19 404 0 0,21-18-343 0 0,-2 2 48 0 0,-11 8 104 0 0,0 0 0 0 0,-2-1 0 0 0,1-1 0 0 0,-1 0 0 0 0,-26 8 0 0 0,44-17-295 0 0,-1-1 0 0 0,1 0-1 0 0,0 1 1 0 0,0-1 0 0 0,0 0 0 0 0,-1 0 0 0 0,1 0 0 0 0,0 0-1 0 0,0 0 1 0 0,0 0 0 0 0,-1 0 0 0 0,1 0 0 0 0,0 0-1 0 0,0-1 1 0 0,0 1 0 0 0,-1-1 0 0 0,1 1 0 0 0,-1-1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6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4143 0 0,'3'1'234'0'0,"0"0"-1"0"0,-1 0 1 0 0,1 0-1 0 0,0 0 0 0 0,0-1 1 0 0,0 1-1 0 0,0-1 0 0 0,0 0 1 0 0,0 0-1 0 0,4 0 0 0 0,1 0 1208 0 0,-6 0-145 0 0,11-1 68 0 0,66-4 1432 0 0,3-4-624 0 0,-66 8-1921 0 0,46-8 1409 0 0,-45 4-1526 0 0,-7 3 10 0 0,0-1-1 0 0,0 1 0 0 0,17 0 1 0 0,-15-3-39 0 0,35-15-305 0 0,-45 19 141 0 0,-1 1-1 0 0,1-1 1 0 0,0 0 0 0 0,-1 0-1 0 0,1 0 1 0 0,-1 0-1 0 0,1 0 1 0 0,-1-1-1 0 0,1 1 1 0 0,-1 0 0 0 0,0-1-1 0 0,3-2 1 0 0,-2-6-3339 0 0,-1 7 1982 0 0,-1-7-4062 0 0</inkml:trace>
  <inkml:trace contextRef="#ctx0" brushRef="#br0" timeOffset="1">312 0 3223 0 0,'-9'26'1339'0'0,"2"0"0"0"0,0 0 0 0 0,2 1 0 0 0,-2 34 0 0 0,0-10 152 0 0,-1-3-22 0 0,2-18-69 0 0,2 0-1 0 0,-1 59 1 0 0,5-86-1376 0 0,0-1 0 0 0,0 1 1 0 0,0-1-1 0 0,1 1 1 0 0,-1-1-1 0 0,1 1 1 0 0,0-1-1 0 0,-1 1 1 0 0,1-1-1 0 0,0 0 0 0 0,2 3 1 0 0,2 0-452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7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53 177 5983 0 0,'3'0'122'0'0,"-1"-1"-1"0"0,1 0 0 0 0,-1 1 0 0 0,1-1 1 0 0,-1 0-1 0 0,0 0 0 0 0,1 0 0 0 0,-1 0 0 0 0,0 0 1 0 0,0-1-1 0 0,0 1 0 0 0,0-1 0 0 0,3-2 1 0 0,-2 1 1476 0 0,5-7-975 0 0,24-34-23 0 0,-29 42-483 0 0,-1-1 0 0 0,-1-1 0 0 0,1 1-1 0 0,0 0 1 0 0,-1 0 0 0 0,0-1 0 0 0,1 1 0 0 0,-1 0 0 0 0,-1-1 0 0 0,1 1 0 0 0,0-1-1 0 0,-1 0 1 0 0,0-3 0 0 0,0 4-18 0 0,0 1-1 0 0,-1-1 0 0 0,1 1 1 0 0,-1 0-1 0 0,1-1 0 0 0,-1 1 1 0 0,0 0-1 0 0,0 0 1 0 0,0 0-1 0 0,0 0 0 0 0,0-1 1 0 0,0 2-1 0 0,-1-1 1 0 0,1 0-1 0 0,-3-3 0 0 0,2 4-59 0 0,0-1-1 0 0,0 1 1 0 0,0 0-1 0 0,0-1 0 0 0,0 1 1 0 0,0 0-1 0 0,0 0 1 0 0,0 0-1 0 0,-1 0 1 0 0,1 1-1 0 0,0-1 1 0 0,-1 1-1 0 0,1-1 0 0 0,0 1 1 0 0,-1 0-1 0 0,1 0 1 0 0,0 0-1 0 0,-1 0 1 0 0,1 0-1 0 0,-1 1 1 0 0,1-1-1 0 0,0 1 0 0 0,0-1 1 0 0,-1 1-1 0 0,1 0 1 0 0,0 0-1 0 0,0 0 1 0 0,0 0-1 0 0,0 0 1 0 0,0 1-1 0 0,0-1 0 0 0,0 0 1 0 0,-3 4-1 0 0,-1 2 8 0 0,0 1-1 0 0,1-1 0 0 0,-1 1 0 0 0,2 0 1 0 0,-1 0-1 0 0,1 0 0 0 0,1 1 0 0 0,-1 0 1 0 0,1-1-1 0 0,1 1 0 0 0,0 0 0 0 0,0 1 1 0 0,1-1-1 0 0,0 0 0 0 0,0 0 1 0 0,1 0-1 0 0,0 1 0 0 0,1-1 0 0 0,0 0 1 0 0,3 13-1 0 0,-3-20-35 0 0,-1 0 1 0 0,1 0-1 0 0,0 0 0 0 0,0 0 1 0 0,0-1-1 0 0,0 1 0 0 0,0 0 0 0 0,0 0 1 0 0,0-1-1 0 0,1 1 0 0 0,-1 0 1 0 0,1-1-1 0 0,-1 1 0 0 0,1-1 1 0 0,0 0-1 0 0,-1 1 0 0 0,1-1 1 0 0,2 1-1 0 0,-2-2-29 0 0,0 1 0 0 0,0-1 0 0 0,0 1 0 0 0,0-1 0 0 0,-1 0 0 0 0,1 0 0 0 0,0 0-1 0 0,0 0 1 0 0,0 0 0 0 0,0-1 0 0 0,0 1 0 0 0,0-1 0 0 0,0 1 0 0 0,-1-1 0 0 0,1 1 0 0 0,2-2 0 0 0,3-2-398 0 0,-1 0 0 0 0,0 0-1 0 0,0-1 1 0 0,0 0 0 0 0,0 0 0 0 0,-1 0 0 0 0,0 0-1 0 0,8-11 1 0 0,7-17-743 0 0,-19 31 1114 0 0,0 1-1 0 0,-1-1 1 0 0,1 0 0 0 0,0 0 0 0 0,0 0 0 0 0,-1 0-1 0 0,0 0 1 0 0,1 0 0 0 0,-1 0 0 0 0,0 0 0 0 0,0 0 0 0 0,0 0-1 0 0,0 0 1 0 0,0 0 0 0 0,0 0 0 0 0,0 0 0 0 0,-1-2-1 0 0,1 4 70 0 0,-1 0-1 0 0,1 0 1 0 0,0 0-1 0 0,0 0 1 0 0,0 0-1 0 0,0 0 1 0 0,0 0-1 0 0,0 0 1 0 0,0 0-1 0 0,0-1 1 0 0,0 1-1 0 0,0 0 1 0 0,0 0-1 0 0,0 0 1 0 0,0 0-1 0 0,0 0 1 0 0,-1 0-1 0 0,1 0 0 0 0,0 0 1 0 0,0 0-1 0 0,0 0 1 0 0,0 0-1 0 0,0 0 1 0 0,0 0-1 0 0,0 0 1 0 0,0 0-1 0 0,0 0 1 0 0,-1 0-1 0 0,1 0 1 0 0,0 0-1 0 0,0 0 1 0 0,0 0-1 0 0,0 0 1 0 0,0 0-1 0 0,0 0 1 0 0,0 0-1 0 0,0 0 1 0 0,0 0-1 0 0,0 0 1 0 0,-1 0-1 0 0,1 0 1 0 0,0 0-1 0 0,0 0 1 0 0,0 1-1 0 0,0-1 0 0 0,0 0 1 0 0,0 0-1 0 0,0 0 1 0 0,0 0-1 0 0,0 0 1 0 0,0 0-1 0 0,0 0 1 0 0,0 0-1 0 0,0 0 1 0 0,-5 9 1301 0 0,-2 7 603 0 0,7-14-1849 0 0,0-1-1 0 0,-1 0 0 0 0,1 1 1 0 0,0-1-1 0 0,0 0 0 0 0,0 1 0 0 0,-1-1 1 0 0,2 0-1 0 0,-1 1 0 0 0,0-1 1 0 0,0 0-1 0 0,0 1 0 0 0,0-1 1 0 0,1 0-1 0 0,-1 1 0 0 0,1-1 1 0 0,-1 0-1 0 0,1 0 0 0 0,0 1 1 0 0,-1-1-1 0 0,1 0 0 0 0,0 0 0 0 0,0 0 1 0 0,0 0-1 0 0,-1 0 0 0 0,1 0 1 0 0,0 0-1 0 0,0 0 0 0 0,2 1 1 0 0,1-1-386 0 0,0 1 1 0 0,0-1-1 0 0,1 1 1 0 0,-1-1-1 0 0,0-1 1 0 0,1 1-1 0 0,4 0 0 0 0,-1 0-1485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7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137 207 5527 0 0,'1'0'98'0'0,"0"0"-1"0"0,1 0 0 0 0,-1 0 0 0 0,0 0 0 0 0,0-1 0 0 0,0 1 1 0 0,1 0-1 0 0,-1-1 0 0 0,0 1 0 0 0,0-1 0 0 0,0 1 1 0 0,0-1-1 0 0,0 0 0 0 0,0 0 0 0 0,0 1 0 0 0,0-1 0 0 0,0 0 1 0 0,0 0-1 0 0,0 0 0 0 0,0 0 0 0 0,0 0 0 0 0,0-2 1 0 0,4-2 2053 0 0,2-6-1306 0 0,20-30 3 0 0,-20 31-65 0 0,-5 2-274 0 0,0-1-315 0 0,-1-1 1 0 0,0 1-1 0 0,0-1 0 0 0,-1-16 0 0 0,-1 23-130 0 0,1-1 0 0 0,-1 1-1 0 0,1 0 1 0 0,-1 0 0 0 0,0-1 0 0 0,0 1 0 0 0,-1 0-1 0 0,1 0 1 0 0,-3-3 0 0 0,3 4-51 0 0,0 1-1 0 0,0 0 0 0 0,0-1 1 0 0,0 1-1 0 0,0 0 1 0 0,-1 0-1 0 0,1 0 0 0 0,-1 0 1 0 0,1 0-1 0 0,-1 0 1 0 0,1 0-1 0 0,-1 1 1 0 0,1-1-1 0 0,-1 0 0 0 0,1 1 1 0 0,-1-1-1 0 0,0 1 1 0 0,1 0-1 0 0,-4-1 1 0 0,2 1-12 0 0,0 1 1 0 0,0-1 0 0 0,-1 0 0 0 0,1 1-1 0 0,0 0 1 0 0,0 0 0 0 0,0 0-1 0 0,0 0 1 0 0,0 0 0 0 0,1 1 0 0 0,-1-1-1 0 0,0 1 1 0 0,0 0 0 0 0,1-1 0 0 0,-1 1-1 0 0,1 1 1 0 0,0-1 0 0 0,0 0-1 0 0,0 0 1 0 0,0 1 0 0 0,0-1 0 0 0,0 1-1 0 0,0 0 1 0 0,-1 3 0 0 0,1-3 7 0 0,1 0 0 0 0,-1 0 0 0 0,1 0 0 0 0,0 0 0 0 0,0 0 0 0 0,0 0 0 0 0,0 1 0 0 0,1-1 0 0 0,-1 0 0 0 0,1 0 0 0 0,0 1 0 0 0,0-1 0 0 0,0 0 0 0 0,0 1 0 0 0,1-1 0 0 0,-1 0 0 0 0,1 1 0 0 0,0-1 0 0 0,0 0 0 0 0,0 0 0 0 0,0 0 0 0 0,3 5 0 0 0,14 15 107 0 0,-14-19 34 0 0,-1 0 0 0 0,1 0 0 0 0,-1 1-1 0 0,0 0 1 0 0,0-1 0 0 0,0 1 0 0 0,-1 0 0 0 0,1 1 0 0 0,-1-1-1 0 0,1 6 1 0 0,6 45 411 0 0,-2 1 0 0 0,-3 0 0 0 0,-6 108 0 0 0,-1-115-201 0 0,-14 68 0 0 0,12-95-199 0 0,0-2 0 0 0,-2 1 1 0 0,0-1-1 0 0,-2 0 0 0 0,-16 30 0 0 0,23-48-140 0 0,0 0 0 0 0,0 1 1 0 0,0-1-1 0 0,0-1 0 0 0,-1 1 1 0 0,1 0-1 0 0,-1 0 0 0 0,0-1 1 0 0,0 0-1 0 0,0 0 0 0 0,0 1 0 0 0,-4 1 1 0 0,5-4-25 0 0,1 0 0 0 0,0 1 0 0 0,-1-1 0 0 0,1 0 0 0 0,-1 1 0 0 0,1-1 0 0 0,-1 0 1 0 0,1 0-1 0 0,-1 0 0 0 0,1-1 0 0 0,-1 1 0 0 0,1 0 0 0 0,-1 0 0 0 0,1-1 0 0 0,0 1 0 0 0,-1-1 1 0 0,1 1-1 0 0,-1-1 0 0 0,1 0 0 0 0,0 1 0 0 0,0-1 0 0 0,-1 0 0 0 0,1 0 0 0 0,0 0 0 0 0,0 0 0 0 0,0 0 1 0 0,0 0-1 0 0,0 0 0 0 0,0-1 0 0 0,0 1 0 0 0,1 0 0 0 0,-2-3 0 0 0,0 1-207 0 0,0-1 0 0 0,0 1-1 0 0,0-1 1 0 0,1 1 0 0 0,-1-1-1 0 0,1 0 1 0 0,-1-4 0 0 0,0-13-6688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22 129 4143 0 0,'0'1'201'0'0,"0"1"0"0"0,1-1 0 0 0,-1 0-1 0 0,1 0 1 0 0,-1 0 0 0 0,1 0-1 0 0,0 0 1 0 0,-1 0 0 0 0,1 0 0 0 0,0 0-1 0 0,0-1 1 0 0,0 1 0 0 0,0 0-1 0 0,-1 0 1 0 0,1-1 0 0 0,0 1 0 0 0,0 0-1 0 0,0-1 1 0 0,1 1 0 0 0,-1-1-1 0 0,0 1 1 0 0,0-1 0 0 0,0 0-1 0 0,0 1 1 0 0,0-1 0 0 0,1 0 0 0 0,0 0-1 0 0,2 1 249 0 0,-1 0 0 0 0,0-1 0 0 0,1 0-1 0 0,-1 1 1 0 0,1-1 0 0 0,-1-1-1 0 0,0 1 1 0 0,7-1 0 0 0,-6-1-367 0 0,0 0-1 0 0,-1-1 1 0 0,0 1-1 0 0,1 0 1 0 0,-1-1-1 0 0,0 0 1 0 0,0 0-1 0 0,-1 0 1 0 0,1 0-1 0 0,-1 0 1 0 0,1-1 0 0 0,-1 1-1 0 0,0-1 1 0 0,0 1-1 0 0,0-1 1 0 0,-1 0-1 0 0,1 0 1 0 0,-1 1-1 0 0,0-1 1 0 0,1-7 0 0 0,-2 9-42 0 0,1-1 0 0 0,0 1 1 0 0,-1-1-1 0 0,0 0 1 0 0,0 1-1 0 0,0-1 0 0 0,0 0 1 0 0,0 1-1 0 0,0-1 0 0 0,-1 0 1 0 0,1 1-1 0 0,-1-1 1 0 0,0 1-1 0 0,1-1 0 0 0,-1 1 1 0 0,-1-1-1 0 0,1 1 0 0 0,0 0 1 0 0,0-1-1 0 0,-1 1 1 0 0,1 0-1 0 0,-1 0 0 0 0,0 0 1 0 0,0 0-1 0 0,0 0 1 0 0,0 1-1 0 0,0-1 0 0 0,0 0 1 0 0,0 1-1 0 0,-1 0 0 0 0,1-1 1 0 0,-3 0-1 0 0,3 1-39 0 0,1 1 0 0 0,-1 0-1 0 0,0-1 1 0 0,1 1 0 0 0,-1 0 0 0 0,1 0-1 0 0,-1 0 1 0 0,0 0 0 0 0,1 0 0 0 0,-1 0-1 0 0,1 0 1 0 0,-1 1 0 0 0,0-1-1 0 0,1 0 1 0 0,-1 1 0 0 0,1 0 0 0 0,-1-1-1 0 0,-1 2 1 0 0,0 0 3 0 0,0 0 0 0 0,0 1 0 0 0,1-1 0 0 0,-1 0 0 0 0,1 1 0 0 0,0 0 1 0 0,0-1-1 0 0,-3 5 0 0 0,-2 5 24 0 0,1 1 0 0 0,1-1-1 0 0,-6 19 1 0 0,10-27-16 0 0,-2 5 134 0 0,0-1 0 0 0,1 1 0 0 0,0 0 1 0 0,1 0-1 0 0,0-1 0 0 0,0 1 1 0 0,1 0-1 0 0,0 0 0 0 0,1 0 0 0 0,0 0 1 0 0,0 0-1 0 0,4 9 0 0 0,-4-13-96 0 0,1 0-1 0 0,0 0 0 0 0,0-1 1 0 0,1 1-1 0 0,-1-1 0 0 0,1 0 1 0 0,0 1-1 0 0,0-1 0 0 0,1-1 0 0 0,-1 1 1 0 0,1 0-1 0 0,0-1 0 0 0,0 0 1 0 0,0 0-1 0 0,0 0 0 0 0,0 0 1 0 0,1-1-1 0 0,-1 1 0 0 0,1-1 1 0 0,0 0-1 0 0,0-1 0 0 0,7 3 1 0 0,-5-4-77 0 0,0 0 1 0 0,0 0 0 0 0,0 0 0 0 0,0-1 0 0 0,0 0-1 0 0,0 0 1 0 0,-1 0 0 0 0,1-1 0 0 0,0 0 0 0 0,10-5-1 0 0,-10 4 40 0 0,6-1-169 0 0,-3-2-442 0 0,30-18-187 0 0,-30 18-1078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3679 0 0,'0'4'328'0'0,"0"-1"-264"0"0,4-2 2416 0 0,-3 2-1088 0 0,2 0 8 0 0,1 1-472 0 0,0-1-96 0 0,0 1-24 0 0,1-3 0 0 0,-3 2-512 0 0,1-3-104 0 0,0 0-16 0 0</inkml:trace>
  <inkml:trace contextRef="#ctx0" brushRef="#br0" timeOffset="1">9 174 12895 0 0,'-4'15'576'0'0,"1"-5"112"0"0,1-2-552 0 0,2-3-136 0 0,2-5 0 0 0,-2 1 624 0 0,1 2 96 0 0,2 1 16 0 0,1-1 8 0 0,0-2-744 0 0,2-1-104 0 0,-1-3-48 0 0,2-4-8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 1839 0 0,'-2'-3'-180'0'0,"-13"-22"4765"0"0,15 24-4381 0 0,-1 1 0 0 0,1-1 0 0 0,-1 0 0 0 0,1 1 0 0 0,0-1 0 0 0,0 0 0 0 0,-1 0 0 0 0,1 1 0 0 0,0-1 0 0 0,0 0 0 0 0,0 0 1 0 0,0 0-1 0 0,0 1 0 0 0,0-1 0 0 0,0 0 0 0 0,0 0 0 0 0,0 0 0 0 0,0 1 0 0 0,0-1 0 0 0,1 0 0 0 0,-1 0 0 0 0,0 1 0 0 0,1-1 1 0 0,-1 0-1 0 0,0 0 0 0 0,1 1 0 0 0,-1-1 0 0 0,1 0 0 0 0,0 0 0 0 0,0 1-34 0 0,0-1 0 0 0,0 1 0 0 0,0 0 0 0 0,0 0 0 0 0,1-1 0 0 0,-1 1-1 0 0,0 0 1 0 0,0 0 0 0 0,0 0 0 0 0,0 1 0 0 0,0-1 0 0 0,1 0 0 0 0,-1 0 0 0 0,0 0 0 0 0,0 1 0 0 0,0-1 0 0 0,0 1 0 0 0,0-1-1 0 0,0 1 1 0 0,0-1 0 0 0,0 1 0 0 0,0 0 0 0 0,0-1 0 0 0,0 1 0 0 0,1 1 0 0 0,24 21 902 0 0,-24-21-963 0 0,4 4-57 0 0,0 0 0 0 0,-1 1 0 0 0,0-1 0 0 0,0 1 1 0 0,0 0-1 0 0,-1 0 0 0 0,0 1 0 0 0,-1-1 0 0 0,1 1 1 0 0,-1 0-1 0 0,-1-1 0 0 0,0 2 0 0 0,3 12 1 0 0,-5-16-34 0 0,0 0 0 0 0,0 0 1 0 0,0 0-1 0 0,-1 1 1 0 0,0-1-1 0 0,0 0 1 0 0,0 0-1 0 0,0 0 1 0 0,-1 0-1 0 0,0-1 1 0 0,0 1-1 0 0,0 0 1 0 0,0-1-1 0 0,-1 1 1 0 0,0-1-1 0 0,0 0 1 0 0,0 0-1 0 0,-1 0 1 0 0,1 0-1 0 0,-1-1 1 0 0,0 1-1 0 0,0-1 1 0 0,-4 3-1 0 0,-2 0-620 0 0,-1 0 1 0 0,1-1-1 0 0,-1 0 0 0 0,0 0 0 0 0,-13 3 1 0 0,22-8 616 0 0,36 4 672 0 0,33-7 1935 0 0,-65 2-2640 0 0,11 1-565 0 0,49-2 333 0 0,-40 1 235 0 0,35 2 128 0 0,32 7-790 0 0,-89-8 547 0 0,1 0 0 0 0,-1 0 0 0 0,1 0 0 0 0,-1 0 0 0 0,1 0 0 0 0,-1 0 0 0 0,1 0 0 0 0,-1 0 0 0 0,1 0 0 0 0,-1 0 0 0 0,1 0 0 0 0,-1 0 0 0 0,1 0 0 0 0,-1 0 0 0 0,1 0 0 0 0,-1 0 0 0 0,1-1 0 0 0,-1 1 0 0 0,1 0 0 0 0,-1 0 0 0 0,1-1 0 0 0,-1 1 0 0 0,0 0 0 0 0,1-1 0 0 0,-1 1 0 0 0,1 0 0 0 0,-1-1 0 0 0,0 1 0 0 0,0 0 0 0 0,1-1 0 0 0,-1 1 0 0 0,0-1 0 0 0,1 1 0 0 0,-1-1 0 0 0,0 0 0 0 0,0-5-4666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0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8351 0 0,'-1'1'46'0'0,"1"0"-1"0"0,0 0 1 0 0,0 0-1 0 0,0 1 1 0 0,0-1-1 0 0,1 0 0 0 0,-1 0 1 0 0,0 0-1 0 0,0 0 1 0 0,1 0-1 0 0,-1 0 1 0 0,1 0-1 0 0,-1 0 0 0 0,1 0 1 0 0,-1 0-1 0 0,1 0 1 0 0,-1 0-1 0 0,1 0 1 0 0,0 0-1 0 0,1 1 0 0 0,5 8 395 0 0,-5-4-256 0 0,14 16 790 0 0,0-4-520 0 0,-5-9-553 0 0,18 8-128 0 0,-22-13-177 0 0,5-4-3793 0 0,47 0 2630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5063 0 0,'-1'1'112'0'0,"0"-1"-1"0"0,-1 1 0 0 0,1 0 1 0 0,-1 0-1 0 0,1-1 0 0 0,0 1 1 0 0,0 0-1 0 0,-1 0 0 0 0,1 0 1 0 0,0 1-1 0 0,0-1 0 0 0,0 0 1 0 0,0 0-1 0 0,0 0 0 0 0,1 1 1 0 0,-1-1-1 0 0,0 1 0 0 0,0-1 0 0 0,1 1 1 0 0,-1-1-1 0 0,1 0 0 0 0,0 1 1 0 0,-1 0-1 0 0,1-1 0 0 0,0 1 1 0 0,0 2-1 0 0,-1 1 14 0 0,-7 31 2042 0 0,1 1 0 0 0,-2 69 0 0 0,9-106-2163 0 0,0 0-1 0 0,0 0 1 0 0,0 0-1 0 0,0 0 1 0 0,0 0-1 0 0,-1 0 1 0 0,1 0-1 0 0,0 0 1 0 0,0 0-1 0 0,0 1 1 0 0,0-1-1 0 0,0 0 1 0 0,0 0-1 0 0,0 0 1 0 0,1 0-1 0 0,-1 0 1 0 0,0 0-1 0 0,0 0 1 0 0,0 0-1 0 0,0 0 1 0 0,0 0-1 0 0,0 0 1 0 0,0 1-1 0 0,0-1 1 0 0,0 0-1 0 0,0 0 1 0 0,0 0-1 0 0,0 0 1 0 0,0 0-1 0 0,0 0 1 0 0,0 0-1 0 0,0 0 1 0 0,0 0-1 0 0,0 0 1 0 0,0 0-1 0 0,1 0 1 0 0,-1 0-1 0 0,0 0 1 0 0,0 0-1 0 0,0 0 1 0 0,0 0-1 0 0,0 0 1 0 0,0 0-1 0 0,0 0 1 0 0,0 0-1 0 0,0 0 1 0 0,0 0-1 0 0,0 0 1 0 0,1 0-1 0 0,-1 0 1 0 0,0 0-1 0 0,0 0 1 0 0,0 0-1 0 0,0 0 1 0 0,0 0-1 0 0,0 0 1 0 0,0 0-1 0 0,0 0 1 0 0,0 0-1 0 0,0 0 1 0 0,1 0-1 0 0,5-6-176 0 0,4-8-768 0 0,-6 2 435 0 0,19-29-277 0 0,2 4 764 0 0,-20 28 298 0 0,2 1-87 0 0,20-25 30 0 0,-20 25 1986 0 0,1 10-1824 0 0,26 7-17 0 0,-32-7-331 0 0,0-1 0 0 0,-1 0 0 0 0,0 1 0 0 0,1-1 0 0 0,-1 1 0 0 0,0-1 0 0 0,0 1 0 0 0,1 0 0 0 0,-1-1 0 0 0,0 1 0 0 0,-1 0 0 0 0,1 0 0 0 0,0 0 0 0 0,-1 0-1 0 0,1-1 1 0 0,-1 1 0 0 0,1 0 0 0 0,-1 0 0 0 0,0 0 0 0 0,0 0 0 0 0,0 0 0 0 0,0 0 0 0 0,0 2 0 0 0,0 6 149 0 0,3 29 205 0 0,-3-30-484 0 0,0 1-1 0 0,1-1 1 0 0,0 0 0 0 0,1 0-1 0 0,4 15 1 0 0,-6-24 49 0 0,0 1-1 0 0,0-1 1 0 0,0 0 0 0 0,0 0-1 0 0,0 0 1 0 0,0 0 0 0 0,0 0-1 0 0,0 1 1 0 0,0-1 0 0 0,0 0-1 0 0,1 0 1 0 0,-1 0 0 0 0,0 0-1 0 0,0 0 1 0 0,0 0 0 0 0,0 1-1 0 0,0-1 1 0 0,0 0 0 0 0,0 0-1 0 0,1 0 1 0 0,-1 0 0 0 0,0 0-1 0 0,0 0 1 0 0,0 0 0 0 0,0 0-1 0 0,0 0 1 0 0,1 0 0 0 0,-1 0-1 0 0,0 0 1 0 0,0 0 0 0 0,0 0-1 0 0,0 0 1 0 0,1 0 0 0 0,-1 0-1 0 0,0 0 1 0 0,0 0 0 0 0,0 0-1 0 0,0 0 1 0 0,1 0 0 0 0,-1 0-1 0 0,0 0 1 0 0,0 0 0 0 0,0 0-1 0 0,3-3-1294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3223 0 0,'-5'21'6366'0'0,"1"10"-3297"0"0,2 41-1477 0 0,1-47-724 0 0,1-23-826 0 0,1 57 784 0 0,-1-55-787 0 0,1 1-1 0 0,-1-1 1 0 0,1 0 0 0 0,0 1-1 0 0,1-1 1 0 0,-1 0 0 0 0,1 0-1 0 0,-1 0 1 0 0,1 0 0 0 0,5 7-1 0 0,-7-11-47 0 0,0 1-1 0 0,0-1 0 0 0,1 0 1 0 0,-1 1-1 0 0,0-1 0 0 0,0 0 0 0 0,0 0 1 0 0,1 1-1 0 0,-1-1 0 0 0,0 0 1 0 0,0 0-1 0 0,0 0 0 0 0,1 1 1 0 0,-1-1-1 0 0,0 0 0 0 0,1 0 1 0 0,-1 0-1 0 0,0 0 0 0 0,0 0 1 0 0,1 1-1 0 0,-1-1 0 0 0,0 0 1 0 0,1 0-1 0 0,-1 0 0 0 0,0 0 1 0 0,1 0-1 0 0,-1 0 0 0 0,0 0 1 0 0,0 0-1 0 0,1 0 0 0 0,2-9-1025 0 0,-7-14-578 0 0,1 17 1342 0 0,0 1 0 0 0,-1 0 0 0 0,1-1 0 0 0,-1 2 0 0 0,0-1 0 0 0,-1 0-1 0 0,1 1 1 0 0,-1 0 0 0 0,0 0 0 0 0,-7-4 0 0 0,11 6 256 0 0,-1 1 0 0 0,1 0 0 0 0,-1 1-1 0 0,0-1 1 0 0,1 0 0 0 0,-1 0 0 0 0,0 1 0 0 0,0-1 0 0 0,0 1 0 0 0,0-1 0 0 0,1 1-1 0 0,-1 0 1 0 0,0 0 0 0 0,0 0 0 0 0,0 0 0 0 0,0 0 0 0 0,0 0 0 0 0,0 0-1 0 0,1 1 1 0 0,-1-1 0 0 0,0 1 0 0 0,0-1 0 0 0,0 1 0 0 0,1 0 0 0 0,-1 0 0 0 0,0 0-1 0 0,1 0 1 0 0,-1 0 0 0 0,1 0 0 0 0,-1 0 0 0 0,1 0 0 0 0,-1 1 0 0 0,1-1 0 0 0,0 0-1 0 0,0 1 1 0 0,0-1 0 0 0,-1 3 0 0 0,-4 4 236 0 0,1 1 0 0 0,1 1 0 0 0,0-1-1 0 0,0 1 1 0 0,-3 11 0 0 0,5-15-40 0 0,1 0-1 0 0,0 0 1 0 0,0 0-1 0 0,0 0 1 0 0,1 0-1 0 0,0 0 1 0 0,0 0-1 0 0,0 0 1 0 0,1 0-1 0 0,1 7 1 0 0,-1-12-119 0 0,0 1 0 0 0,-1-1 0 0 0,1 1 1 0 0,0-1-1 0 0,0 1 0 0 0,0-1 0 0 0,0 1 1 0 0,0-1-1 0 0,0 0 0 0 0,0 0 0 0 0,0 1 1 0 0,1-1-1 0 0,-1 0 0 0 0,0 0 0 0 0,1 0 1 0 0,-1 0-1 0 0,1-1 0 0 0,-1 1 0 0 0,1 0 1 0 0,0-1-1 0 0,-1 1 0 0 0,1-1 0 0 0,0 1 0 0 0,-1-1 1 0 0,1 0-1 0 0,0 1 0 0 0,-1-1 0 0 0,1 0 1 0 0,0 0-1 0 0,-1-1 0 0 0,1 1 0 0 0,0 0 1 0 0,-1 0-1 0 0,3-1 0 0 0,4-1-233 0 0,-1 0-1 0 0,1 0 1 0 0,0-1-1 0 0,-1 0 0 0 0,10-6 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9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6447 0 0,'-13'0'1101'0'0,"1"0"0"0"0,-1 1 0 0 0,-17 5-1 0 0,26-6-838 0 0,0 2-1 0 0,-1-1 0 0 0,1 0 1 0 0,0 1-1 0 0,0 0 1 0 0,0 0-1 0 0,0 0 1 0 0,1 1-1 0 0,-1-1 0 0 0,0 1 1 0 0,1 0-1 0 0,-7 6 1 0 0,9-8-269 0 0,0 1 1 0 0,0-1-1 0 0,0 0 1 0 0,1 1-1 0 0,-1-1 1 0 0,0 1-1 0 0,0 0 1 0 0,1-1-1 0 0,-1 1 1 0 0,1-1-1 0 0,0 1 1 0 0,-1 0-1 0 0,1-1 1 0 0,0 1-1 0 0,0 0 1 0 0,0 0-1 0 0,0-1 1 0 0,0 1-1 0 0,0 0 1 0 0,0-1-1 0 0,1 1 1 0 0,-1 0-1 0 0,1-1 1 0 0,-1 1-1 0 0,1-1 1 0 0,0 1-1 0 0,0 0 1 0 0,-1-1-1 0 0,1 0 1 0 0,0 1-1 0 0,0-1 1 0 0,3 3-1 0 0,-2-1-55 0 0,1-1 0 0 0,0 1-1 0 0,0-1 1 0 0,0 1 0 0 0,0-1 0 0 0,1 0-1 0 0,-1 0 1 0 0,0 0 0 0 0,1-1-1 0 0,0 1 1 0 0,-1-1 0 0 0,1 0-1 0 0,4 1 1 0 0,9 0-8 0 0,-11-2 63 0 0,0 1 1 0 0,0-1-1 0 0,0 1 1 0 0,0 0-1 0 0,0 1 0 0 0,0-1 1 0 0,0 1-1 0 0,-1 1 0 0 0,1-1 1 0 0,0 1-1 0 0,9 6 1 0 0,-15-9 34 0 0,1 1 1 0 0,-1 0 0 0 0,1-1 0 0 0,0 1-1 0 0,-1 0 1 0 0,1 0 0 0 0,-1 0 0 0 0,1-1-1 0 0,-1 1 1 0 0,0 0 0 0 0,1 0-1 0 0,-1 0 1 0 0,0 0 0 0 0,0 0 0 0 0,0 0-1 0 0,0 0 1 0 0,1 0 0 0 0,-1-1 0 0 0,0 1-1 0 0,0 0 1 0 0,-1 0 0 0 0,1 0 0 0 0,0 2-1 0 0,-1-1 59 0 0,0 0 0 0 0,0 0 1 0 0,0 0-1 0 0,0 0 0 0 0,0 0 0 0 0,-1 0 0 0 0,1 0 0 0 0,-1 0 0 0 0,-2 2 0 0 0,-1 1 126 0 0,-1 0 1 0 0,-1 0-1 0 0,1 0 0 0 0,-13 6 0 0 0,5-4-12 0 0,-1-1 0 0 0,-21 7 0 0 0,31-12-239 0 0,1 1 1 0 0,-1-1-1 0 0,1-1 0 0 0,-1 1 1 0 0,1 0-1 0 0,-1-1 0 0 0,0 0 0 0 0,1 0 1 0 0,-1-1-1 0 0,1 1 0 0 0,-1-1 0 0 0,1 0 1 0 0,-6-2-1 0 0,10 3-172 0 0,-1-1-1 0 0,0 1 1 0 0,1-1-1 0 0,-1 1 1 0 0,0-1-1 0 0,1 1 1 0 0,-1-1 0 0 0,0 0-1 0 0,1 1 1 0 0,-1-1-1 0 0,1 0 1 0 0,0 1 0 0 0,-1-1-1 0 0,1 0 1 0 0,-1-1-1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0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2303 0 0,'2'0'-4'0'0,"3"3"835"0"0,0-1 0 0 0,0 0 0 0 0,1 0 0 0 0,-1 0 0 0 0,1-1 0 0 0,-1 1 0 0 0,1-1 0 0 0,-1-1-1 0 0,1 1 1 0 0,8-1 0 0 0,1 2-522 0 0,44 0 1037 0 0,7-2 134 0 0,-52 0-1293 0 0,40-5 545 0 0,-41 4-602 0 0,38-8 461 0 0,-8-1-1256 0 0,-32 8-3125 0 0</inkml:trace>
  <inkml:trace contextRef="#ctx0" brushRef="#br0" timeOffset="1">268 0 3679 0 0,'-4'4'265'0'0,"0"-1"0"0"0,0 0 0 0 0,1 1-1 0 0,-1 0 1 0 0,1-1 0 0 0,0 1 0 0 0,0 1 0 0 0,0-1-1 0 0,1 0 1 0 0,-1 1 0 0 0,1-1 0 0 0,0 1-1 0 0,0 0 1 0 0,1 0 0 0 0,-1-1 0 0 0,1 1-1 0 0,0 6 1 0 0,-2 1 111 0 0,-10 32 1764 0 0,-10 46 1307 0 0,20-78-3120 0 0,2 0-1 0 0,-1 0 0 0 0,2 1 0 0 0,-1-1 1 0 0,3 17-1 0 0,-2-27-390 0 0,0 0 0 0 0,1-1 0 0 0,-1 1 0 0 0,0 0 0 0 0,1 0 0 0 0,-1-1 0 0 0,1 1 0 0 0,0 0 0 0 0,-1-1 0 0 0,1 1 0 0 0,0 0 0 0 0,0-1 0 0 0,0 1 0 0 0,0-1 0 0 0,0 0 0 0 0,1 1 0 0 0,-1-1 0 0 0,0 0 0 0 0,1 0 0 0 0,-1 1 0 0 0,0-1 0 0 0,1 0 0 0 0,0 0 0 0 0,-1-1 0 0 0,3 2 0 0 0,6 1-5255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0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83 118 4607 0 0,'0'1'81'0'0,"0"-1"0"0"0,1 0 0 0 0,-1 1 0 0 0,0-1 0 0 0,0 1 0 0 0,1-1-1 0 0,-1 0 1 0 0,0 1 0 0 0,1-1 0 0 0,-1 0 0 0 0,1 0 0 0 0,-1 1 0 0 0,0-1-1 0 0,1 0 1 0 0,-1 0 0 0 0,1 1 0 0 0,-1-1 0 0 0,1 0 0 0 0,-1 0 0 0 0,0 0-1 0 0,1 0 1 0 0,-1 0 0 0 0,1 0 0 0 0,-1 0 0 0 0,1 0 0 0 0,-1 0-1 0 0,1 0 1 0 0,-1 0 0 0 0,1 0 0 0 0,-1 0 0 0 0,1 0 0 0 0,-1 0 0 0 0,1 0-1 0 0,14-14 2211 0 0,-11 9-1852 0 0,-1 0-1 0 0,-1 0 1 0 0,1 0-1 0 0,-1 0 1 0 0,3-10-1 0 0,-4 12-347 0 0,-1 0 0 0 0,0 0 0 0 0,0 0 0 0 0,0 0 0 0 0,0 0 0 0 0,-1-1 0 0 0,1 1 0 0 0,-1 0 0 0 0,0 0 0 0 0,0 0 0 0 0,0 0-1 0 0,0 0 1 0 0,-1 0 0 0 0,1 1 0 0 0,-1-1 0 0 0,-3-4 0 0 0,5 6-84 0 0,-1 0 0 0 0,0-1 0 0 0,0 1 0 0 0,0 0 0 0 0,0 0 0 0 0,0 1 0 0 0,0-1 0 0 0,-1 0 0 0 0,1 0 0 0 0,0 1 0 0 0,0-1 0 0 0,0 0 0 0 0,-1 1 0 0 0,1-1 0 0 0,0 1 0 0 0,-1 0 0 0 0,1-1 0 0 0,-1 1 0 0 0,1 0 0 0 0,0 0 0 0 0,-1 0 0 0 0,1 0 0 0 0,-1 0 0 0 0,1 0 0 0 0,0 0 0 0 0,-1 0 0 0 0,1 1 0 0 0,0-1 0 0 0,-1 1 0 0 0,1-1 0 0 0,0 1-1 0 0,-1-1 1 0 0,1 1 0 0 0,0 0 0 0 0,0-1 0 0 0,0 1 0 0 0,-1 0 0 0 0,1 0 0 0 0,-1 1 0 0 0,-5 5-27 0 0,0 0-1 0 0,1 0 1 0 0,0 1-1 0 0,0 0 0 0 0,1 0 1 0 0,-7 12-1 0 0,10-16 44 0 0,-1 1 0 0 0,1 0 0 0 0,0-1 0 0 0,1 1 0 0 0,-1 0 0 0 0,1 0 0 0 0,0 0 0 0 0,0 0 0 0 0,0 0 0 0 0,1 0 0 0 0,0 0 0 0 0,0 0 0 0 0,1 10 0 0 0,-1-14-12 0 0,1 0 1 0 0,-1 0 0 0 0,0 0 0 0 0,1 0 0 0 0,-1 0 0 0 0,1 0 0 0 0,-1 0 0 0 0,1-1-1 0 0,0 1 1 0 0,-1 0 0 0 0,1 0 0 0 0,0-1 0 0 0,-1 1 0 0 0,1 0 0 0 0,0-1 0 0 0,0 1-1 0 0,0-1 1 0 0,-1 1 0 0 0,1-1 0 0 0,0 1 0 0 0,0-1 0 0 0,2 1 0 0 0,-1 0-2 0 0,1-1 0 0 0,-1 0 1 0 0,1 1-1 0 0,-1-1 0 0 0,1 0 1 0 0,0 0-1 0 0,-1-1 0 0 0,5 0 1 0 0,-1 0-84 0 0,0-1 1 0 0,0 0 0 0 0,0 0-1 0 0,0 0 1 0 0,-1-1 0 0 0,11-6 0 0 0,-12 6-120 0 0,-1 1 2 0 0,0 0-1 0 0,0 0 1 0 0,0-1-1 0 0,0 1 1 0 0,0-1 0 0 0,-1 0-1 0 0,1 1 1 0 0,-1-1-1 0 0,4-6 1 0 0,-5 7 147 0 0,-1 6 441 0 0,1 0 0 0 0,1 0 0 0 0,-1 0 1 0 0,0 0-1 0 0,1-1 0 0 0,0 1 0 0 0,2 3 0 0 0,18 27-651 0 0,-9-24-1582 0 0,-9-10 711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46 160 2303 0 0,'10'-5'1331'0'0,"-1"-1"-1"0"0,0 0 0 0 0,12-10 4761 0 0,-13 5-5313 0 0,23-31-30 0 0,-30 40-727 0 0,0 1 0 0 0,0-1 0 0 0,0 1 0 0 0,0-1 0 0 0,0 0 0 0 0,0 1 0 0 0,0-1 0 0 0,0 0 0 0 0,-1 0 0 0 0,1 1 0 0 0,-1-1 0 0 0,1 0 0 0 0,-1 0-1 0 0,0 0 1 0 0,0 0 0 0 0,0 0 0 0 0,0 0 0 0 0,0 0 0 0 0,0 1 0 0 0,0-1 0 0 0,-1 0 0 0 0,1 0 0 0 0,-1 0 0 0 0,1 0 0 0 0,-1 0 0 0 0,0 1 0 0 0,0-1 0 0 0,1 0 0 0 0,-1 1 0 0 0,0-1-1 0 0,-1 1 1 0 0,1-1 0 0 0,0 1 0 0 0,0-1 0 0 0,-1 1 0 0 0,1 0 0 0 0,-1-1 0 0 0,1 1 0 0 0,-1 0 0 0 0,1 0 0 0 0,-1 0 0 0 0,0 0 0 0 0,1 1 0 0 0,-1-1 0 0 0,0 0 0 0 0,0 1 0 0 0,0-1-1 0 0,0 1 1 0 0,1 0 0 0 0,-1-1 0 0 0,0 1 0 0 0,0 0 0 0 0,0 0 0 0 0,0 0 0 0 0,0 1 0 0 0,0-1 0 0 0,0 0 0 0 0,1 1 0 0 0,-1-1 0 0 0,0 1 0 0 0,0-1 0 0 0,0 1 0 0 0,1 0-1 0 0,-1 0 1 0 0,0 0 0 0 0,1 0 0 0 0,-3 2 0 0 0,2-1-18 0 0,-1 0 0 0 0,1 0 0 0 0,0 0 0 0 0,1 0 0 0 0,-1 1-1 0 0,0-1 1 0 0,1 0 0 0 0,-1 1 0 0 0,1-1 0 0 0,0 1 0 0 0,0 0-1 0 0,0-1 1 0 0,0 1 0 0 0,0 0 0 0 0,0 0 0 0 0,1-1 0 0 0,-1 1 0 0 0,1 0-1 0 0,0 0 1 0 0,0 0 0 0 0,0 0 0 0 0,0 0 0 0 0,1-1 0 0 0,0 4 0 0 0,0-1 121 0 0,1-1 1 0 0,-1 0-1 0 0,1 0 1 0 0,0 0-1 0 0,1 0 0 0 0,-1 0 1 0 0,0 0-1 0 0,1-1 1 0 0,0 1-1 0 0,0-1 1 0 0,0 1-1 0 0,0-1 1 0 0,1 0-1 0 0,6 4 1 0 0,-2-1 5 0 0,-1 0 0 0 0,0 1-1 0 0,0-1 1 0 0,-1 2 0 0 0,1-1 0 0 0,-2 1 0 0 0,9 13-1 0 0,-6-8-25 0 0,-1 1 0 0 0,-1 0 0 0 0,0 0-1 0 0,5 17 1 0 0,-10-23-12 0 0,1 1-1 0 0,-1-1 1 0 0,-1 1-1 0 0,1 0 0 0 0,-1-1 1 0 0,-1 1-1 0 0,0-1 1 0 0,0 1-1 0 0,-1-1 1 0 0,0 1-1 0 0,0-1 1 0 0,-1 0-1 0 0,0 0 0 0 0,-6 12 1 0 0,2-6 30 0 0,-1-1 1 0 0,-1 0-1 0 0,1 0 1 0 0,-2-1 0 0 0,0 0-1 0 0,0-1 1 0 0,-16 13-1 0 0,24-22-108 0 0,-1 0 0 0 0,1 0 0 0 0,0-1 0 0 0,0 1 0 0 0,0-1-1 0 0,-1 1 1 0 0,1-1 0 0 0,-1 0 0 0 0,1 0 0 0 0,-1 0 0 0 0,0 0 0 0 0,1-1-1 0 0,-1 1 1 0 0,0-1 0 0 0,1 0 0 0 0,-4 1 0 0 0,4-2-18 0 0,1 1 1 0 0,-1-1 0 0 0,0 1-1 0 0,1-1 1 0 0,-1 0-1 0 0,0 0 1 0 0,1 0-1 0 0,-1 1 1 0 0,1-1 0 0 0,-1-1-1 0 0,1 1 1 0 0,0 0-1 0 0,-1 0 1 0 0,1-1 0 0 0,0 1-1 0 0,0 0 1 0 0,0-1-1 0 0,0 1 1 0 0,0-1-1 0 0,0 1 1 0 0,1-1 0 0 0,-1 0-1 0 0,0 1 1 0 0,1-1-1 0 0,-1-2 1 0 0,-1-2-442 0 0,0-1-1 0 0,1 0 1 0 0,-1 1 0 0 0,2-1-1 0 0,-1 0 1 0 0,1-10 0 0 0,2-6-6209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1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5407 0 0,'0'1'38'0'0,"1"0"0"0"0,0 0 0 0 0,0 0 0 0 0,0 0-1 0 0,-1 0 1 0 0,1 0 0 0 0,0 0 0 0 0,1 0 0 0 0,-1 0 0 0 0,0 0-1 0 0,0-1 1 0 0,0 1 0 0 0,0 0 0 0 0,1-1 0 0 0,-1 1-1 0 0,0-1 1 0 0,1 1 0 0 0,-1-1 0 0 0,0 0 0 0 0,3 1 0 0 0,17-3 1590 0 0,2-9 3375 0 0,16-14-4649 0 0,-37 23-319 0 0,0 1-1 0 0,0-1 1 0 0,0 0-1 0 0,0 1 1 0 0,-1-1 0 0 0,1 0-1 0 0,0 0 1 0 0,-1-1-1 0 0,0 1 1 0 0,1 0-1 0 0,-1 0 1 0 0,0-1-1 0 0,0 1 1 0 0,0 0-1 0 0,-1-1 1 0 0,1 1-1 0 0,-1-1 1 0 0,1 1-1 0 0,-1-1 1 0 0,0 1 0 0 0,0-1-1 0 0,0 0 1 0 0,0-2-1 0 0,-1 1-60 0 0,1 0 0 0 0,-1 1 0 0 0,0-1-1 0 0,0 0 1 0 0,0 0 0 0 0,-1 1 0 0 0,1-1 0 0 0,-1 0 0 0 0,0 1-1 0 0,0 0 1 0 0,-4-6 0 0 0,5 8-12 0 0,0 0 1 0 0,0 0-1 0 0,0 0 0 0 0,0 0 0 0 0,0 0 1 0 0,-1 0-1 0 0,1 0 0 0 0,0 0 1 0 0,0 0-1 0 0,0 1 0 0 0,-1-1 1 0 0,1 1-1 0 0,0-1 0 0 0,-1 1 0 0 0,1-1 1 0 0,-1 1-1 0 0,1 0 0 0 0,0-1 1 0 0,-1 1-1 0 0,1 0 0 0 0,-1 0 1 0 0,-2 0-1 0 0,2 1 26 0 0,0 0 0 0 0,0-1 0 0 0,0 1 0 0 0,0 0 0 0 0,0 0 0 0 0,0 0 0 0 0,1 1 0 0 0,-1-1 1 0 0,0 0-1 0 0,0 1 0 0 0,1-1 0 0 0,-1 1 0 0 0,-1 2 0 0 0,-2 2 70 0 0,1 1 0 0 0,-1-1 0 0 0,1 1 0 0 0,1 0 0 0 0,0 0 0 0 0,0 0 1 0 0,-3 11-1 0 0,4-12 107 0 0,1 0 0 0 0,0 0 1 0 0,0 0-1 0 0,0 0 0 0 0,1 0 1 0 0,0 0-1 0 0,0 0 0 0 0,0 1 1 0 0,1-1-1 0 0,0 0 0 0 0,0 0 1 0 0,1 0-1 0 0,0 0 0 0 0,0 0 1 0 0,0-1-1 0 0,1 1 0 0 0,-1-1 1 0 0,1 1-1 0 0,1-1 0 0 0,-1 0 1 0 0,1 0-1 0 0,0 0 0 0 0,0 0 1 0 0,0-1-1 0 0,1 0 0 0 0,-1 0 1 0 0,1 0-1 0 0,6 3 0 0 0,-6-4-105 0 0,31 15 478 0 0,-34-18-567 0 0,-1 1 0 0 0,1-1-1 0 0,-1 0 1 0 0,1 1 0 0 0,-1-1 0 0 0,1 0-1 0 0,-1 0 1 0 0,1 0 0 0 0,-1 0 0 0 0,1 0-1 0 0,-1 0 1 0 0,1 0 0 0 0,-1-1 0 0 0,1 1-1 0 0,-1 0 1 0 0,1-1 0 0 0,-1 0 0 0 0,1 1-1 0 0,-1-1 1 0 0,0 0 0 0 0,1 1 0 0 0,-1-1-1 0 0,2-2 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3679 0 0,'0'1'167'0'0,"0"-1"0"0"0,0 1-1 0 0,0-1 1 0 0,0 1 0 0 0,0-1-1 0 0,0 1 1 0 0,0-1-1 0 0,0 1 1 0 0,0-1 0 0 0,0 1-1 0 0,1-1 1 0 0,-1 1-1 0 0,0-1 1 0 0,0 1 0 0 0,0-1-1 0 0,1 0 1 0 0,-1 1-1 0 0,0-1 1 0 0,0 1 0 0 0,1-1-1 0 0,-1 0 1 0 0,0 1 0 0 0,1-1-1 0 0,-1 0 1 0 0,1 1-1 0 0,-1-1 1 0 0,0 0 0 0 0,1 1-1 0 0,-1-1 1 0 0,1 0-1 0 0,-1 0 1 0 0,1 0 0 0 0,-1 1-1 0 0,1-1 1 0 0,-1 0 0 0 0,1 0-1 0 0,28 9 1199 0 0,-11-2-804 0 0,-11-2-1669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2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4607 0 0,'2'6'200'0'0,"-1"-3"48"0"0,2 0-248 0 0,0-1 0 0 0,-1 1 0 0 0,0-1 0 0 0,1-1 320 0 0,2 3 8 0 0,5 2 8 0 0,1 1 0 0 0,6 1-80 0 0,0-1-24 0 0,1 0 0 0 0,0-3 0 0 0,1-1-840 0 0,1-3-176 0 0,-1-4-32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22 3679 0 0,'-23'-8'6510'0'0,"-7"-2"-5237"0"0,15 8-1124 0 0,0 1 0 0 0,1 1 0 0 0,-20 1 0 0 0,31-1-129 0 0,0 1 1 0 0,-1-1 0 0 0,1 1 0 0 0,0-1 0 0 0,-1 1 0 0 0,1 0 0 0 0,0 0-1 0 0,0 1 1 0 0,0-1 0 0 0,-1 0 0 0 0,2 1 0 0 0,-1 0 0 0 0,0 0-1 0 0,0 0 1 0 0,0 0 0 0 0,1 0 0 0 0,-1 1 0 0 0,1-1 0 0 0,0 1-1 0 0,-3 3 1 0 0,5-4-29 0 0,-1-1-1 0 0,1 0 1 0 0,0 1-1 0 0,0-1 0 0 0,0 0 1 0 0,0 1-1 0 0,0-1 1 0 0,0 1-1 0 0,0-1 0 0 0,1 0 1 0 0,-1 1-1 0 0,0-1 1 0 0,1 0-1 0 0,-1 1 0 0 0,1-1 1 0 0,-1 0-1 0 0,1 0 1 0 0,0 0-1 0 0,0 1 0 0 0,-1-1 1 0 0,3 1-1 0 0,19 23-262 0 0,-10-16-79 0 0,1 0 1 0 0,-1-1-1 0 0,17 7 0 0 0,-18-10 121 0 0,0 1 0 0 0,-1 0 1 0 0,0 0-1 0 0,0 1 0 0 0,17 17 0 0 0,-26-23 291 0 0,0-1-1 0 0,0 2 0 0 0,0-1 1 0 0,0 0-1 0 0,0 0 0 0 0,0 0 1 0 0,-1 0-1 0 0,1 0 0 0 0,0 1 1 0 0,-1-1-1 0 0,1 0 0 0 0,-1 1 0 0 0,1-1 1 0 0,-1 0-1 0 0,0 1 0 0 0,0-1 1 0 0,1 1-1 0 0,-1-1 0 0 0,0 0 1 0 0,0 1-1 0 0,0-1 0 0 0,-1 1 1 0 0,1-1-1 0 0,-1 3 0 0 0,0-2 92 0 0,0 0 0 0 0,0 0-1 0 0,-1 0 1 0 0,1 0-1 0 0,-1 0 1 0 0,0-1 0 0 0,1 1-1 0 0,-1 0 1 0 0,0-1 0 0 0,0 1-1 0 0,0-1 1 0 0,0 0 0 0 0,-3 2-1 0 0,-6 1 214 0 0,1 1 0 0 0,-1-1-1 0 0,0-1 1 0 0,0 0 0 0 0,-12 1-1 0 0,20-4-369 0 0,-12 3 215 0 0,-1-2 0 0 0,-21 0 1 0 0,34-1-288 0 0,0 0 1 0 0,0 0 0 0 0,0 0 0 0 0,0 0 0 0 0,0-1-1 0 0,0 1 1 0 0,0-1 0 0 0,0 0 0 0 0,0 0 0 0 0,0 0-1 0 0,0-1 1 0 0,1 1 0 0 0,-1-1 0 0 0,0 1 0 0 0,1-1-1 0 0,0 0 1 0 0,-1 0 0 0 0,1 0 0 0 0,-4-4 0 0 0,4 1-1456 0 0,0-2-3160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0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54 12671 0 0,'0'2'164'0'0,"-1"0"-1"0"0,1 0 1 0 0,-1 0-1 0 0,0-1 1 0 0,1 1-1 0 0,-1 0 1 0 0,0-1-1 0 0,0 1 1 0 0,-2 2-1 0 0,-6 10 930 0 0,8-11-1055 0 0,0 0 0 0 0,1 0 0 0 0,-1 0 0 0 0,1 0 0 0 0,-1 0 0 0 0,1 0 0 0 0,0 0 0 0 0,0 0 0 0 0,1 0 0 0 0,-1 0 0 0 0,0 0 0 0 0,1 0 0 0 0,0-1 0 0 0,0 1 0 0 0,0 0 0 0 0,0 0 0 0 0,0 0 0 0 0,0-1 0 0 0,1 1 0 0 0,-1-1 0 0 0,1 1 0 0 0,4 3 0 0 0,5 7 31 0 0,2-2 1 0 0,-1 1 0 0 0,25 14-1 0 0,-26-18-15 0 0,31 18-44 0 0,-23-16-2 0 0,-13-7-1 0 0,1 0-1 0 0,-1 1 1 0 0,0 0 0 0 0,0 0-1 0 0,0 0 1 0 0,0 1 0 0 0,-1-1 0 0 0,0 1-1 0 0,5 6 1 0 0,-10-10-3 0 0,1 0 0 0 0,-1-1 0 0 0,0 1 0 0 0,1 0 0 0 0,-1-1 0 0 0,0 1 0 0 0,0 0 0 0 0,1 0 0 0 0,-1 0 0 0 0,0-1 0 0 0,0 1 0 0 0,0 0 0 0 0,0 0 0 0 0,0 0 0 0 0,0-1 0 0 0,0 1 0 0 0,-1 0 0 0 0,1 0 0 0 0,0-1 0 0 0,0 1 0 0 0,-1 0 0 0 0,1 0 0 0 0,-1 0 0 0 0,-15 17 204 0 0,9-13-85 0 0,0 0 0 0 0,0 0 0 0 0,-12 4 0 0 0,12-5-93 0 0,0-2 1 0 0,0 1-1 0 0,-1-1 1 0 0,1 0-1 0 0,0-1 1 0 0,-1 0-1 0 0,1 0 1 0 0,-1-1-1 0 0,0 1 1 0 0,1-2-1 0 0,-1 1 1 0 0,1-1 0 0 0,-15-3-1 0 0,15 2-521 0 0,1-1-1 0 0,0 1 1 0 0,0-1-1 0 0,0 0 1 0 0,0 0-1 0 0,-5-4 1 0 0,-2-5-4863 0 0</inkml:trace>
  <inkml:trace contextRef="#ctx0" brushRef="#br0" timeOffset="1">0 111 6447 0 0,'0'0'672'0'0,"78"-31"776"0"0,-6 7 152 0 0,11 2-960 0 0,-5 6-384 0 0,-13-1-6720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2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7831 0 0,'-44'147'7445'0'0,"-8"78"-3691"0"0,51-218-3806 0 0,-2 9 259 0 0,0 0-1 0 0,1 19 1 0 0,1-31-354 0 0,2 1 0 0 0,-1-1-1 0 0,0 1 1 0 0,1-1 0 0 0,0 0 0 0 0,0 1 0 0 0,0-1 0 0 0,0 0 0 0 0,1 0-1 0 0,0 0 1 0 0,0 0 0 0 0,0 0 0 0 0,2 3 0 0 0,2 1-6176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3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3223 0 0,'-2'2'85'0'0,"1"-1"0"0"0,-1 1-1 0 0,0 0 1 0 0,0-1-1 0 0,0 1 1 0 0,1 0-1 0 0,-1 0 1 0 0,1 0-1 0 0,0 0 1 0 0,-1 1-1 0 0,1-1 1 0 0,-1 3-1 0 0,-12 34 1919 0 0,9-25-1610 0 0,4-11-296 0 0,-6 15 576 0 0,1 0 0 0 0,1 1 1 0 0,-5 28-1 0 0,10-42-564 0 0,-1 0 0 0 0,1 1 0 0 0,0-1-1 0 0,0 0 1 0 0,1 0 0 0 0,0 0 0 0 0,0 1 0 0 0,1 4 0 0 0,-1-7-90 0 0,0-1-1 0 0,0 0 1 0 0,1 1 0 0 0,-1-1-1 0 0,0 0 1 0 0,1 0-1 0 0,-1 0 1 0 0,1 0 0 0 0,0 0-1 0 0,0 0 1 0 0,-1 0 0 0 0,1-1-1 0 0,0 1 1 0 0,1-1-1 0 0,-1 1 1 0 0,0-1 0 0 0,3 2-1 0 0,-1-2-21 0 0,-2 0 2 0 0,-1-1-1 0 0,0 1 1 0 0,0-1-1 0 0,1 1 1 0 0,-1-1-1 0 0,0 0 1 0 0,1 0-1 0 0,-1 0 1 0 0,1 0-1 0 0,-1 0 1 0 0,0 0-1 0 0,1 0 1 0 0,-1 0-1 0 0,0-1 1 0 0,1 1-1 0 0,-1 0 1 0 0,0-1-1 0 0,1 1 1 0 0,0-2-1 0 0,9-7-166 0 0,25-25-39 0 0,-27 25-1 0 0,-5-1-332 0 0,13-33 191 0 0,-16 40 275 0 0,0 0 0 0 0,0 0 0 0 0,0 0 0 0 0,-1-1 0 0 0,1 1 0 0 0,-1 0 0 0 0,1 0-1 0 0,-1 0 1 0 0,0 0 0 0 0,0-1 0 0 0,-1 1 0 0 0,1 0 0 0 0,-1 0 0 0 0,1 0 0 0 0,-1 0 0 0 0,0 0 0 0 0,0 0 0 0 0,0 0 0 0 0,-1 0 0 0 0,1 0-1 0 0,-1 1 1 0 0,1-1 0 0 0,-1 0 0 0 0,0 1 0 0 0,0-1 0 0 0,0 1 0 0 0,-1 0 0 0 0,1 0 0 0 0,0 0 0 0 0,-1 0 0 0 0,1 0 0 0 0,-1 0 0 0 0,0 0 0 0 0,-3 0-1 0 0,2-1 100 0 0,-1 1-1 0 0,0 1 1 0 0,1-1-1 0 0,-1 1 0 0 0,0 0 1 0 0,0 0-1 0 0,0 0 0 0 0,0 1 1 0 0,0-1-1 0 0,0 1 0 0 0,0 0 1 0 0,0 1-1 0 0,0-1 1 0 0,0 1-1 0 0,1 0 0 0 0,-1 0 1 0 0,0 1-1 0 0,0 0 0 0 0,-6 3 1 0 0,41-19 2727 0 0,11-7-2704 0 0,-31 15 138 0 0,-1 5 37 0 0,25-5-6 0 0,-32 5-146 0 0,0 1 0 0 0,-1 0 0 0 0,1 0 0 0 0,0 0 0 0 0,-1 0 0 0 0,1 0 0 0 0,0 1 0 0 0,-1-1 0 0 0,1 0 0 0 0,0 1 0 0 0,-1-1 0 0 0,1 1 0 0 0,-1 0 0 0 0,1-1 0 0 0,-1 1 0 0 0,1 0 0 0 0,-1 0 0 0 0,0 0 0 0 0,1 0 0 0 0,-1 0 0 0 0,0 0 0 0 0,0 1 0 0 0,0-1 0 0 0,0 0 0 0 0,0 0 0 0 0,0 1 0 0 0,0-1 0 0 0,0 1 0 0 0,0-1 0 0 0,-1 1 0 0 0,2 1 0 0 0,0 5 336 0 0,0-1-1 0 0,0 1 0 0 0,0 0 1 0 0,0 14-1 0 0,-1-15-199 0 0,0 10 328 0 0,5 34 52 0 0,-5-48-588 0 0,-1-1 0 0 0,1 0 0 0 0,0 0 0 0 0,-1 0 0 0 0,1 0 1 0 0,0 0-1 0 0,0 0 0 0 0,0 0 0 0 0,0 0 0 0 0,1 0 0 0 0,-1 0 0 0 0,1-1 0 0 0,-1 1 0 0 0,1 0 0 0 0,-1-1 1 0 0,1 0-1 0 0,0 1 0 0 0,0-1 0 0 0,2 1 0 0 0,-3-1-1 0 0,1-1-1 0 0,-1 0 1 0 0,1 0 0 0 0,-1 0-1 0 0,1 0 1 0 0,0 0 0 0 0,-1 0-1 0 0,1 0 1 0 0,-1 0-1 0 0,1-1 1 0 0,0 1 0 0 0,-1-1-1 0 0,1 1 1 0 0,-1-1 0 0 0,0 0-1 0 0,1 1 1 0 0,-1-1 0 0 0,1 0-1 0 0,-1 0 1 0 0,0 0 0 0 0,0 0-1 0 0,2-2 1 0 0,29-31 81 0 0,-26 27-95 0 0,2-3-39 0 0,-1-1 0 0 0,0 1 0 0 0,-1-1 0 0 0,-1-1 0 0 0,1 1 0 0 0,-2-1 0 0 0,5-13 0 0 0,-10 34 316 0 0,1 0 1 0 0,0 0-1 0 0,0 1 0 0 0,1-1 0 0 0,1 0 0 0 0,-1 0 1 0 0,2 0-1 0 0,2 8 0 0 0,-4-13-248 0 0,0-1 1 0 0,0 1-1 0 0,1-1 1 0 0,-1 1-1 0 0,1-1 1 0 0,0 0-1 0 0,0 1 1 0 0,0-1-1 0 0,0 0 1 0 0,0-1-1 0 0,1 1 1 0 0,-1 0 0 0 0,1 0-1 0 0,0-1 1 0 0,0 0-1 0 0,0 0 1 0 0,0 0-1 0 0,0 0 1 0 0,0 0-1 0 0,1 0 1 0 0,-1-1-1 0 0,1 1 1 0 0,-1-1-1 0 0,1 0 1 0 0,-1 0-1 0 0,1-1 1 0 0,0 1-1 0 0,-1-1 1 0 0,1 1-1 0 0,0-1 1 0 0,-1-1-1 0 0,1 1 1 0 0,0 0-1 0 0,0-1 1 0 0,-1 0-1 0 0,1 1 1 0 0,6-4-1 0 0,10-8-13 0 0,21-20 0 0 0,-37 29 4 0 0,-1 1-1 0 0,0-1 1 0 0,-1 0-1 0 0,1 0 1 0 0,0 0 0 0 0,-1-1-1 0 0,0 1 1 0 0,0-1-1 0 0,0 1 1 0 0,0-1-1 0 0,2-6 1 0 0,-3 7 2 0 0,-1 0-1 0 0,1 1 1 0 0,-1-1 0 0 0,0 0-1 0 0,0 0 1 0 0,0 1 0 0 0,0-1 0 0 0,0 0-1 0 0,-1 0 1 0 0,1 1 0 0 0,-1-1-1 0 0,0 0 1 0 0,-1-3 0 0 0,-1 1-7 0 0,0 0 0 0 0,0 0 0 0 0,0 0 0 0 0,-1 1 0 0 0,1-1 0 0 0,-1 1 0 0 0,0 0 0 0 0,0 0 0 0 0,-1 1 0 0 0,1-1 0 0 0,-1 1 0 0 0,0 0 1 0 0,-7-4-1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4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1839 0 0,'0'0'247'0'0,"1"1"0"0"0,0 0 0 0 0,0 0 0 0 0,0 0 0 0 0,0 0 0 0 0,0-1 0 0 0,0 1-1 0 0,0-1 1 0 0,0 1 0 0 0,0 0 0 0 0,0-1 0 0 0,0 0 0 0 0,0 1 0 0 0,0-1 0 0 0,0 0-1 0 0,0 1 1 0 0,1-1 0 0 0,-1 0 0 0 0,0 0 0 0 0,0 0 0 0 0,2 0 0 0 0,1-1 223 0 0,-1 1 0 0 0,1-1 0 0 0,0 0 0 0 0,-1 0 0 0 0,1 0 0 0 0,6-4 0 0 0,-1 1 255 0 0,-1-1 0 0 0,1-1 0 0 0,-1 1 0 0 0,13-13 0 0 0,-19 15-639 0 0,0 1-1 0 0,0-1 1 0 0,0 0 0 0 0,-1 1-1 0 0,1-1 1 0 0,-1 0 0 0 0,1 0-1 0 0,-1 0 1 0 0,0-1 0 0 0,0 1-1 0 0,0 0 1 0 0,-1 0 0 0 0,1 0-1 0 0,-1-1 1 0 0,0 1 0 0 0,0-5-1 0 0,0 6-98 0 0,0 0 0 0 0,0 0 0 0 0,0 1 0 0 0,-1-1 0 0 0,1 0 0 0 0,-1 1 0 0 0,1-1 0 0 0,-1 1 0 0 0,1-1 0 0 0,-1 0 0 0 0,0 1 0 0 0,0-1 0 0 0,0 1 0 0 0,0 0-1 0 0,0-1 1 0 0,0 1 0 0 0,0 0 0 0 0,0-1 0 0 0,-1 1 0 0 0,1 0 0 0 0,0 0 0 0 0,-1 0 0 0 0,1 0 0 0 0,-1 0 0 0 0,1 1 0 0 0,-1-1 0 0 0,1 0 0 0 0,-1 1 0 0 0,0-1-1 0 0,1 1 1 0 0,-1-1 0 0 0,-3 1 0 0 0,3 0-60 0 0,0 0-1 0 0,0 1 1 0 0,0-1 0 0 0,0 1-1 0 0,0 0 1 0 0,0-1 0 0 0,0 1-1 0 0,0 0 1 0 0,0 0-1 0 0,0 0 1 0 0,0 0 0 0 0,1 1-1 0 0,-1-1 1 0 0,0 0-1 0 0,1 1 1 0 0,-1-1 0 0 0,1 1-1 0 0,-1 0 1 0 0,1-1 0 0 0,0 1-1 0 0,0 0 1 0 0,0 0-1 0 0,0 0 1 0 0,0 0 0 0 0,0 0-1 0 0,1 0 1 0 0,-2 2-1 0 0,-2 7-9 0 0,1-1 0 0 0,0 1 0 0 0,-3 19-1 0 0,5-26 111 0 0,1 0-1 0 0,0 1 0 0 0,-1-1 1 0 0,1 0-1 0 0,0 0 0 0 0,1 0 1 0 0,-1 1-1 0 0,1-1 0 0 0,0 0 1 0 0,0 0-1 0 0,0 0 1 0 0,1 0-1 0 0,-1 0 0 0 0,1 0 1 0 0,0 0-1 0 0,3 4 0 0 0,-3-6 17 0 0,0 0 0 0 0,1 1 0 0 0,-1-1 0 0 0,1-1 0 0 0,-1 1 0 0 0,1 0 0 0 0,0-1-1 0 0,-1 1 1 0 0,1-1 0 0 0,0 0 0 0 0,0 0 0 0 0,0 0 0 0 0,0 0 0 0 0,0 0 0 0 0,0-1 0 0 0,1 1 0 0 0,-1-1-1 0 0,0 0 1 0 0,0 0 0 0 0,0 0 0 0 0,0 0 0 0 0,5-2 0 0 0,-1 1-57 0 0,0 0 0 0 0,-1 0 0 0 0,1-1 0 0 0,-1 0 0 0 0,1-1 0 0 0,-1 0 0 0 0,0 0 0 0 0,0 0 0 0 0,0 0 1 0 0,0-1-1 0 0,-1 0 0 0 0,1 0 0 0 0,-1-1 0 0 0,0 1 0 0 0,0-1 0 0 0,-1 0 0 0 0,0-1 0 0 0,0 1 0 0 0,0-1 0 0 0,0 1 0 0 0,-1-1 0 0 0,0 0 0 0 0,5-13 0 0 0,-4 8-360 0 0,0-1 0 0 0,-1 0-1 0 0,0-1 1 0 0,0 1 0 0 0,-1-1 0 0 0,0-15-1 0 0,-1 37 936 0 0,0 1-1 0 0,1-1 0 0 0,0 0 1 0 0,3 10-1 0 0,2 4 398 0 0,7 30 334 0 0,-8-35-1188 0 0,-1 1 0 0 0,-1 1 1 0 0,0-1-1 0 0,-1 0 0 0 0,-1 1 0 0 0,-1 29 1 0 0,-3-41 112 0 0,1-16-53 0 0,2-19-1 0 0,8 1-153 0 0,5 2-10 0 0,22-25 11 0 0,-28 38 42 0 0,3 2 11 0 0,30-23 0 0 0,-31 24 122 0 0,-1 4-60 0 0,-4 1-106 0 0,5-1 107 0 0,0 0-1 0 0,0 0 0 0 0,0 1 0 0 0,0 0 1 0 0,0 1-1 0 0,20-2 0 0 0,-26 4-32 0 0,23 1 322 0 0,-25-1-417 0 0,-1 0 0 0 0,0 0 0 0 0,0 0 1 0 0,0 0-1 0 0,0 1 0 0 0,0-1 0 0 0,0 0 0 0 0,1 1 0 0 0,-1-1 1 0 0,0 1-1 0 0,0-1 0 0 0,0 1 0 0 0,0-1 0 0 0,0 1 0 0 0,0 0 1 0 0,-1-1-1 0 0,3 3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71 294 455 0 0,'7'11'442'0'0,"26"35"582"0"0,-31-43-833 0 0,1-1 1 0 0,-1 1-1 0 0,0-1 0 0 0,1 0 0 0 0,0 0 0 0 0,-1 0 0 0 0,1 0 0 0 0,0 0 0 0 0,0-1 0 0 0,0 1 0 0 0,0-1 0 0 0,0 0 0 0 0,0 0 0 0 0,4 1 0 0 0,-6-2-75 0 0,1 0 0 0 0,-1 0 0 0 0,1 0 0 0 0,-1-1 0 0 0,1 1 0 0 0,0 0 0 0 0,-1-1 1 0 0,1 1-1 0 0,-1-1 0 0 0,0 0 0 0 0,1 1 0 0 0,-1-1 0 0 0,1 0 0 0 0,-1 0 0 0 0,0 0 0 0 0,0 0 0 0 0,1 0 0 0 0,-1 0 0 0 0,0 0 0 0 0,0 0 0 0 0,0-1 0 0 0,0 1 0 0 0,-1 0 0 0 0,1-1 0 0 0,0 1 0 0 0,0-1 0 0 0,-1 1 0 0 0,1 0 0 0 0,-1-1 0 0 0,1 0 0 0 0,-1-1 0 0 0,3-7 157 0 0,0-1 1 0 0,-1 1 0 0 0,1-15-1 0 0,-3 20-68 0 0,1-11 2 0 0,-1 0 0 0 0,0 0-1 0 0,-2 0 1 0 0,0 1 0 0 0,0-1-1 0 0,-2 0 1 0 0,0 1 0 0 0,-1 0-1 0 0,0 0 1 0 0,-1 0 0 0 0,-1 0-1 0 0,0 1 1 0 0,-1 0 0 0 0,0 1-1 0 0,-1 0 1 0 0,-1 0 0 0 0,-12-12-1 0 0,21 24-150 0 0,1 0-1 0 0,-1 1 0 0 0,1-1 1 0 0,-1 0-1 0 0,0 1 0 0 0,1-1 1 0 0,-1 1-1 0 0,0-1 1 0 0,1 1-1 0 0,-1-1 0 0 0,0 1 1 0 0,1 0-1 0 0,-1-1 0 0 0,0 1 1 0 0,0 0-1 0 0,0 0 0 0 0,1-1 1 0 0,-1 1-1 0 0,0 0 1 0 0,0 0-1 0 0,0 0 0 0 0,0 0 1 0 0,1 0-1 0 0,-1 0 0 0 0,0 0 1 0 0,0 0-1 0 0,-1 1 0 0 0,1 0 20 0 0,0 0 0 0 0,0-1 0 0 0,0 1 0 0 0,0 0 0 0 0,0 0 0 0 0,0 0 0 0 0,0 0 0 0 0,0 1 0 0 0,1-1 0 0 0,-1 0 0 0 0,0 0 0 0 0,1 0 0 0 0,-1 1 0 0 0,0 1 0 0 0,-2 6 166 0 0,1 0 1 0 0,0 1-1 0 0,-1 13 0 0 0,-21 380 650 0 0,15-195-1000 0 0,8-199-53 0 0,-5 47-192 0 0,5-52-145 0 0,0 0 0 0 0,0 1 0 0 0,0-1 0 0 0,-1 0 1 0 0,0 0-1 0 0,-2 4 0 0 0,-1-2-4683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2303 0 0,'9'-4'42'0'0,"16"-5"1497"0"0,7 2 2234 0 0,44-6-1699 0 0,-33 8-1128 0 0,-32 3-33 0 0,5 2-8 0 0,46-4-97 0 0,-46 3-402 0 0,-1 0-176 0 0,45-4-690 0 0,-45 4-2760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159 140 5063 0 0,'1'0'43'0'0,"-1"0"0"0"0,1 0 0 0 0,-1 0 0 0 0,1 0-1 0 0,-1 0 1 0 0,0 0 0 0 0,1 0 0 0 0,-1 0 0 0 0,1 0 0 0 0,-1 0-1 0 0,1 0 1 0 0,-1 0 0 0 0,1 0 0 0 0,-1 0 0 0 0,0 0-1 0 0,1-1 1 0 0,-1 1 0 0 0,1 0 0 0 0,-1 0 0 0 0,0-1-1 0 0,1 1 1 0 0,-1 0 0 0 0,1 0 0 0 0,-1-1 0 0 0,0 1 0 0 0,0 0-1 0 0,1-1 1 0 0,-1 1 0 0 0,0 0 0 0 0,1-1 0 0 0,-1 1-1 0 0,0-1 1 0 0,0 1 0 0 0,0 0 0 0 0,1-1 0 0 0,-1 1-1 0 0,0-1 1 0 0,0 1 0 0 0,0-1 0 0 0,0 0 0 0 0,8-19 1561 0 0,-7 16-1447 0 0,0 0 0 0 0,0 0 0 0 0,-1-1 0 0 0,1 1 0 0 0,-1 0-1 0 0,0 0 1 0 0,0-1 0 0 0,-1 1 0 0 0,0 0 0 0 0,1 0-1 0 0,-1-1 1 0 0,-1 1 0 0 0,1 0 0 0 0,0 0 0 0 0,-1 0 0 0 0,0 0-1 0 0,0 1 1 0 0,-4-6 0 0 0,5 7-113 0 0,0 0 1 0 0,-1 0-1 0 0,1 0 0 0 0,-1 0 0 0 0,0 1 1 0 0,1-1-1 0 0,-1 1 0 0 0,0-1 0 0 0,0 1 0 0 0,0 0 1 0 0,0-1-1 0 0,0 1 0 0 0,0 0 0 0 0,0 0 1 0 0,0 1-1 0 0,-1-1 0 0 0,1 0 0 0 0,0 1 1 0 0,0-1-1 0 0,-1 1 0 0 0,1 0 0 0 0,0 0 0 0 0,-1 0 1 0 0,1 0-1 0 0,0 0 0 0 0,-1 0 0 0 0,1 1 1 0 0,0-1-1 0 0,-1 1 0 0 0,1 0 0 0 0,0-1 1 0 0,0 1-1 0 0,0 0 0 0 0,-4 2 0 0 0,-1 2 106 0 0,0 0 0 0 0,0 0 0 0 0,1 1 0 0 0,0 0-1 0 0,0 0 1 0 0,0 1 0 0 0,0-1 0 0 0,1 1 0 0 0,0 0 0 0 0,-5 12-1 0 0,7-13-90 0 0,0 0 0 0 0,0 0 0 0 0,1 0 0 0 0,0 0 0 0 0,0 0 0 0 0,1 0 0 0 0,-1 0 0 0 0,1 1 0 0 0,1-1 1 0 0,-1 1-1 0 0,1-1 0 0 0,0 0 0 0 0,1 1 0 0 0,1 10 0 0 0,-1-15-52 0 0,-1 0 1 0 0,1 0-1 0 0,0-1 1 0 0,-1 1-1 0 0,1 0 1 0 0,0-1-1 0 0,0 1 1 0 0,0-1-1 0 0,0 1 1 0 0,0-1-1 0 0,0 1 1 0 0,1-1-1 0 0,-1 0 1 0 0,0 0-1 0 0,1 1 1 0 0,-1-1-1 0 0,1 0 1 0 0,-1 0-1 0 0,1 0 1 0 0,0-1-1 0 0,-1 1 1 0 0,4 1-1 0 0,1-1-137 0 0,0 0 0 0 0,0 0-1 0 0,0-1 1 0 0,0 0 0 0 0,9 0 0 0 0,1-1-1276 0 0,-7-6 853 0 0,30-25-30 0 0,-36 30 449 0 0,-1 0 1 0 0,0 0-1 0 0,0 0 0 0 0,0-1 1 0 0,0 1-1 0 0,0-1 1 0 0,0 0-1 0 0,-1 1 0 0 0,1-1 1 0 0,-1 0-1 0 0,0 0 1 0 0,0 0-1 0 0,0 0 0 0 0,0 0 1 0 0,-1 0-1 0 0,1 0 0 0 0,-1 0 1 0 0,1 0-1 0 0,-1 0 1 0 0,0 0-1 0 0,-1-5 0 0 0,1-1 71 0 0,3 33 5810 0 0,6 6-3277 0 0,-7-27-2594 0 0,-1 0 0 0 0,1 0 1 0 0,0 0-1 0 0,-1 0 1 0 0,1-1-1 0 0,1 1 0 0 0,2 3 1 0 0,-3-5-186 0 0,-1 0 0 0 0,1 0 1 0 0,-1 0-1 0 0,1 0 1 0 0,-1 0-1 0 0,1 0 1 0 0,-1 0-1 0 0,1-1 0 0 0,0 1 1 0 0,0-1-1 0 0,-1 1 1 0 0,1-1-1 0 0,0 1 1 0 0,3-1-1 0 0,4 0-4822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88 3167 0 0,'1'-5'79'0'0,"0"0"0"0"0,0 0 0 0 0,0 0-1 0 0,0 0 1 0 0,-1-11 0 0 0,0 15 51 0 0,0 0 1 0 0,0 0 0 0 0,0 0-1 0 0,0 0 1 0 0,-1 0-1 0 0,1 0 1 0 0,0 0-1 0 0,0 0 1 0 0,-1 1 0 0 0,1-1-1 0 0,-1 0 1 0 0,1 0-1 0 0,-1 0 1 0 0,1 0 0 0 0,-1 0-1 0 0,0 1 1 0 0,1-1-1 0 0,-1 0 1 0 0,0 1 0 0 0,0-1-1 0 0,1 0 1 0 0,-1 1-1 0 0,0-1 1 0 0,0 1 0 0 0,0-1-1 0 0,0 1 1 0 0,0 0-1 0 0,0-1 1 0 0,1 1-1 0 0,-1 0 1 0 0,0 0 0 0 0,0 0-1 0 0,0-1 1 0 0,0 1-1 0 0,0 0 1 0 0,0 0 0 0 0,0 0-1 0 0,0 0 1 0 0,-1 1-1 0 0,-1-1 133 0 0,0 1 0 0 0,0 0 1 0 0,0 0-1 0 0,0 0 0 0 0,0 1 0 0 0,0-1 0 0 0,0 0 0 0 0,1 1 0 0 0,-1 0 0 0 0,1 0 0 0 0,-1 0 0 0 0,1 0 0 0 0,0 0 0 0 0,-2 3 0 0 0,-28 35 1276 0 0,29-35-1393 0 0,-1 0 4 0 0,0 0 0 0 0,1 0 1 0 0,0 0-1 0 0,0 0 0 0 0,1 1 0 0 0,0-1 0 0 0,-3 9 1 0 0,5-13-161 0 0,0 1 1 0 0,0-1 0 0 0,0 1 0 0 0,0 0-1 0 0,0-1 1 0 0,0 1 0 0 0,0-1-1 0 0,0 1 1 0 0,1-1 0 0 0,-1 1 0 0 0,1-1-1 0 0,-1 1 1 0 0,1-1 0 0 0,0 1 0 0 0,-1-1-1 0 0,1 0 1 0 0,0 1 0 0 0,0-1 0 0 0,0 0-1 0 0,0 0 1 0 0,0 0 0 0 0,0 1 0 0 0,0-1-1 0 0,1 0 1 0 0,-1 0 0 0 0,0-1 0 0 0,0 1-1 0 0,1 0 1 0 0,-1 0 0 0 0,1-1-1 0 0,-1 1 1 0 0,3 0 0 0 0,11 4-309 0 0,0 0 0 0 0,17 2 0 0 0,-21-5 206 0 0,1 1 1 0 0,-1 0-1 0 0,0 0 1 0 0,0 1 0 0 0,13 7-1 0 0,-23-10 110 0 0,-1-1-1 0 0,1 0 0 0 0,0 1 0 0 0,-1-1 1 0 0,1 1-1 0 0,0 0 0 0 0,-1-1 0 0 0,1 1 1 0 0,-1-1-1 0 0,1 1 0 0 0,-1 0 0 0 0,1-1 1 0 0,-1 1-1 0 0,1 0 0 0 0,-1 0 0 0 0,0 0 1 0 0,1-1-1 0 0,-1 1 0 0 0,0 0 0 0 0,0 0 1 0 0,1 0-1 0 0,-1-1 0 0 0,0 1 0 0 0,0 0 1 0 0,0 0-1 0 0,0 0 0 0 0,0 0 0 0 0,-1 0 1 0 0,1 2 28 0 0,-1-1 1 0 0,0 1-1 0 0,0-1 1 0 0,0 1-1 0 0,0-1 0 0 0,-1 0 1 0 0,1 0-1 0 0,-1 0 1 0 0,-2 3-1 0 0,-4 4 250 0 0,0-1 0 0 0,-1 0 1 0 0,-11 8-1 0 0,14-12-122 0 0,1-1 1 0 0,-1 0-1 0 0,0 0 1 0 0,0 0 0 0 0,0 0-1 0 0,-7 1 1 0 0,10-3-275 0 0,1-1 1 0 0,-1 1-1 0 0,1-1 1 0 0,-1 1 0 0 0,1-1-1 0 0,-1 0 1 0 0,0 0-1 0 0,1 0 1 0 0,-1 0-1 0 0,1 0 1 0 0,-1-1-1 0 0,1 1 1 0 0,-1-1-1 0 0,1 0 1 0 0,-1 0-1 0 0,1 0 1 0 0,0 0-1 0 0,-5-2 1 0 0,1-3-4935 0 0</inkml:trace>
  <inkml:trace contextRef="#ctx0" brushRef="#br0" timeOffset="1">109 130 3223 0 0,'20'3'822'0'0,"9"-8"3674"0"0,-20 4-2950 0 0,62-12 614 0 0,0 2-538 0 0,-25 1-876 0 0,-34 8-74 0 0,1-3-302 0 0,41-13-136 0 0,-40 13 69 0 0,-6-2-630 0 0,23-23-185 0 0,-22 14-941 0 0,-7 6-3626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1839 0 0,'-4'8'662'0'0,"0"1"-1"0"0,1 0 0 0 0,-1 0 0 0 0,2 0 0 0 0,0 1 0 0 0,0-1 0 0 0,-1 13 1 0 0,3-21-652 0 0,-8 51 2065 0 0,0 0 440 0 0,-2 75 1 0 0,9-125-2620 0 0,1 0 1 0 0,0 0 0 0 0,0 0 0 0 0,0-1 0 0 0,0 1 0 0 0,0 0 0 0 0,1 0-1 0 0,-1 0 1 0 0,1 0 0 0 0,-1-1 0 0 0,1 1 0 0 0,-1 0 0 0 0,1 0 0 0 0,0-1-1 0 0,0 1 1 0 0,0-1 0 0 0,0 1 0 0 0,0-1 0 0 0,0 1 0 0 0,0-1-1 0 0,3 3 1 0 0,1-3-4297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18 102 455 0 0,'1'2'309'0'0,"0"0"-1"0"0,1 0 0 0 0,-1 0 0 0 0,0-1 1 0 0,1 1-1 0 0,0-1 0 0 0,-1 1 0 0 0,1-1 1 0 0,0 1-1 0 0,-1-1 0 0 0,1 0 0 0 0,0 0 1 0 0,0 0-1 0 0,4 2 0 0 0,-2-3 165 0 0,-1 1 1 0 0,1-1-1 0 0,0 0 0 0 0,0 0 0 0 0,0 0 0 0 0,0 0 1 0 0,-1-1-1 0 0,6 0 0 0 0,0-1 18 0 0,-1 0 0 0 0,0 0-1 0 0,0-1 1 0 0,0 0 0 0 0,0 0 0 0 0,12-8 0 0 0,-18 10-477 0 0,0 0 1 0 0,0 0-1 0 0,0-1 1 0 0,0 1 0 0 0,0-1-1 0 0,-1 1 1 0 0,1-1-1 0 0,0 0 1 0 0,-1 0 0 0 0,0 0-1 0 0,1 0 1 0 0,-1 0-1 0 0,0 0 1 0 0,0 0 0 0 0,0 0-1 0 0,0 0 1 0 0,0 0-1 0 0,-1-1 1 0 0,1 1-1 0 0,-1 0 1 0 0,1-1 0 0 0,-1 1-1 0 0,0 0 1 0 0,0-1-1 0 0,0 1 1 0 0,0 0 0 0 0,0-1-1 0 0,-1 1 1 0 0,0-3-1 0 0,1 3-9 0 0,-1 0-1 0 0,0 0 1 0 0,0 0-1 0 0,0 0 1 0 0,0 0-1 0 0,0 1 1 0 0,0-1-1 0 0,0 0 1 0 0,0 0-1 0 0,-1 1 1 0 0,1-1-1 0 0,0 1 1 0 0,-1-1-1 0 0,0 1 1 0 0,1 0-1 0 0,-1 0 1 0 0,0 0-1 0 0,0 0 1 0 0,1 0-1 0 0,-1 0 1 0 0,0 0-1 0 0,0 0 1 0 0,0 1-1 0 0,0-1 1 0 0,0 1-1 0 0,0-1 1 0 0,0 1-1 0 0,-1 0 1 0 0,1 0-1 0 0,0 0 1 0 0,0 0-1 0 0,0 0 1 0 0,0 0-1 0 0,-3 2 0 0 0,-1-1 90 0 0,1 0 0 0 0,-1 0 0 0 0,1 1 0 0 0,-1 0 0 0 0,1 0 0 0 0,0 1 0 0 0,0-1 0 0 0,0 1 0 0 0,0 0-1 0 0,0 1 1 0 0,-6 5 0 0 0,6-4 29 0 0,-1 1-1 0 0,1 0 1 0 0,0 1 0 0 0,1 0-1 0 0,-1-1 1 0 0,1 1-1 0 0,1 1 1 0 0,-1-1-1 0 0,1 0 1 0 0,-3 12-1 0 0,5-16-77 0 0,1 0 0 0 0,-1 0-1 0 0,1 0 1 0 0,0-1 0 0 0,0 1-1 0 0,0 0 1 0 0,0 0-1 0 0,0 0 1 0 0,1 0 0 0 0,-1 0-1 0 0,1 0 1 0 0,0-1-1 0 0,-1 1 1 0 0,1 0 0 0 0,1-1-1 0 0,-1 1 1 0 0,0 0 0 0 0,1-1-1 0 0,-1 0 1 0 0,1 1-1 0 0,0-1 1 0 0,0 0 0 0 0,0 0-1 0 0,0 0 1 0 0,0 0 0 0 0,0 0-1 0 0,0 0 1 0 0,1-1-1 0 0,-1 1 1 0 0,1-1 0 0 0,4 3-1 0 0,-1-1-90 0 0,-1-1 0 0 0,1 0 0 0 0,-1 1 0 0 0,1-2 0 0 0,0 1 0 0 0,0-1 0 0 0,0 0 0 0 0,-1 0 1 0 0,1 0-1 0 0,0-1 0 0 0,0 0 0 0 0,0 0 0 0 0,0-1 0 0 0,0 0 0 0 0,0 0 0 0 0,0 0 0 0 0,0 0 0 0 0,0-1 0 0 0,-1 0 0 0 0,1 0 0 0 0,-1-1 0 0 0,10-5 0 0 0,-13 6-337 0 0,7-6-2574 0 0,28-26 1254 0 0,-27 26-1298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1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5871 0 0,'3'-10'584'0'0,"-1"29"759"0"0,-1 33 1741 0 0,-2-29-2175 0 0,-1-13-588 0 0,2 1-1 0 0,-1 0 0 0 0,1 0 1 0 0,1 0-1 0 0,0-1 0 0 0,1 1 1 0 0,5 21-1 0 0,-7-32-318 0 0,0 0-1 0 0,0 0 1 0 0,0 1 0 0 0,0-1 0 0 0,1 0-1 0 0,-1 0 1 0 0,0 0 0 0 0,0 1 0 0 0,0-1-1 0 0,0 0 1 0 0,0 0 0 0 0,0 0 0 0 0,1 1-1 0 0,-1-1 1 0 0,0 0 0 0 0,0 0 0 0 0,0 0-1 0 0,0 0 1 0 0,1 0 0 0 0,-1 1 0 0 0,0-1-1 0 0,0 0 1 0 0,0 0 0 0 0,1 0 0 0 0,-1 0-1 0 0,0 0 1 0 0,0 0 0 0 0,1 0 0 0 0,-1 0-1 0 0,0 0 1 0 0,0 0 0 0 0,0 0 0 0 0,1 0-1 0 0,-1 0 1 0 0,8-7-14 0 0,6-19 83 0 0,-10 17 162 0 0,3-2 120 0 0,1 0 0 0 0,0 0 0 0 0,1 1-1 0 0,14-13 1 0 0,-21 21 63 0 0,9-5-26 0 0,31-20-112 0 0,-32 20-43 0 0,2 3-10 0 0,-4 0-182 0 0,11-4 82 0 0,0 1 0 0 0,1 0 1 0 0,30-6-1 0 0,-47 13-239 0 0,1 0-1 0 0,-1-1 0 0 0,1 1 1 0 0,0 0-1 0 0,-1 1 0 0 0,1-1 1 0 0,-1 1-1 0 0,1-1 0 0 0,5 3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0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10367 0 0,'1'5'162'0'0,"-1"1"0"0"0,0-1 1 0 0,0 1-1 0 0,0-1 0 0 0,-1 0 0 0 0,1 1 0 0 0,-3 6 0 0 0,-1 11 779 0 0,-15 254 5322 0 0,15-184-7015 0 0,3 0-3355 0 0,1-75-1911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2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7367 0 0,'41'-5'2074'0'0,"-39"4"-1614"0"0,12-1 24 0 0,74-13 506 0 0,-71 12-831 0 0,50-9 377 0 0,20-7-239 0 0,-71 16-270 0 0,-5 1-154 0 0,1 0 0 0 0,-1-1 0 0 0,19-7 0 0 0,20-7-946 0 0,-37 13-2861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3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5527 0 0,'-2'0'152'0'0,"0"1"0"0"0,-1-1-1 0 0,1 0 1 0 0,0 1-1 0 0,0-1 1 0 0,0 1-1 0 0,-1 0 1 0 0,1 0 0 0 0,0 0-1 0 0,0 0 1 0 0,0 0-1 0 0,0 0 1 0 0,-2 2-1 0 0,2 0 157 0 0,0 0-1 0 0,0-1 0 0 0,1 1 0 0 0,-1 0 0 0 0,1 0 0 0 0,0 0 0 0 0,-1 0 0 0 0,1 0 1 0 0,-1 5-1 0 0,-10 40 415 0 0,2 0 1 0 0,1 1-1 0 0,3 0 0 0 0,2 0 1 0 0,3 52-1 0 0,1-95-927 0 0,0 0 0 0 0,0 0 0 0 0,1 0 0 0 0,0 0 0 0 0,0 0 0 0 0,0 0-1 0 0,1-1 1 0 0,-1 1 0 0 0,2 0 0 0 0,-1-1 0 0 0,0 0 0 0 0,6 9 0 0 0,2-5-4361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3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2759 0 0,'-8'-15'438'0'0,"8"15"-382"0"0,-1 0 1 0 0,1-1-1 0 0,0 1 0 0 0,0 0 0 0 0,-1 0 0 0 0,1 0 1 0 0,0 0-1 0 0,0 0 0 0 0,-1 0 0 0 0,1 0 0 0 0,0 0 1 0 0,-1 0-1 0 0,1 0 0 0 0,0 0 0 0 0,0 0 0 0 0,-1 0 1 0 0,1 0-1 0 0,0 0 0 0 0,0 0 0 0 0,-1 1 0 0 0,1-1 1 0 0,0 0-1 0 0,0 0 0 0 0,-1 0 0 0 0,1 0 0 0 0,0 0 1 0 0,0 1-1 0 0,-1-1 0 0 0,1 0 0 0 0,0 0 0 0 0,0 0 1 0 0,0 1-1 0 0,-3 2 403 0 0,1 1 0 0 0,0-1 1 0 0,0 1-1 0 0,1 0 0 0 0,-3 7 0 0 0,-2 5 263 0 0,1 0-1 0 0,1 0 0 0 0,1 0 1 0 0,-3 32-1 0 0,5-43-645 0 0,1-1 1 0 0,1 1-1 0 0,-1-1 1 0 0,1 0-1 0 0,0 1 1 0 0,0-1-1 0 0,0 1 1 0 0,0-1-1 0 0,1 0 1 0 0,2 6-1 0 0,-2-8-48 0 0,-1 0 0 0 0,1 0-1 0 0,0 0 1 0 0,0 0 0 0 0,-1 0 0 0 0,1 0-1 0 0,1 0 1 0 0,-1 0 0 0 0,0-1-1 0 0,0 1 1 0 0,1-1 0 0 0,-1 1 0 0 0,1-1-1 0 0,-1 0 1 0 0,1 0 0 0 0,-1 0 0 0 0,1-1-1 0 0,3 1 1 0 0,-1 1 6 0 0,-3-1-23 0 0,-1-1-1 0 0,0 1 1 0 0,1-1 0 0 0,-1 0 0 0 0,0 0 0 0 0,0 0-1 0 0,1 0 1 0 0,-1 0 0 0 0,1 0 0 0 0,-1 0 0 0 0,0 0-1 0 0,0 0 1 0 0,1-1 0 0 0,-1 1 0 0 0,0 0 0 0 0,2-1-1 0 0,5-1 1 0 0,0 0 0 0 0,0 0-1 0 0,-1-1 1 0 0,11-4 0 0 0,-9 2-10 0 0,-1 0 1 0 0,1-1 0 0 0,-1 1 0 0 0,-1-1 0 0 0,12-12-1 0 0,-16 15-1 0 0,1 0 0 0 0,-1-1 0 0 0,0 1 0 0 0,-1-1 0 0 0,1 0 0 0 0,-1 1 0 0 0,1-1 0 0 0,-1 0 0 0 0,0-1 0 0 0,-1 1 0 0 0,1 0 0 0 0,-1 0 0 0 0,0-1 0 0 0,0 1 0 0 0,0-1 0 0 0,0 1 0 0 0,-1-1 0 0 0,0 1 0 0 0,0-1 0 0 0,-1-8 0 0 0,-1 8 3 0 0,0-1-1 0 0,0 1 0 0 0,-1 0 1 0 0,0-1-1 0 0,0 1 1 0 0,0 0-1 0 0,-1 1 0 0 0,1-1 1 0 0,-1 0-1 0 0,0 1 1 0 0,-1 0-1 0 0,1 0 0 0 0,-1 0 1 0 0,0 1-1 0 0,0 0 1 0 0,0 0-1 0 0,0 0 0 0 0,0 0 1 0 0,-10-3-1 0 0,10 4-44 0 0,-1 0 0 0 0,0 0 0 0 0,1 1 0 0 0,-1 0 0 0 0,0 0 0 0 0,0 0 0 0 0,0 1 0 0 0,0 0 0 0 0,0 0 0 0 0,0 0 0 0 0,0 1 0 0 0,0 0 0 0 0,1 0 0 0 0,-1 0 0 0 0,0 1 0 0 0,0 0 0 0 0,1 0 0 0 0,-1 0 0 0 0,-6 5 0 0 0,11-7-52 0 0,0 1 0 0 0,0-1 0 0 0,1 1-1 0 0,-1-1 1 0 0,0 1 0 0 0,0-1 0 0 0,1 1-1 0 0,-1-1 1 0 0,0 1 0 0 0,1 0 0 0 0,-1 0-1 0 0,1-1 1 0 0,-1 1 0 0 0,1 0-1 0 0,-1 0 1 0 0,1 0 0 0 0,0-1 0 0 0,-1 1-1 0 0,1 0 1 0 0,0 0 0 0 0,0 0 0 0 0,-1 0-1 0 0,1 0 1 0 0,0 0 0 0 0,0 1 0 0 0,2 4-3552 0 0</inkml:trace>
  <inkml:trace contextRef="#ctx0" brushRef="#br0" timeOffset="1">230 88 9215 0 0,'-1'2'1406'0'0,"4"-4"-852"0"0,31-11 1918 0 0,21-4-1997 0 0,-50 14-393 0 0,1 1 0 0 0,-1 0 0 0 0,1 1 0 0 0,0-1 1 0 0,0 1-1 0 0,6 0 0 0 0,26-3 412 0 0,28-8-20 0 0,-22 4-365 0 0,-33 6-12 0 0,1-1-111 0 0,37-10-466 0 0,-36 9-206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9215 0 0,'-1'2'69'0'0,"0"1"-1"0"0,0 0 1 0 0,0-1-1 0 0,0 1 1 0 0,1-1 0 0 0,-1 1-1 0 0,1 0 1 0 0,0 0-1 0 0,0-1 1 0 0,0 1-1 0 0,0 0 1 0 0,0 0-1 0 0,1-1 1 0 0,0 4-1 0 0,0 9 354 0 0,-22 215 2184 0 0,24-203-6154 0 0,1-17-624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243 237 4607 0 0,'0'0'354'0'0,"0"-2"-67"0"0,0 0 0 0 0,0 0-1 0 0,0 0 1 0 0,0 0 0 0 0,0 0 0 0 0,-1-1 0 0 0,1 1 0 0 0,0 0 0 0 0,-1 0 0 0 0,0 0 0 0 0,0 0 0 0 0,1 0 0 0 0,-1 1 0 0 0,0-1-1 0 0,0 0 1 0 0,-1 0 0 0 0,1 0 0 0 0,0 1 0 0 0,-1-1 0 0 0,1 1 0 0 0,-1-1 0 0 0,1 1 0 0 0,-1 0 0 0 0,0-1 0 0 0,1 1 0 0 0,-1 0-1 0 0,0 0 1 0 0,-3-1 0 0 0,2 1-149 0 0,1 1 0 0 0,-1-1-1 0 0,0 1 1 0 0,0 0-1 0 0,0 0 1 0 0,0 0 0 0 0,0 0-1 0 0,0 1 1 0 0,1-1 0 0 0,-1 1-1 0 0,0-1 1 0 0,0 1-1 0 0,0 0 1 0 0,1 0 0 0 0,-1 0-1 0 0,1 1 1 0 0,-1-1 0 0 0,1 1-1 0 0,-4 2 1 0 0,-16 15 60 0 0,1 0 0 0 0,1 2 1 0 0,1 0-1 0 0,1 1 0 0 0,-29 46 0 0 0,46-67-201 0 0,1 0-1 0 0,-1-1 1 0 0,0 1-1 0 0,1 0 1 0 0,0-1-1 0 0,-1 1 1 0 0,1 0-1 0 0,-1 0 1 0 0,1 0-1 0 0,0-1 1 0 0,-1 1-1 0 0,1 0 0 0 0,0 0 1 0 0,0 0-1 0 0,0 0 1 0 0,0 0-1 0 0,0-1 1 0 0,0 1-1 0 0,0 0 1 0 0,0 0-1 0 0,0 0 1 0 0,0 0-1 0 0,0 0 1 0 0,1 1-1 0 0,0-2-16 0 0,-1 1 0 0 0,1-1 0 0 0,0 0-1 0 0,-1 1 1 0 0,1-1 0 0 0,0 1 0 0 0,0-1 0 0 0,0 0-1 0 0,-1 0 1 0 0,1 1 0 0 0,0-1 0 0 0,0 0 0 0 0,0 0-1 0 0,-1 0 1 0 0,1 0 0 0 0,0 0 0 0 0,0 0 0 0 0,0 0-1 0 0,1-1 1 0 0,5 0-164 0 0,-1 0-1 0 0,1-1 1 0 0,0 0-1 0 0,7-3 1 0 0,-12 4-24 0 0,8-5-367 0 0,32-18 398 0 0,-32 18 7 0 0,-1-3-56 0 0,-1 1 168 0 0,1 0 0 0 0,17-11 0 0 0,-11 8 50 0 0,-14 11 29 0 0,-1-1-1 0 0,1 1 1 0 0,0 0-1 0 0,-1 0 1 0 0,1-1 0 0 0,0 1-1 0 0,-1 0 1 0 0,1 0-1 0 0,0 0 1 0 0,-1 0-1 0 0,1 0 1 0 0,0 0-1 0 0,-1 0 1 0 0,1 0 0 0 0,0 0-1 0 0,-1 0 1 0 0,1 0-1 0 0,0 1 1 0 0,-1-1-1 0 0,1 0 1 0 0,0 0-1 0 0,-1 1 1 0 0,1-1 0 0 0,0 0-1 0 0,-1 1 1 0 0,1-1-1 0 0,-1 1 1 0 0,1-1-1 0 0,-1 0 1 0 0,1 1-1 0 0,-1-1 1 0 0,1 1 0 0 0,-1 0-1 0 0,0-1 1 0 0,1 1-1 0 0,-1-1 1 0 0,0 1-1 0 0,1 0 1 0 0,-1 1-1 0 0,16 33 1315 0 0,-12-23-1006 0 0,-3-10-240 0 0,1 0 1 0 0,-1 1 0 0 0,1-1 0 0 0,-1 0 0 0 0,1 1 0 0 0,0-1 0 0 0,-1 0 0 0 0,5 3 0 0 0,-5-4-220 0 0,0-1 0 0 0,0 1 0 0 0,0-1 0 0 0,-1 0 0 0 0,1 1 0 0 0,0-1 0 0 0,0 0 0 0 0,0 1 0 0 0,0-1 0 0 0,0 0 1 0 0,0 0-1 0 0,0 0 0 0 0,0 0 0 0 0,0 0 0 0 0,0 0 0 0 0,0 0 0 0 0,0 0 0 0 0,-1 0 0 0 0,1-1 0 0 0,0 1 0 0 0,0 0 0 0 0,0 0 0 0 0,0-1 1 0 0,0 1-1 0 0,0-1 0 0 0,-1 1 0 0 0,1-1 0 0 0,1 0 0 0 0</inkml:trace>
  <inkml:trace contextRef="#ctx0" brushRef="#br0" timeOffset="1">419 0 10591 0 0,'0'0'810'0'0,"4"18"-288"0"0,5 89 4115 0 0,-9 56-2409 0 0,0-26-1523 0 0,0-129-974 0 0,1 0 1 0 0,0 1 0 0 0,0-1 0 0 0,1 0-1 0 0,5 15 1 0 0,-2-10-6152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9215 0 0,'0'4'816'0'0,"0"0"-656"0"0,0-3-160 0 0,2 1 0 0 0,-1-1 544 0 0,-1 1 80 0 0,1 0 16 0 0,2 4 0 0 0,1 1-440 0 0,2-1-80 0 0,-2-1-24 0 0,2-2 0 0 0,-1 0-904 0 0,1-3-184 0 0,-2 1-40 0 0,-8-1-8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6559 0 0,'0'10'615'0'0,"-1"0"-1"0"0,2-1 0 0 0,-1 1 0 0 0,1 0 0 0 0,1 0 1 0 0,0 0-1 0 0,0-1 0 0 0,5 13 0 0 0,-6-20-579 0 0,-1-1-1 0 0,1 1 1 0 0,-1 0-1 0 0,1 0 0 0 0,0-1 1 0 0,0 1-1 0 0,0-1 1 0 0,0 1-1 0 0,0-1 1 0 0,0 1-1 0 0,0-1 0 0 0,0 0 1 0 0,0 1-1 0 0,1-1 1 0 0,-1 0-1 0 0,1 0 1 0 0,-1 0-1 0 0,1 0 0 0 0,-1 0 1 0 0,1 0-1 0 0,0 0 1 0 0,-1-1-1 0 0,1 1 1 0 0,0-1-1 0 0,-1 1 0 0 0,1-1 1 0 0,0 1-1 0 0,0-1 1 0 0,0 0-1 0 0,-1 0 1 0 0,1 0-1 0 0,0 0 0 0 0,0 0 1 0 0,0-1-1 0 0,-1 1 1 0 0,1 0-1 0 0,0-1 1 0 0,1 0-1 0 0,0 0-545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6911 0 0,'0'-1'139'0'0,"0"0"-1"0"0,0 0 1 0 0,0 0-1 0 0,0-1 1 0 0,1 1-1 0 0,-1 0 0 0 0,0 0 1 0 0,0 0-1 0 0,1 0 1 0 0,-1 0-1 0 0,0-1 1 0 0,1 1-1 0 0,-1 0 1 0 0,1 0-1 0 0,0 0 0 0 0,-1 0 1 0 0,1 0-1 0 0,0 0 1 0 0,0 0-1 0 0,3-3 2919 0 0,5-3-2091 0 0,27-19 2 0 0,-27 20 1868 0 0,0 4-2221 0 0,-4 1-660 0 0,35-5 898 0 0,-38 6-801 0 0,1 0 0 0 0,-1 0 0 0 0,0 0 0 0 0,1 0 0 0 0,-1 1 1 0 0,1-1-1 0 0,-1 1 0 0 0,0-1 0 0 0,0 1 0 0 0,1 0 0 0 0,-1 0 1 0 0,0 0-1 0 0,0 0 0 0 0,0 0 0 0 0,0 0 0 0 0,0 1 0 0 0,3 2 1 0 0,-3-2-96 0 0,0 0 0 0 0,0 0 1 0 0,-1 1-1 0 0,0-1 1 0 0,1 1-1 0 0,-1-1 1 0 0,0 1-1 0 0,0-1 1 0 0,0 1-1 0 0,-1-1 1 0 0,1 1-1 0 0,0 0 1 0 0,-1 0-1 0 0,0-1 0 0 0,0 1 1 0 0,0 4-1 0 0,-1 2-344 0 0,-1 0-1 0 0,1 0 0 0 0,-6 15 1 0 0,4-15 85 0 0,0 0 0 0 0,1 0 0 0 0,-2 12 0 0 0,4-18 308 0 0,0-1 0 0 0,0 1 0 0 0,0-1-1 0 0,0 1 1 0 0,1 0 0 0 0,-1-1 0 0 0,1 1 0 0 0,-1-1-1 0 0,1 1 1 0 0,0-1 0 0 0,0 0 0 0 0,0 1 0 0 0,0-1 0 0 0,1 0-1 0 0,-1 0 1 0 0,3 3 0 0 0,22 16-3446 0 0,-22-16 2417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5871 0 0,'0'-2'128'0'0,"0"4"24"0"0,2-2 8 0 0,-2 1 8 0 0,1-1-168 0 0,-1 1 0 0 0,2 1 0 0 0,0-1 0 0 0,1 2 856 0 0,0 1 136 0 0,1-1 24 0 0,0-2 8 0 0,0 1-744 0 0,1-1-152 0 0,-1-2-24 0 0,-7-6-8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4:39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1 913 1839 0 0,'-1'-1'4505'0'0,"7"-2"-1555"0"0,21-7-416 0 0,36-8-1837 0 0,-37 12-687 0 0,40-12-10 0 0,8-1 0 0 0,3 1 0 0 0,-8 4 0 0 0,9 0 0 0 0,9-3 0 0 0,-2 2 0 0 0,-10-2 0 0 0,-2-3 0 0 0,0-2 0 0 0,8-3 0 0 0,29-8 90 0 0,-11 5 108 0 0,-82 24-162 0 0,-4 1 38 0 0,0-1 0 0 0,25-11 0 0 0,31-13 244 0 0,-24 7-171 0 0,77-36 16 0 0,-46 21 31 0 0,-59 28-159 0 0,47-24 121 0 0,-1-2-139 0 0,2-9-17 0 0,2-12 11 0 0,2-7 112 0 0,-34 29-30 0 0,-26 24 128 0 0,1 0-109 0 0,41-38-18 0 0,5-3-76 0 0,-25 26-93 0 0,15-15-226 0 0,-54 38-6197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1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9671 0 0,'144'-7'2746'0'0,"-106"3"-1821"0"0,69-2 1605 0 0,49-4 693 0 0,-76 2-2399 0 0,-38 4-302 0 0,136-9 220 0 0,-98 9-310 0 0,15 2-356 0 0,-49 2-104 0 0,-34 0-186 0 0,-3 0-978 0 0,29 3-68 0 0,-38-3 1244 0 0,7 1-601 0 0,-18 7-3644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4:3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 2303 0 0,'-37'5'796'0'0,"21"-1"3816"0"0,20-3-1893 0 0,31-2-997 0 0,3-2 272 0 0,28 0-901 0 0,13-2-646 0 0,-18 2-94 0 0,-3 4-267 0 0,-47-2-76 0 0,-7 1-10 0 0,0 0 0 0 0,0 0 0 0 0,0 0 0 0 0,0 0 0 0 0,0 0 0 0 0,0 1 0 0 0,0 0 0 0 0,-1 0 0 0 0,1 0 0 0 0,5 2 0 0 0,-8-2 0 0 0,0 0 0 0 0,0-1 0 0 0,0 1 0 0 0,0 0 0 0 0,0 0 0 0 0,1 0 0 0 0,-2 0 0 0 0,1 1 0 0 0,0-1 0 0 0,0 0 0 0 0,0 0 0 0 0,0 0 0 0 0,-1 1 0 0 0,1-1 0 0 0,-1 0 0 0 0,1 1 0 0 0,-1-1 0 0 0,1 1 0 0 0,-1-1 0 0 0,0 0 0 0 0,0 1 0 0 0,0-1 0 0 0,0 1 0 0 0,0-1 0 0 0,0 1 0 0 0,0-1 0 0 0,0 1 0 0 0,0-1 0 0 0,-1 0 0 0 0,1 1 0 0 0,-1-1 0 0 0,1 1 0 0 0,-2 1 0 0 0,-1 6 0 0 0,0 0 0 0 0,-1 1 0 0 0,-8 11 0 0 0,0-1-32 0 0,-1-1-1 0 0,-1-1 1 0 0,-1 0-1 0 0,-18 17 1 0 0,28-29-206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4:40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2303 0 0,'0'4'255'0'0,"0"-1"-1"0"0,1-1 1 0 0,0 1-1 0 0,0 0 1 0 0,0 0-1 0 0,0 0 1 0 0,0 0-1 0 0,1-1 1 0 0,-1 1-1 0 0,1 0 1 0 0,-1-1-1 0 0,4 4 1 0 0,30 31 1174 0 0,-21-22-789 0 0,9 5 197 0 0,0-1 1 0 0,1-1-1 0 0,1-1 1 0 0,0-2 0 0 0,35 17-1 0 0,10 7-314 0 0,-27-13-28 0 0,0-3-1 0 0,2-1 1 0 0,0-2 0 0 0,82 24 0 0 0,-85-34-215 0 0,210 58 602 0 0,-193-48-861 0 0,0 2-1 0 0,65 35 1 0 0,-85-38 60 0 0,0-3 1 0 0,1-1-1 0 0,1-2 0 0 0,0-1 0 0 0,1-3 0 0 0,53 6 0 0 0,-41-8 79 0 0,18 1-12 0 0,-6-3 48 0 0,-3-4 15 0 0,0-3 26 0 0,3-1-17 0 0,0 0-146 0 0,-25-1-77 0 0,-1 2-134 0 0,-35 2 104 0 0,1 0-1 0 0,-1-1 1 0 0,0 0-1 0 0,0 0 1 0 0,0 0 0 0 0,9-4-1 0 0,-13 5-105 0 0,1 0 0 0 0,-1-1-1 0 0,0 1 1 0 0,0-1 0 0 0,1 1-1 0 0,-1-1 1 0 0,0 1 0 0 0,0-1-1 0 0,1 0 1 0 0,-1 0 0 0 0,0 0-1 0 0,0 0 1 0 0,0 0 0 0 0,0 0-1 0 0,0 0 1 0 0,0 0 0 0 0,-1 0-1 0 0,1 0 1 0 0,0 0 0 0 0,0-1-1 0 0,-1 1 1 0 0,1 0 0 0 0,0-2-1 0 0,-1-6-5380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4:4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5983 0 0,'0'0'46'0'0,"0"0"-1"0"0,0 1 0 0 0,0-1 0 0 0,1 1 0 0 0,-1-1 1 0 0,0 1-1 0 0,0-1 0 0 0,0 1 0 0 0,0-1 0 0 0,1 0 1 0 0,-1 1-1 0 0,0-1 0 0 0,0 1 0 0 0,1-1 0 0 0,-1 0 1 0 0,0 1-1 0 0,1-1 0 0 0,-1 0 0 0 0,1 1 0 0 0,-1-1 1 0 0,0 0-1 0 0,1 0 0 0 0,-1 1 0 0 0,1-1 0 0 0,-1 0 1 0 0,1 0-1 0 0,-1 0 0 0 0,0 0 0 0 0,1 0 0 0 0,-1 0 1 0 0,1 1-1 0 0,0-1 0 0 0,21 4 752 0 0,-17-3-596 0 0,42 6 1229 0 0,-34-6-1017 0 0,0 0 1 0 0,-1 1-1 0 0,1 1 0 0 0,-1 0 1 0 0,0 0-1 0 0,0 1 1 0 0,0 1-1 0 0,14 7 0 0 0,-25-11-381 0 0,0 0 1 0 0,1 0-1 0 0,-1 0 0 0 0,-1 0 0 0 0,1 0 0 0 0,0 0 0 0 0,0 1 0 0 0,0-1 1 0 0,0 0-1 0 0,-1 0 0 0 0,1 1 0 0 0,-1-1 0 0 0,1 0 0 0 0,-1 1 0 0 0,1-1 0 0 0,-1 0 1 0 0,0 1-1 0 0,1 1 0 0 0,-1 1 10 0 0,0 0 0 0 0,0 0 0 0 0,-1 0 0 0 0,1 0 0 0 0,-1 0 0 0 0,-2 6 0 0 0,-2 4 130 0 0,0-1 0 0 0,-12 21 1 0 0,16-32-129 0 0,-7 13 172 0 0,-1 0 1 0 0,-1-1-1 0 0,0-1 1 0 0,-1 1-1 0 0,-1-2 1 0 0,-20 19-1 0 0,26-25-361 0 0,-2 0 0 0 0,1-1-1 0 0,-1 0 1 0 0,0 0 0 0 0,0-1-1 0 0,0 0 1 0 0,0 0 0 0 0,-1-1 0 0 0,1 0-1 0 0,-1-1 1 0 0,0 0 0 0 0,0 0-1 0 0,-18 1 1 0 0,15-5-5146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5:1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276 246 8751 0 0,'0'5'384'0'0,"0"-2"88"0"0,1-2-376 0 0,-2 2-96 0 0,1-2 0 0 0,-2-1 296 0 0,1 3 48 0 0,0-1 8 0 0,-1-1 0 0 0,1 0-1080 0 0,1 2-208 0 0,3 1-48 0 0,-5-5-8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2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3679 0 0,'-3'3'137'0'0,"1"0"-1"0"0,-1 0 1 0 0,0 0-1 0 0,0-1 1 0 0,0 1-1 0 0,-6 3 1 0 0,-8 9 6253 0 0,20-3-3718 0 0,-1-6-3002 0 0,129 520 2409 0 0,-129-518-2190 0 0,-1-5-58 0 0,0 0 0 0 0,0 0 1 0 0,0 1-1 0 0,-1-1 0 0 0,0 0 0 0 0,1 0 1 0 0,-1 1-1 0 0,0-1 0 0 0,-1 0 0 0 0,1 1 1 0 0,-1 4-1 0 0,-21-35-1892 0 0,-56-102 2251 0 0,100 199 2481 0 0,-18-60-2642 0 0,0 0 0 0 0,1-1 0 0 0,0 1 0 0 0,1-1 0 0 0,0 0 0 0 0,0 0-1 0 0,1-1 1 0 0,0 0 0 0 0,15 13 0 0 0,-22-21-29 0 0,0 0 0 0 0,1 1 0 0 0,-1-1 0 0 0,0 0 0 0 0,0 0 0 0 0,1 0 0 0 0,-1 0 0 0 0,0 0 0 0 0,1 1 0 0 0,-1-1 0 0 0,0 0 0 0 0,0 0 0 0 0,1 0 0 0 0,-1 0 0 0 0,0 0 0 0 0,1 0 0 0 0,-1 0 0 0 0,0 0 0 0 0,1 0 0 0 0,-1 0 0 0 0,0 0 0 0 0,0 0 0 0 0,1 0 0 0 0,-1 0 0 0 0,0-1 0 0 0,1 1 0 0 0,-1 0 0 0 0,0 0 0 0 0,0 0 0 0 0,1 0 0 0 0,-1 0 0 0 0,0-1 0 0 0,6-10 0 0 0,-3-20 0 0 0,-2 26 0 0 0,1-43-1331 0 0,-2 0-1 0 0,-10-83 1 0 0,5 88-3155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28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6 178 3679 0 0,'0'0'72'0'0,"0"0"-1"0"0,0 0 0 0 0,0 0 0 0 0,0 0 0 0 0,0 0 0 0 0,0-1 0 0 0,0 1 0 0 0,0 0 0 0 0,0 0 1 0 0,0 0-1 0 0,0 0 0 0 0,0 0 0 0 0,0-1 0 0 0,0 1 0 0 0,0 0 0 0 0,0 0 0 0 0,0 0 1 0 0,0 0-1 0 0,0 0 0 0 0,0 0 0 0 0,0-1 0 0 0,0 1 0 0 0,-1 0 0 0 0,1 0 0 0 0,0 0 0 0 0,0 0 1 0 0,0 0-1 0 0,0 0 0 0 0,0-1 0 0 0,0 1 0 0 0,0 0 0 0 0,0 0 0 0 0,-1 0 0 0 0,1 0 1 0 0,0 0-1 0 0,0 0 0 0 0,0 0 0 0 0,0 0 0 0 0,0 0 0 0 0,-1 0 0 0 0,1 0 0 0 0,0 0 0 0 0,0 0 1 0 0,0 0-1 0 0,0 0 0 0 0,0 0 0 0 0,-1 0 0 0 0,1 0 0 0 0,0 0 0 0 0,0 0 0 0 0,0 0 0 0 0,0 0 1 0 0,0 0-1 0 0,-1 0 0 0 0,1 0 0 0 0,0 0 0 0 0,0 0 0 0 0,0 0 0 0 0,0 0 0 0 0,0 0 1 0 0,0 0-1 0 0,-1 1 0 0 0,1-1 0 0 0,0 0 0 0 0,0 0 0 0 0,2-23 1055 0 0,10-30-856 0 0,-7 34 17 0 0,-3 8-100 0 0,1 0 0 0 0,0 0-1 0 0,0 1 1 0 0,1-1 0 0 0,9-15 0 0 0,-3 59 1695 0 0,33 119-1678 0 0,-34-124-4972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09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48 455 0 0,'-13'-17'6498'0'0,"6"13"-5602"0"0,0 0 0 0 0,0 0 0 0 0,0 1 0 0 0,0 0 1 0 0,-1 1-1 0 0,1-1 0 0 0,-11-1 0 0 0,6 3-343 0 0,0-1 0 0 0,0 1-1 0 0,0 1 1 0 0,-16 2 0 0 0,9 0-373 0 0,0 1 0 0 0,1 1 0 0 0,0 1 0 0 0,-1 1 0 0 0,-32 14 0 0 0,46-17-177 0 0,0 0 0 0 0,1-1-1 0 0,-1 1 1 0 0,1 1 0 0 0,0-1 0 0 0,0 1 0 0 0,0 0 0 0 0,0 0 0 0 0,-4 6 0 0 0,7-9-1 0 0,1-1 0 0 0,-1 1 0 0 0,0 0 0 0 0,1 0 0 0 0,-1 0 0 0 0,1 0-1 0 0,0 1 1 0 0,-1-1 0 0 0,1 0 0 0 0,0 0 0 0 0,0 0 0 0 0,0 0 0 0 0,0 0 0 0 0,-1 0 0 0 0,2 0 0 0 0,-1 1 0 0 0,0-1 0 0 0,0 0 0 0 0,1 2 0 0 0,-1-2 2 0 0,1 1 0 0 0,0-1 0 0 0,0 0 0 0 0,0 0 0 0 0,0 1-1 0 0,1-1 1 0 0,-1 0 0 0 0,0 0 0 0 0,0 0 0 0 0,1 0 0 0 0,-1 0-1 0 0,0-1 1 0 0,1 1 0 0 0,-1 0 0 0 0,1-1 0 0 0,-1 1 0 0 0,1-1-1 0 0,2 1 1 0 0,0 1 5 0 0,18 2 48 0 0,36 1-47 0 0,19-2-10 0 0,-54-3-9 0 0,-15-1 2 0 0,-1 1 0 0 0,1 0-1 0 0,-1 1 1 0 0,1 0-1 0 0,11 3 1 0 0,-16-4 5 0 0,7 2 0 0 0,0 0-1 0 0,0 1 1 0 0,0 0 0 0 0,17 9 0 0 0,-25-11 2 0 0,1 0 0 0 0,-1 0 0 0 0,0 1 0 0 0,0-1 0 0 0,0 1 0 0 0,1-1 0 0 0,-1 1 0 0 0,-1 0 0 0 0,1 0 1 0 0,0 0-1 0 0,0 0 0 0 0,-1 0 0 0 0,1 0 0 0 0,-1 1 0 0 0,0-1 0 0 0,0 1 0 0 0,0-1 0 0 0,0 0 0 0 0,0 1 0 0 0,0 0 1 0 0,-1-1-1 0 0,1 1 0 0 0,-1-1 0 0 0,1 1 0 0 0,-1 0 0 0 0,0-1 0 0 0,-1 6 0 0 0,-1 2 48 0 0,0 0 0 0 0,-1 0-1 0 0,-1 0 1 0 0,0 0 0 0 0,0-1 0 0 0,-1 1-1 0 0,0-1 1 0 0,0 0 0 0 0,-1-1 0 0 0,0 1-1 0 0,-1-1 1 0 0,0 0 0 0 0,0-1-1 0 0,-12 9 1 0 0,9-6 17 0 0,-2-2 0 0 0,1 0 0 0 0,-1 0 1 0 0,0-1-1 0 0,-1 0 0 0 0,0-1 0 0 0,0-1 0 0 0,0 0 0 0 0,-1-1 0 0 0,-14 3 0 0 0,18-5-85 0 0,0-1-1 0 0,0 0 1 0 0,-14-1 0 0 0,21 0-83 0 0,1-1 1 0 0,-1 1-1 0 0,1 0 1 0 0,0 0 0 0 0,-1-1-1 0 0,1 1 1 0 0,0-1-1 0 0,-1 0 1 0 0,1 0 0 0 0,0 0-1 0 0,0 0 1 0 0,-1 0 0 0 0,1 0-1 0 0,0-1 1 0 0,0 1-1 0 0,0-1 1 0 0,1 1 0 0 0,-1-1-1 0 0,-2-3 1 0 0,0-4-6201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68 1839 0 0,'-5'0'6754'0'0,"5"0"-6645"0"0,1 13 3303 0 0,8 29-1955 0 0,-3-17-361 0 0,8 60-24 0 0,19 81-724 0 0,-27-183-3933 0 0,6-33 3014 0 0,-10 43 580 0 0,31-119-208 0 0,-27 109 365 0 0,0 0-1 0 0,1 0 1 0 0,1 1 0 0 0,0 0 0 0 0,13-17-1 0 0,-20 32-97 0 0,-1-1 0 0 0,1 1 0 0 0,0 0 0 0 0,-1 0 0 0 0,1 0 0 0 0,0 0 0 0 0,0 1 0 0 0,0-1 0 0 0,0 0 0 0 0,0 0 0 0 0,0 0 0 0 0,0 1 0 0 0,0-1 0 0 0,0 0 0 0 0,0 1 0 0 0,0-1 0 0 0,1 1 0 0 0,-1 0 0 0 0,0-1 0 0 0,0 1 0 0 0,1 0 0 0 0,-1 0 0 0 0,0 0 0 0 0,3 0 0 0 0,-3 0 18 0 0,1 1 1 0 0,0 0-1 0 0,-1-1 0 0 0,1 1 1 0 0,-1 0-1 0 0,1 0 0 0 0,-1 0 1 0 0,0 0-1 0 0,1 1 0 0 0,-1-1 1 0 0,0 0-1 0 0,0 0 0 0 0,1 1 1 0 0,-1-1-1 0 0,1 3 0 0 0,4 7 315 0 0,0 1 0 0 0,-1 0 0 0 0,7 21 0 0 0,-11-29-350 0 0,20 75 433 0 0,-18-58-352 0 0,2-1 0 0 0,1 0 0 0 0,0 0 0 0 0,2-1 0 0 0,0 0 0 0 0,12 21 0 0 0,-20-40-133 0 0,0 1-1 0 0,1 0 0 0 0,-1 0 1 0 0,1 0-1 0 0,-1 0 0 0 0,1-1 1 0 0,-1 1-1 0 0,1 0 0 0 0,-1-1 1 0 0,1 1-1 0 0,0 0 0 0 0,-1-1 1 0 0,1 1-1 0 0,0-1 0 0 0,-1 1 1 0 0,1-1-1 0 0,0 1 0 0 0,0-1 1 0 0,0 1-1 0 0,0-1 0 0 0,-1 0 1 0 0,1 0-1 0 0,0 1 0 0 0,0-1 1 0 0,0 0-1 0 0,0 0 0 0 0,0 0 1 0 0,0 0-1 0 0,0 0 0 0 0,-1 0 1 0 0,1 0-1 0 0,0 0 0 0 0,0 0 1 0 0,0-1-1 0 0,0 1 0 0 0,0 0 1 0 0,0 0-1 0 0,-1-1 0 0 0,1 1 1 0 0,0-1-1 0 0,0 1 0 0 0,0-1 1 0 0,-1 1-1 0 0,1-1 1 0 0,0 1-1 0 0,-1-1 0 0 0,1 0 1 0 0,0 1-1 0 0,-1-1 0 0 0,1 0 1 0 0,-1 0-1 0 0,1 1 0 0 0,-1-1 1 0 0,0 0-1 0 0,1-1 0 0 0,4-6-39 0 0,0-1-1 0 0,-1 1 1 0 0,-1-1 0 0 0,4-9-1 0 0,4-25-309 0 0,-1 0 0 0 0,-3-1-1 0 0,-1 1 1 0 0,-2-1 0 0 0,-3-62-1 0 0,-1 105 372 0 0,0 0-1 0 0,-1 0 1 0 0,1 0 0 0 0,0 0-1 0 0,0 0 1 0 0,0 0-1 0 0,0 0 1 0 0,1 0-1 0 0,-1-1 1 0 0,0 1 0 0 0,0 0-1 0 0,1 0 1 0 0,-1 0-1 0 0,0 0 1 0 0,1 0-1 0 0,-1 0 1 0 0,1 0 0 0 0,0 0-1 0 0,0 1 25 0 0,-1 0 0 0 0,1 1 0 0 0,0-1 0 0 0,-1 0 0 0 0,1 1 0 0 0,-1-1 0 0 0,1 1-1 0 0,-1-1 1 0 0,1 1 0 0 0,-1-1 0 0 0,1 1 0 0 0,-1 0 0 0 0,0-1 0 0 0,1 1 0 0 0,-1-1 0 0 0,0 1 0 0 0,1 0 0 0 0,-1 1 0 0 0,17 42 1324 0 0,15 76-21 0 0,-4-16-1987 0 0,-5-36-4515 0 0,-15-48-1124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0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279 168 1375 0 0,'1'0'111'0'0,"0"-1"0"0"0,0 1 0 0 0,0-1-1 0 0,0 1 1 0 0,0-1 0 0 0,-1 0-1 0 0,1 0 1 0 0,0 1 0 0 0,0-1 0 0 0,0 0-1 0 0,-1 0 1 0 0,1 0 0 0 0,0 0-1 0 0,-1 0 1 0 0,1 0 0 0 0,-1 0 0 0 0,1 0-1 0 0,-1 0 1 0 0,0 0 0 0 0,1 0-1 0 0,-1 0 1 0 0,0 0 0 0 0,0 0-1 0 0,1-1 1 0 0,-1-1 0 0 0,3-30 2090 0 0,-3 28-1943 0 0,-1-1 0 0 0,1 1 0 0 0,-1 0 0 0 0,0 0 0 0 0,0 0 0 0 0,-1 0 0 0 0,0 0 0 0 0,1 0 0 0 0,-2 0 0 0 0,1 1 0 0 0,0-1 0 0 0,-1 1 0 0 0,0 0 1 0 0,0-1-1 0 0,0 1 0 0 0,-7-6 0 0 0,7 8-155 0 0,-1-1 0 0 0,0 1 0 0 0,1-1 0 0 0,-1 1 0 0 0,0 0 0 0 0,0 1 0 0 0,0-1 1 0 0,-1 1-1 0 0,1 0 0 0 0,0 0 0 0 0,0 0 0 0 0,-1 0 0 0 0,1 1 0 0 0,-1 0 1 0 0,1-1-1 0 0,0 2 0 0 0,-1-1 0 0 0,1 0 0 0 0,-1 1 0 0 0,-4 1 0 0 0,1 1 16 0 0,-1 0-1 0 0,1 1 0 0 0,0-1 0 0 0,0 2 0 0 0,1-1 1 0 0,-1 1-1 0 0,1 0 0 0 0,0 0 0 0 0,0 1 0 0 0,1 0 1 0 0,-1 0-1 0 0,2 1 0 0 0,-1 0 0 0 0,0 0 1 0 0,1 0-1 0 0,1 0 0 0 0,-1 1 0 0 0,-3 8 0 0 0,2-1 11 0 0,-1 0-1 0 0,2 0 1 0 0,0 0-1 0 0,0 1 1 0 0,2-1-1 0 0,0 1 1 0 0,1 0-1 0 0,0 0 0 0 0,1 19 1 0 0,1-33-99 0 0,1 0-1 0 0,-1 0 1 0 0,0 1 0 0 0,0-1-1 0 0,1 0 1 0 0,0 0 0 0 0,-1 0-1 0 0,1 0 1 0 0,0 0 0 0 0,0 0-1 0 0,0-1 1 0 0,0 1 0 0 0,0 0-1 0 0,0 0 1 0 0,1-1 0 0 0,-1 1-1 0 0,3 2 1 0 0,-3-3-14 0 0,0-1 0 0 0,0 1 0 0 0,1-1 0 0 0,-1 1 0 0 0,0-1 0 0 0,0 1 0 0 0,1-1 1 0 0,-1 1-1 0 0,0-1 0 0 0,0 0 0 0 0,1 0 0 0 0,-1 0 0 0 0,0 0 0 0 0,1 0 0 0 0,0 0 0 0 0,1 0-2 0 0,0-1 0 0 0,0 0 0 0 0,0 0 0 0 0,0 0 0 0 0,0 0 0 0 0,-1 0 0 0 0,1 0 0 0 0,-1-1 0 0 0,4-2 0 0 0,39-27-41 0 0,-43 30 4 0 0,0 0 0 0 0,1-1-1 0 0,-1 0 1 0 0,0 1 0 0 0,-1-1 0 0 0,1 0 0 0 0,3-4 0 0 0,27-33-193 0 0,-24 29 6 0 0,-2 0-39 0 0,20-31-175 0 0,-19 31-79 0 0,-2 0-10 0 0,14-29 30 0 0,-14 29 151 0 0,5-12-169 0 0,-9 18 463 0 0,1 0 0 0 0,0 0 0 0 0,0 0 0 0 0,0 0 0 0 0,0 1-1 0 0,4-6 1 0 0,-6 9 44 0 0,1 0 0 0 0,-1 0 0 0 0,0-1 0 0 0,0 1 0 0 0,0 0 0 0 0,0 0 0 0 0,1 0 0 0 0,-1 0 0 0 0,0-1 0 0 0,0 1 0 0 0,0 0 0 0 0,0 0 0 0 0,1 0 0 0 0,-1 0 0 0 0,0 0 0 0 0,0 0 0 0 0,1 0-1 0 0,-1-1 1 0 0,0 1 0 0 0,0 0 0 0 0,0 0 0 0 0,1 0 0 0 0,-1 0 0 0 0,0 0 0 0 0,0 0 0 0 0,1 0 0 0 0,-1 0 0 0 0,0 0 0 0 0,0 0 0 0 0,1 0 0 0 0,-1 0 0 0 0,0 1 0 0 0,0-1 0 0 0,1 0 0 0 0,-1 0 0 0 0,0 0 0 0 0,0 0 0 0 0,0 0-1 0 0,1 0 1 0 0,-1 1 0 0 0,0-1 0 0 0,0 0 0 0 0,0 0 0 0 0,1 0 0 0 0,8 15 623 0 0,3 22 663 0 0,-11-34-1201 0 0,14 53 1092 0 0,-7-23-987 0 0,2 0 0 0 0,14 33 0 0 0,-22-62-270 0 0,0 0-1 0 0,0 0 1 0 0,1-1 0 0 0,-1 1 0 0 0,1-1-1 0 0,4 5 1 0 0,-6-7-227 0 0,1 1 1 0 0,-1-1-1 0 0,1 0 1 0 0,-1 0-1 0 0,1 0 0 0 0,-1 0 1 0 0,1 0-1 0 0,0 0 1 0 0,0-1-1 0 0,3 2 0 0 0,2-2-4827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6447 0 0,'0'0'29'0'0,"0"0"1"0"0,0 0-1 0 0,-1 0 0 0 0,1 0 0 0 0,0 0 0 0 0,0 0 0 0 0,-1 0 0 0 0,1 0 0 0 0,0 0 0 0 0,0 0 0 0 0,-1 0 0 0 0,1 0 1 0 0,0 0-1 0 0,-1 0 0 0 0,1 0 0 0 0,0 0 0 0 0,0 0 0 0 0,0 0 0 0 0,-1 0 0 0 0,1 1 0 0 0,0-1 0 0 0,0 0 0 0 0,-1 0 0 0 0,1 0 1 0 0,0 0-1 0 0,0 1 0 0 0,0-1 0 0 0,0 0 0 0 0,-1 0 0 0 0,1 1 0 0 0,0-1 0 0 0,0 0 0 0 0,0 0 0 0 0,0 1 0 0 0,-4 14 1171 0 0,4 22 669 0 0,0-31-1704 0 0,7 90 2616 0 0,23 115-1 0 0,-13-107-1947 0 0,-12-69-792 0 0,-2-8-194 0 0,1-1 0 0 0,1 0 0 0 0,2 0 0 0 0,17 46 0 0 0,-17-58-5713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1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21 9215 0 0,'0'0'7'0'0,"-78"84"3021"0"0,69-74-2465 0 0,1 1 0 0 0,0 1 0 0 0,1 0 0 0 0,0 0 0 0 0,0 0 0 0 0,-4 15 0 0 0,10-25-508 0 0,1-1 0 0 0,0 0 0 0 0,-1 1 0 0 0,1-1 0 0 0,0 0 0 0 0,0 1-1 0 0,0-1 1 0 0,0 1 0 0 0,0-1 0 0 0,0 0 0 0 0,0 1 0 0 0,0-1 0 0 0,1 0 0 0 0,-1 1-1 0 0,1-1 1 0 0,-1 0 0 0 0,2 3 0 0 0,3 18 263 0 0,-5-21-426 0 0,48-4-850 0 0,-38 3 624 0 0,3-7 72 0 0,39-18 34 0 0,-39 18 4 0 0,-4-1 38 0 0,28-35 148 0 0,-34 39 42 0 0,-1-1-1 0 0,1 0 1 0 0,-1 0-1 0 0,0 0 1 0 0,3-9 0 0 0,-3 7 116 0 0,-4 0 77 0 0,2 2-26 0 0,-1 1 0 0 0,0 0-1 0 0,0-1 1 0 0,-1 1 0 0 0,0-1 0 0 0,1 1-1 0 0,-1 0 1 0 0,0 0 0 0 0,-1 0 0 0 0,1 0 0 0 0,-1 0-1 0 0,0 1 1 0 0,0-1 0 0 0,0 1 0 0 0,0 0 0 0 0,-1 0-1 0 0,1 0 1 0 0,-1 0 0 0 0,0 0 0 0 0,1 1-1 0 0,-9-4 1 0 0,11 6-141 0 0,-12-6 598 0 0,0 2 0 0 0,-16-4-1 0 0,26 7-790 0 0,0 0 0 0 0,1 1-1 0 0,-1-1 1 0 0,0 1-1 0 0,1 0 1 0 0,-1 0-1 0 0,0 0 1 0 0,0 0 0 0 0,1 0-1 0 0,-1 1 1 0 0,0-1-1 0 0,1 1 1 0 0,-1 0-1 0 0,1-1 1 0 0,-1 1 0 0 0,1 1-1 0 0,-1-1 1 0 0,-3 2-1 0 0</inkml:trace>
  <inkml:trace contextRef="#ctx0" brushRef="#br0" timeOffset="1">316 277 9095 0 0,'-6'3'192'0'0,"11"-2"48"0"0,-2 2 8 0 0,0-1 16 0 0,0-1-264 0 0,-1 1 0 0 0,-1-2 0 0 0,2 2 0 0 0,5 2 0 0 0,1-1 0 0 0,60-4-5136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6911 0 0,'-1'3'211'0'0,"0"0"0"0"0,0 0 0 0 0,1 0-1 0 0,-1 0 1 0 0,1 0 0 0 0,0 1 0 0 0,-1-1-1 0 0,1 0 1 0 0,1 0 0 0 0,-1 1-1 0 0,0-1 1 0 0,1 0 0 0 0,1 4 0 0 0,0 7 288 0 0,19 146 3489 0 0,13 142 104 0 0,-30-248-3653 0 0,13 59 0 0 0,-13-91-706 0 0,2 0 0 0 0,1-1-1 0 0,0 0 1 0 0,1-1 0 0 0,19 32-1 0 0,-16-34-1104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6447 0 0,'0'1'71'0'0,"0"1"0"0"0,0 0-1 0 0,0 0 1 0 0,1-1-1 0 0,-1 1 1 0 0,0 0 0 0 0,1-1-1 0 0,0 1 1 0 0,-1-1-1 0 0,1 1 1 0 0,0 0 0 0 0,0-1-1 0 0,0 1 1 0 0,0-1-1 0 0,0 0 1 0 0,1 2 0 0 0,0-2 105 0 0,0 0 0 0 0,0 0 0 0 0,1 0 0 0 0,-1 0 0 0 0,0-1 0 0 0,0 1 0 0 0,0 0 0 0 0,1-1 0 0 0,-1 0 1 0 0,4 1-1 0 0,-4-1 1320 0 0,9-4-722 0 0,32-14-42 0 0,-32 13 272 0 0,-3-5-557 0 0,25-33-58 0 0,-24 32-218 0 0,-6 2-91 0 0,-2 8-84 0 0,3-11 28 0 0,0 1 1 0 0,-1-1 0 0 0,4-22 0 0 0,-7 30-32 0 0,0 0 1 0 0,0 1-1 0 0,0-1 1 0 0,0 0 0 0 0,-1 0-1 0 0,1 1 1 0 0,-1-1 0 0 0,-2-6-1 0 0,2 8-10 0 0,1 1 1 0 0,-1-1-1 0 0,0 0 0 0 0,0 1 0 0 0,0-1 0 0 0,0 1 0 0 0,-1-1 0 0 0,1 1 0 0 0,0 0 0 0 0,-1-1 0 0 0,1 1 0 0 0,0 0 0 0 0,-1 0 0 0 0,0 0 0 0 0,1 0 0 0 0,-1 0 0 0 0,0 1 1 0 0,1-1-1 0 0,-3 0 0 0 0,2 0 12 0 0,0 1 1 0 0,-1 0-1 0 0,1 0 0 0 0,0 0 1 0 0,0 0-1 0 0,0 0 1 0 0,-1 0-1 0 0,1 1 1 0 0,0-1-1 0 0,0 1 1 0 0,0-1-1 0 0,0 1 1 0 0,0 0-1 0 0,0 0 1 0 0,0 0-1 0 0,0 0 0 0 0,0 0 1 0 0,0 0-1 0 0,1 1 1 0 0,-1-1-1 0 0,0 0 1 0 0,1 1-1 0 0,-1 0 1 0 0,1-1-1 0 0,0 1 1 0 0,-1 0-1 0 0,1 0 1 0 0,0-1-1 0 0,-1 4 0 0 0,-4 4 89 0 0,1 1 1 0 0,1 0-1 0 0,-1 0 0 0 0,-3 15 0 0 0,1 3 477 0 0,-8 55 1 0 0,13-68-293 0 0,1 0 0 0 0,1-1 0 0 0,0 1 0 0 0,2 0 0 0 0,3 24 0 0 0,-3-36-214 0 0,-1 0-1 0 0,1 1 1 0 0,-1-1 0 0 0,1 0 0 0 0,0 0-1 0 0,0 0 1 0 0,1 0 0 0 0,-1 0-1 0 0,1 0 1 0 0,-1-1 0 0 0,1 1 0 0 0,0-1-1 0 0,0 0 1 0 0,0 0 0 0 0,0 0 0 0 0,0 0-1 0 0,0 0 1 0 0,1-1 0 0 0,-1 1-1 0 0,1-1 1 0 0,-1 0 0 0 0,1 0 0 0 0,4 1-1 0 0,3 0-53 0 0,0 0-1 0 0,0-1 1 0 0,1 0 0 0 0,-1-1-1 0 0,0 0 1 0 0,17-2-1 0 0,-22 1-71 0 0,-1 0-1 0 0,1-1 0 0 0,0 0 1 0 0,-1 0-1 0 0,1 0 0 0 0,-1-1 1 0 0,9-4-1 0 0,-12 5-199 0 0,7-9-761 0 0,27-30 204 0 0,-27 30-32 0 0,-4-1-38 0 0,2-1 563 0 0,-3 6 32 0 0,-1-1-1 0 0,0 1 0 0 0,0-1 0 0 0,0 0 0 0 0,1-8 0 0 0,-1 7-68 0 0,5-29-1465 0 0,-5 16 480 0 0,1-37 0 0 0,-4 52 1331 0 0,0 0 1 0 0,0 1-1 0 0,-1-1 1 0 0,0 0-1 0 0,0 0 1 0 0,-1 1-1 0 0,0-1 1 0 0,0 0-1 0 0,0 1 1 0 0,-1 0 0 0 0,-5-9-1 0 0,8 15 88 0 0,0 0-1 0 0,0 0 1 0 0,1 0 0 0 0,-1 0 0 0 0,0-1-1 0 0,0 1 1 0 0,0 0 0 0 0,0 0-1 0 0,0 0 1 0 0,0 0 0 0 0,0 0 0 0 0,0 0-1 0 0,-1 0 1 0 0,1 0 0 0 0,0-1-1 0 0,0 1 1 0 0,0 0 0 0 0,0 0-1 0 0,0 0 1 0 0,0 0 0 0 0,0 0 0 0 0,0 0-1 0 0,0 0 1 0 0,0 0 0 0 0,0 0-1 0 0,0-1 1 0 0,0 1 0 0 0,0 0 0 0 0,0 0-1 0 0,-1 0 1 0 0,1 0 0 0 0,0 0-1 0 0,0 0 1 0 0,0 0 0 0 0,0 0-1 0 0,0 0 1 0 0,0 0 0 0 0,0 0 0 0 0,0 0-1 0 0,0 0 1 0 0,-1 0 0 0 0,1 0-1 0 0,0 0 1 0 0,0 0 0 0 0,0 0-1 0 0,0 0 1 0 0,0 0 0 0 0,0 0 0 0 0,0 0-1 0 0,-1 0 1 0 0,1 0 0 0 0,0 0-1 0 0,0 0 1 0 0,0 0 0 0 0,0 0 0 0 0,0 0-1 0 0,0 0 1 0 0,0 0 0 0 0,0 0-1 0 0,0 0 1 0 0,-1 0 0 0 0,1 1-1 0 0,0-1 1 0 0,0 0 0 0 0,0 0 0 0 0,0 0-1 0 0,0 0 1 0 0,1 11 1918 0 0,5 15-439 0 0,2 5-274 0 0,5 54 1 0 0,-12-65-1098 0 0,1 1 0 0 0,1-1 0 0 0,2 0 0 0 0,-1-1 1 0 0,2 1-1 0 0,1-1 0 0 0,11 23 0 0 0,-12-33-234 0 0,-3-9-298 0 0,-5-15-607 0 0,1 0 687 0 0,3-79-566 0 0,-2 87 842 0 0,1 0 0 0 0,0 1 0 0 0,0-1 0 0 0,0 0 0 0 0,1 1 0 0 0,2-8 0 0 0,-1-7 103 0 0,1 10-1 0 0,15-29 6 0 0,-14 29 2 0 0,5 2-2 0 0,29-28-13 0 0,-38 35-82 0 0,1 0 0 0 0,-1 1-1 0 0,1-1 1 0 0,0 1 0 0 0,0 0 0 0 0,0 0 0 0 0,0-1-1 0 0,0 1 1 0 0,3-1 0 0 0,41-19-1098 0 0,-34 15-4429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2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9 5063 0 0,'-45'-4'2932'0'0,"34"2"-2410"0"0,0 1-1 0 0,-23 0 0 0 0,26 2-284 0 0,-1 0-1 0 0,0 1 1 0 0,0 0-1 0 0,0 1 0 0 0,1 0 1 0 0,-1 0-1 0 0,1 1 1 0 0,0 0-1 0 0,0 0 0 0 0,0 1 1 0 0,1 0-1 0 0,0 0 1 0 0,0 1-1 0 0,0 0 0 0 0,-10 11 1 0 0,13-12-90 0 0,-1 1-1 0 0,1 0 1 0 0,0 0 0 0 0,0 0 0 0 0,0 1 0 0 0,1-1 0 0 0,0 1 0 0 0,1 0 0 0 0,-1 0 0 0 0,1 0-1 0 0,1 0 1 0 0,-1 0 0 0 0,1 0 0 0 0,0 1 0 0 0,1-1 0 0 0,0 0 0 0 0,0 1 0 0 0,0-1-1 0 0,4 14 1 0 0,-3-15-110 0 0,1-1-1 0 0,0 1 0 0 0,0-1 0 0 0,1 0 1 0 0,-1 1-1 0 0,1-1 0 0 0,1 0 1 0 0,-1-1-1 0 0,1 1 0 0 0,-1-1 1 0 0,1 1-1 0 0,9 6 0 0 0,-6-5 3 0 0,1 0 0 0 0,0-1 0 0 0,1 0 0 0 0,-1-1 0 0 0,1 0 0 0 0,0 0 0 0 0,10 3 0 0 0,22 4-75 0 0,-30-10-79 0 0,-2-2-54 0 0,-2 2-185 0 0,3-2-20 0 0,30-5-90 0 0,-30 5-370 0 0,3-6-1888 0 0,48-31-1770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2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213 109 919 0 0,'1'-2'218'0'0,"1"-1"-1"0"0,0 1 0 0 0,-1 0 1 0 0,1 0-1 0 0,-1 0 0 0 0,0-1 1 0 0,0 1-1 0 0,0-1 0 0 0,0 1 1 0 0,0-1-1 0 0,0 1 0 0 0,-1-1 1 0 0,1 0-1 0 0,-1 1 0 0 0,0-1 1 0 0,0 0-1 0 0,0 1 0 0 0,0-1 1 0 0,0 0-1 0 0,-1 1 0 0 0,1-1 1 0 0,-1 1-1 0 0,1-1 0 0 0,-1 0 1 0 0,0 1-1 0 0,0 0 0 0 0,0-1 1 0 0,-1 1-1 0 0,1-1 0 0 0,-1 1 1 0 0,1 0-1 0 0,-1 0 0 0 0,1 0 1 0 0,-1 0-1 0 0,0 0 0 0 0,0 0 1 0 0,0 1-1 0 0,0-1 0 0 0,-1 1 1 0 0,1-1-1 0 0,0 1 0 0 0,-1 0 1 0 0,1 0-1 0 0,-5-2 0 0 0,1 1 1 0 0,1 1 0 0 0,-1-1 0 0 0,1 1 0 0 0,-1 0 0 0 0,1 1 0 0 0,-1-1 0 0 0,0 1 0 0 0,0 0 0 0 0,1 0 0 0 0,-1 1 0 0 0,0 0 0 0 0,1 0-1 0 0,-1 0 1 0 0,1 1 0 0 0,-1 0 0 0 0,1 0 0 0 0,0 0 0 0 0,-8 5 0 0 0,8-4-114 0 0,-1 2 0 0 0,1-1 0 0 0,0 0 0 0 0,0 1 0 0 0,1 0 0 0 0,-1 0 0 0 0,1 0 0 0 0,0 1 0 0 0,0 0 0 0 0,1-1 0 0 0,0 1-1 0 0,0 0 1 0 0,0 1 0 0 0,1-1 0 0 0,-3 10 0 0 0,3-9 38 0 0,1 0-1 0 0,0 1 0 0 0,0-1 0 0 0,0 1 1 0 0,1-1-1 0 0,0 1 0 0 0,1-1 0 0 0,0 1 1 0 0,0-1-1 0 0,3 10 0 0 0,-4-14-97 0 0,1-1 0 0 0,0 1 0 0 0,0-1 0 0 0,0 0 1 0 0,0 1-1 0 0,1-1 0 0 0,-1 0 0 0 0,0 0 0 0 0,1 0 0 0 0,0 0 0 0 0,-1 0 0 0 0,1 0 0 0 0,0 0 0 0 0,0 0 0 0 0,0-1 0 0 0,0 1 0 0 0,1-1 0 0 0,-1 0 0 0 0,0 1 0 0 0,0-1 0 0 0,1 0 1 0 0,-1 0-1 0 0,1-1 0 0 0,-1 1 0 0 0,1 0 0 0 0,-1-1 0 0 0,1 1 0 0 0,0-1 0 0 0,-1 0 0 0 0,1 0 0 0 0,-1 0 0 0 0,6-1 0 0 0,-4 1-47 0 0,10-6-58 0 0,-1-2 41 0 0,-3-2-148 0 0,21-25-462 0 0,-23 26-186 0 0,-3 0-31 0 0,16-27 34 0 0,-15 27 173 0 0,-3 0-466 0 0,-1 6 1007 0 0,5-15-723 0 0,8-29 1 0 0,-15 54 1174 0 0,0-1-1 0 0,1 0 1 0 0,-1 0 0 0 0,1 0 0 0 0,0 1 0 0 0,1-1 0 0 0,1 6 0 0 0,17 50 1242 0 0,-18-57-1525 0 0,0-1 1 0 0,0 0-1 0 0,0 0 0 0 0,0 1 0 0 0,1-2 0 0 0,0 1 1 0 0,0 0-1 0 0,0 0 0 0 0,0-1 0 0 0,6 5 0 0 0,-7-6-188 0 0,0 0-1 0 0,1-1 0 0 0,-1 1 1 0 0,0-1-1 0 0,1 0 0 0 0,0 0 1 0 0,5 2-1 0 0,-6-3-346 0 0,0 1 0 0 0,0-1 1 0 0,0 0-1 0 0,1 0 0 0 0,-1 0 1 0 0,0 0-1 0 0,0 0 0 0 0,0 0 0 0 0,1-1 1 0 0,3 0-1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3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3679 0 0,'8'36'8021'0'0,"2"45"-4113"0"0,4 19-2763 0 0,-5-48-1073 0 0,31 141 245 0 0,-35-173-499 0 0,2-1-1 0 0,0 0 1 0 0,1 0 0 0 0,1-1-1 0 0,1 0 1 0 0,0-1 0 0 0,20 25-1 0 0,-30-42 13 0 0,1 1-1 0 0,-1 0 1 0 0,1-1-1 0 0,-1 1 1 0 0,1-1-1 0 0,-1 1 1 0 0,1-1-1 0 0,0 1 1 0 0,-1-1-1 0 0,1 0 1 0 0,-1 1-1 0 0,1-1 1 0 0,0 0-1 0 0,0 1 1 0 0,-1-1-1 0 0,2 0 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32 919 0 0,'-3'-11'-51'0'0,"4"-3"4149"0"0,-1 13-3955 0 0,0 1 1 0 0,1-1-1 0 0,0 1 0 0 0,-1-1 0 0 0,1 1 1 0 0,-1-1-1 0 0,1 1 0 0 0,-1 0 0 0 0,1-1 1 0 0,0 1-1 0 0,-1 0 0 0 0,1-1 1 0 0,0 1-1 0 0,-1 0 0 0 0,1 0 0 0 0,0 0 1 0 0,0 0-1 0 0,-1 0 0 0 0,1 0 1 0 0,0 0-1 0 0,0 0 0 0 0,-1 0 0 0 0,1 0 1 0 0,0 0-1 0 0,-1 0 0 0 0,1 0 0 0 0,0 0 1 0 0,0 1-1 0 0,-1-1 0 0 0,1 0 1 0 0,0 0-1 0 0,-1 1 0 0 0,1-1 0 0 0,1 1 1 0 0,5 3 159 0 0,1-1 0 0 0,0 1 0 0 0,-1 1 0 0 0,0-1 0 0 0,0 1 0 0 0,0 1 0 0 0,-1-1 0 0 0,0 1 0 0 0,0 0 0 0 0,0 0 0 0 0,-1 1-1 0 0,1 0 1 0 0,7 14 0 0 0,-11-18-292 0 0,-1 0 0 0 0,1 0 0 0 0,0 1-1 0 0,-1-1 1 0 0,0 0 0 0 0,0 1 0 0 0,0-1-1 0 0,0 1 1 0 0,-1-1 0 0 0,0 1-1 0 0,1 0 1 0 0,-1-1 0 0 0,0 1 0 0 0,-1-1-1 0 0,1 1 1 0 0,0-1 0 0 0,-1 1 0 0 0,0 0-1 0 0,0-1 1 0 0,0 0 0 0 0,-1 1-1 0 0,1-1 1 0 0,-1 0 0 0 0,1 0 0 0 0,-1 1-1 0 0,0-1 1 0 0,0-1 0 0 0,-1 1 0 0 0,1 0-1 0 0,0 0 1 0 0,-1-1 0 0 0,0 0-1 0 0,0 1 1 0 0,-4 2 0 0 0,2-2-220 0 0,0-1 0 0 0,0 1 0 0 0,0-1 0 0 0,-1 0 0 0 0,1-1 0 0 0,0 1 0 0 0,-1-1 0 0 0,1 0 0 0 0,-1 0 0 0 0,0-1 0 0 0,1 0 0 0 0,-1 0 0 0 0,1 0 0 0 0,-8-1 0 0 0,5-1-863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18 919 0 0,'-2'-2'482'0'0,"-1"0"-1"0"0,0 0 0 0 0,0 1 0 0 0,1-1 0 0 0,-1 1 0 0 0,0 0 0 0 0,-1-1 1 0 0,1 2-1 0 0,0-1 0 0 0,0 0 0 0 0,0 0 0 0 0,-4 1 0 0 0,-1-1 394 0 0,-1 0-1 0 0,1 1 0 0 0,-14 2 0 0 0,16-2-510 0 0,0 1 0 0 0,-1 1-1 0 0,1-1 1 0 0,0 1 0 0 0,0 1 0 0 0,0-1-1 0 0,0 1 1 0 0,1 0 0 0 0,-1 0-1 0 0,1 0 1 0 0,0 1 0 0 0,0 0 0 0 0,-7 6-1 0 0,12-9-345 0 0,0 0 1 0 0,0-1-1 0 0,0 1 0 0 0,0 0 0 0 0,0-1 0 0 0,0 1 0 0 0,0 0 1 0 0,0-1-1 0 0,1 1 0 0 0,-1 0 0 0 0,0-1 0 0 0,0 1 0 0 0,1-1 1 0 0,-1 1-1 0 0,1 0 0 0 0,-1-1 0 0 0,0 1 0 0 0,1-1 0 0 0,-1 1 1 0 0,1-1-1 0 0,-1 1 0 0 0,1-1 0 0 0,-1 0 0 0 0,1 1 0 0 0,-1-1 1 0 0,1 0-1 0 0,0 1 0 0 0,-1-1 0 0 0,2 1 0 0 0,20 11 385 0 0,-2-4-414 0 0,35 7-1 0 0,-43-13 7 0 0,1 1-1 0 0,-1 0 1 0 0,0 1-1 0 0,0 0 1 0 0,-1 1 0 0 0,1 0-1 0 0,-1 1 1 0 0,14 10-1 0 0,-23-14 14 0 0,0-1 1 0 0,0 1-1 0 0,0 1 0 0 0,0-1 0 0 0,0 0 0 0 0,0 0 0 0 0,-1 1 0 0 0,1-1 1 0 0,-1 1-1 0 0,0-1 0 0 0,0 1 0 0 0,0 0 0 0 0,0 0 0 0 0,0-1 0 0 0,0 1 1 0 0,-1 0-1 0 0,1 0 0 0 0,-1 4 0 0 0,0-2 27 0 0,0 1-1 0 0,-1-1 1 0 0,0 0 0 0 0,0 0 0 0 0,-1 0-1 0 0,1 0 1 0 0,-1 0 0 0 0,0 0 0 0 0,-4 7-1 0 0,-3 2 61 0 0,0 0 0 0 0,-2 0 0 0 0,1-1 0 0 0,-1 0 0 0 0,-17 14 0 0 0,23-23-380 0 0,-23 17 1155 0 0,13-17-1849 0 0,-2-9-3384 0 0,7-3-1192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6:15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1622 1751 0 0,'-17'15'772'0'0,"17"-15"-729"0"0,0 0 0 0 0,0 0 0 0 0,0 0-1 0 0,0 0 1 0 0,0 0 0 0 0,1 0 0 0 0,-1 0 0 0 0,0 0 0 0 0,0 0 0 0 0,0 0 0 0 0,0 0-1 0 0,0 0 1 0 0,0 0 0 0 0,0 0 0 0 0,0 0 0 0 0,0 0 0 0 0,0 0 0 0 0,0 0 0 0 0,0 0-1 0 0,0 0 1 0 0,1 0 0 0 0,-1 0 0 0 0,0 1 0 0 0,0-1 0 0 0,0 0 0 0 0,0 0 0 0 0,0 0-1 0 0,0 0 1 0 0,0 0 0 0 0,0 0 0 0 0,0 0 0 0 0,0 0 0 0 0,0 0 0 0 0,0 0 0 0 0,0 0 0 0 0,0 1-1 0 0,0-1 1 0 0,0 0 0 0 0,0 0 0 0 0,0 0 0 0 0,0 0 0 0 0,0 0 0 0 0,0 0 0 0 0,0 0-1 0 0,0 0 1 0 0,0 0 0 0 0,0 0 0 0 0,-1 0 0 0 0,1 1 0 0 0,0-1 0 0 0,0 0 0 0 0,0 0-1 0 0,0 0 1 0 0,0 0 0 0 0,0 0 0 0 0,0 0 0 0 0,0 0 0 0 0,0 0 0 0 0,0 0 0 0 0,0 0-1 0 0,0 0 1 0 0,0 0 0 0 0,0 0 0 0 0,-1 0 0 0 0,1 0 0 0 0,26-8 4820 0 0,-15 3-5990 0 0,-1 2 1839 0 0,-1-1 6 0 0,26-12-43 0 0,-26 12-192 0 0,6-1-89 0 0,3-1-267 0 0,49-21 465 0 0,5-4-337 0 0,0 2-121 0 0,-13 6-122 0 0,17-4-12 0 0,22-12 54 0 0,179-65 308 0 0,-104 40-214 0 0,153-50 72 0 0,167-67-13 0 0,-451 164-191 0 0,311-114 514 0 0,-202 76-51 0 0,57-13-48 0 0,52-20 26 0 0,-42 9-431 0 0,-79 30 2 0 0,-84 27-6 0 0,20-11 26 0 0,-5 1-36 0 0,2 1-168 0 0,-11 8-112 0 0,-14 8 162 0 0,7-2 84 0 0,0 1 22 0 0,8-3 0 0 0,0-4 92 0 0,-31 10 80 0 0,-23 10 212 0 0,0-1-194 0 0,23-12-13 0 0,-23 12 311 0 0,0 0-404 0 0,32-19-20 0 0,-3-2-39 0 0,10-9 101 0 0,-39 28 16 0 0,1 0-70 0 0,26-20-1 0 0,-18 14-6 0 0,20-11-25 0 0,-19 13-82 0 0,17-8 43 0 0,-27 13 99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6:16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8119 0 0,'0'0'2823'0'0,"9"-2"-2159"0"0,28-10 59 0 0,-28 9 11 0 0,-1 2-7 0 0,25-2-39 0 0,-25 2-15 0 0,1 1-1 0 0,2 0-454 0 0,30 2 642 0 0,-37-1-803 0 0,5 0 152 0 0,0 0-1 0 0,0 1 1 0 0,0 0 0 0 0,16 5-1 0 0,-24-6-192 0 0,1-1-1 0 0,0 1 1 0 0,-1 0-1 0 0,1-1 0 0 0,-1 1 1 0 0,1 0-1 0 0,-1 0 0 0 0,0 0 1 0 0,1 0-1 0 0,-1 0 0 0 0,0 0 1 0 0,0 1-1 0 0,1-1 1 0 0,-1 0-1 0 0,0 0 0 0 0,0 1 1 0 0,-1-1-1 0 0,1 1 0 0 0,0-1 1 0 0,0 1-1 0 0,-1-1 0 0 0,1 1 1 0 0,-1 0-1 0 0,1-1 0 0 0,-1 1 1 0 0,0-1-1 0 0,1 1 1 0 0,-1 0-1 0 0,0 0 0 0 0,0-1 1 0 0,0 1-1 0 0,0 0 0 0 0,-1-1 1 0 0,1 1-1 0 0,0 0 0 0 0,-1-1 1 0 0,1 1-1 0 0,-2 1 1 0 0,-2 6-13 0 0,-1 0 0 0 0,0 0 0 0 0,0-1 0 0 0,-1 0 0 0 0,0 0 0 0 0,-14 13 0 0 0,-14 10-1525 0 0,1-3-3665 0 0,18-16 41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6:1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2303 0 0,'0'0'9538'0'0,"2"3"-8380"0"0,-1-2-1054 0 0,0 0-1 0 0,0 0 0 0 0,-1 0 0 0 0,1 1 1 0 0,-1-1-1 0 0,1 0 0 0 0,-1 0 1 0 0,1 0-1 0 0,-1 1 0 0 0,0-1 0 0 0,0 0 1 0 0,0 1-1 0 0,1-1 0 0 0,-1 0 0 0 0,0 0 1 0 0,0 1-1 0 0,-1-1 0 0 0,1 0 1 0 0,0 1-1 0 0,-1 1 0 0 0,-15 29 1591 0 0,15-30-1654 0 0,-9 14 549 0 0,-41 76 1669 0 0,46-81-2119 0 0,0 1-1 0 0,1-1 1 0 0,0 1 0 0 0,1-1-1 0 0,0 1 1 0 0,-1 18-1 0 0,4-27-133 0 0,-1-1-5 0 0,1-1 0 0 0,0 0 0 0 0,0 0 0 0 0,0 1 0 0 0,0-1 0 0 0,0 0 0 0 0,0 1 0 0 0,0-1 0 0 0,0 0 0 0 0,1 1 0 0 0,-1-1 0 0 0,0 0 0 0 0,1 0 0 0 0,-1 0 0 0 0,1 1 0 0 0,-1-1 0 0 0,1 0 0 0 0,0 0 0 0 0,0 0 0 0 0,-1 0 0 0 0,1 0 0 0 0,0 0 0 0 0,0 0 0 0 0,0 0 0 0 0,0 0 0 0 0,0 0 0 0 0,0-1 0 0 0,0 1 0 0 0,0 0 0 0 0,0-1 0 0 0,1 1 0 0 0,-1-1 0 0 0,0 1 0 0 0,0-1 0 0 0,1 1 1 0 0,1-1-1 0 0,8 1-43 0 0,37 0 32 0 0,3-7 1 0 0,-29 1-33 0 0,25-11-24 0 0,-36 12-219 0 0,3-2-85 0 0,42-17-1254 0 0,-42 18-4973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13247 0 0,'-1'1'72'0'0,"0"0"0"0"0,0 0 0 0 0,-1 0-1 0 0,1 0 1 0 0,1 0 0 0 0,-1 0 0 0 0,0 0-1 0 0,0 0 1 0 0,0 0 0 0 0,0 0 0 0 0,1 0-1 0 0,-1 1 1 0 0,0-1 0 0 0,1 0 0 0 0,-1 1-1 0 0,1 1 1 0 0,-6 27 344 0 0,4-16 71 0 0,-2 4 210 0 0,2-8-562 0 0,-1 0 1 0 0,2 0-1 0 0,-1-1 0 0 0,1 1 0 0 0,0 0 1 0 0,1 0-1 0 0,1 0 0 0 0,2 19 1 0 0,5-16-3543 0 0,-6-11 2128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6:2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0 599 2759 0 0,'0'1'184'0'0,"1"0"0"0"0,-1 1 0 0 0,0-1-1 0 0,0 0 1 0 0,1 0 0 0 0,-1 0 0 0 0,1 0-1 0 0,-1 0 1 0 0,1 1 0 0 0,-1-1 0 0 0,1 0-1 0 0,0 0 1 0 0,-1 0 0 0 0,1-1 0 0 0,0 1-1 0 0,0 0 1 0 0,0 0 0 0 0,0 0 0 0 0,0 0-1 0 0,0-1 1 0 0,0 1 0 0 0,0-1 0 0 0,0 1-1 0 0,0 0 1 0 0,0-1 0 0 0,0 0 0 0 0,1 1-1 0 0,-1-1 1 0 0,0 0 0 0 0,0 1 0 0 0,2-1 0 0 0,5 1 419 0 0,0 0 1 0 0,0 0 0 0 0,13-2 0 0 0,-14 1-485 0 0,96-5 1575 0 0,160-28 1 0 0,-205 24-1643 0 0,-34 5-53 0 0,60-12-51 0 0,-26 1-19 0 0,-9 0 59 0 0,162-50 12 0 0,-158 49 0 0 0,28-9 0 0 0,1-2 0 0 0,-7 5 0 0 0,-5 1 15 0 0,114-33 197 0 0,-135 38-159 0 0,31-8 11 0 0,1 0 0 0 0,-10 0-10 0 0,4-6-44 0 0,43-28-98 0 0,-89 44 16 0 0,-19 10 7 0 0,0-1-1 0 0,0 0 1 0 0,-1 0 0 0 0,0-1 0 0 0,15-12-1 0 0,-24 18-31 0 0,1-1 1 0 0,-1 1-1 0 0,1-1 0 0 0,-1 0 0 0 0,1 1 0 0 0,-1-1 0 0 0,0 0 0 0 0,1 1 1 0 0,-1-1-1 0 0,0 0 0 0 0,0 0 0 0 0,1 1 0 0 0,-1-1 0 0 0,0 0 1 0 0,0 0-1 0 0,0 1 0 0 0,0-1 0 0 0,0 0 0 0 0,0 0 0 0 0,0 1 0 0 0,0-1 1 0 0,0 0-1 0 0,-1 0 0 0 0,1 1 0 0 0,0-1 0 0 0,0 0 0 0 0,-1 0 0 0 0,1 1 1 0 0,0-1-1 0 0,-2-1 0 0 0,-18-22-4736 0 0,8 10 1996 0 0,7 9 2005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6:21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2527 0 0,'-3'3'392'0'0,"0"0"-1"0"0,0-1 1 0 0,1 1-1 0 0,-1 1 0 0 0,1-1 1 0 0,-1 0-1 0 0,1 1 0 0 0,-2 4 1 0 0,4-7-244 0 0,-1-1 0 0 0,1 1 1 0 0,0-1-1 0 0,0 1 0 0 0,0-1 0 0 0,0 1 1 0 0,0-1-1 0 0,0 1 0 0 0,0-1 0 0 0,0 1 1 0 0,1-1-1 0 0,-1 0 0 0 0,0 1 0 0 0,0-1 1 0 0,0 1-1 0 0,0-1 0 0 0,1 1 0 0 0,-1-1 1 0 0,0 0-1 0 0,0 1 0 0 0,1-1 0 0 0,-1 1 1 0 0,0-1-1 0 0,1 0 0 0 0,0 1 0 0 0,19 6 1499 0 0,30 1 862 0 0,-21-5-1340 0 0,1 2-1 0 0,33 10 1 0 0,-62-15-1164 0 0,-1 1 0 0 0,1-1 0 0 0,0 0 0 0 0,0 0 0 0 0,-1 1 0 0 0,1-1 0 0 0,0 0 0 0 0,-1 1 1 0 0,1-1-1 0 0,0 0 0 0 0,-1 1 0 0 0,1-1 0 0 0,-1 1 0 0 0,1-1 0 0 0,-1 1 0 0 0,1 0 0 0 0,-1-1 0 0 0,1 1 0 0 0,-1 0 0 0 0,1-1 0 0 0,-1 1 1 0 0,0 0-1 0 0,1-1 0 0 0,-1 1 0 0 0,0 0 0 0 0,0-1 0 0 0,0 1 0 0 0,1 0 0 0 0,-1 0 0 0 0,0-1 0 0 0,0 1 0 0 0,0 0 0 0 0,0 0 0 0 0,0 0 0 0 0,0-1 1 0 0,-1 1-1 0 0,1 0 0 0 0,0 0 0 0 0,0-1 0 0 0,0 1 0 0 0,-1 0 0 0 0,1-1 0 0 0,0 1 0 0 0,-1 0 0 0 0,1-1 0 0 0,-1 1 0 0 0,1 0 0 0 0,-1-1 1 0 0,1 1-1 0 0,-1-1 0 0 0,1 1 0 0 0,-1 0 0 0 0,-6 6 40 0 0,1 0 0 0 0,-1 0 0 0 0,-11 8 0 0 0,9-8 27 0 0,-42 35-598 0 0,5-4-3636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05:59:13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3805 11885 8287 0,'0'-2'736'0,"0"0"-592"0,0 1-144 0,2-1 0 16,-1 1 672-16,-1 0 96 0,2-1 32 0,1 0 0 15,-1-2 368-15,3 0 80 0,2 1 16 0,-1 0 0 16,1 1-208-16,1 2-32 0,-1 2-16 0,3 1 0 16,-2 1-288-16,0 1-48 0,-3 2-16 0,3 0 0 15,-3 3-144-15,-3 0-48 0,0 0 0 0,-2 3 0 16,-1-2-224-16,0 2-48 0,-2-1-16 0,-1 1 0 16,0-1-176-16,-2 0 0 0,-2-1 0 0,-1 0 0 0,-1 0 0 15,-1-2 0-15,1 0-192 0,1-2 192 0,-1 1-256 0,1-3 80 16,1-1 16-16,-1-2 0 0,2 0 160 0,1-1 0 15,0 0 0-15,2-1 0 0,1 0 0 0,1 0 144 16,1 0-16-16,2-1-128 0,0 1 464 0,2-1-16 16,2-1 0-16,1 0 0 0,2 1-80 0,-8 1-32 15,0 0 0-15,0 0 0 0,46-14 160 0,-46 14 16 16,0 0 16-16,48-12 0 0,-48 12-240 0,0 0-48 16,55-15-16-16,-55 15 0 0,42-11-224 0,-42 11 0 15,0 0 0-15,50-13 0 16,-50 13-576-16,0 0 0 0,0 0 0 0,0 0 0 15,43-13-1504-15,-40 11-304 0</inkml:trace>
  <inkml:trace contextRef="#ctx0" brushRef="#br0" timeOffset="183.66">4059 11860 2751 0,'-2'-1'256'0,"1"1"-256"0,1 0 0 0,0 0 0 15,0 1 1408-15,1 0 256 0,-1 1 32 0,1 0 16 16,1 5-304-16,0 2-48 0,1 6-16 0,2 2 0 15,2 6-240-15,-1 1-48 0,0 2-16 0,-1 1 0 16,1 1-496-16,0-2-96 0,-1-2-32 0,-1-1 0 31,1-2-832-31,0-1-160 0,-1-1-48 0,1-1-7200 0</inkml:trace>
  <inkml:trace contextRef="#ctx0" brushRef="#br0" timeOffset="449.86">4017 11940 8287 0,'-1'-6'368'0,"0"4"80"0,1-2-448 15,0 3 0-15,1 0 0 0,0 0 0 0,3-1 976 0,-4 2 112 16,0 0 32-16,0 0 0 0,43-16 224 0,-43 16 32 16,0 0 16-16,42-11 0 0,-42 11-496 0,0 0-112 15,0 0-16-15,44-3 0 0,-44 3-288 0,0 0-64 16,0 0-16-16,31 8 0 0,-25-4-240 0,-2 2-160 15,-1 0 192-15,-1 2-192 0,0 0 144 0,-2 1-144 16,-2 0 0-16,0 1 144 0,-1 1-144 0,-4-1 0 0,-1 1 0 16,0-3 0-16,0 0 0 0,-1 1 0 0,0-2 0 0,1 0 0 31,1-1-560-31,2-2 16 0,0 1 0 0,3-1-8640 0</inkml:trace>
  <inkml:trace contextRef="#ctx0" brushRef="#br0" timeOffset="1283.82">6263 11949 11967 0,'-1'1'1072'0,"0"-1"-864"16,1 0-208-16,0 0 0 0,1 0 800 0,0-1 112 16,-1 1 32-16,4-1 0 0,2 0 208 0,-6 1 64 15,0 0 0-15,0 0 0 0,33-7-16 0,-33 7 0 16,0 0 0-16,32-1 0 0,-32 1-496 0,0 0-112 16,28 3-16-16,-19-1 0 0,0 0-304 0,-3 1-64 15,0 1-16-15,-2 1 0 0,-2 0-192 0,0 1 0 16,-1 2 0-16,-3-1 0 0,1 2 0 0,-4 0-128 15,2 0 128-15,-2 1 0 0,0-2 0 0,-2 1-160 16,0-1 160-16,0 0-128 0,-1-2-16 0,0 1 0 16,0-2 0-16,2-1 0 0,-2 0 144 0,3-1 0 0,-2 0 0 0,1-1 0 15,2 0 0-15,-1-2 0 0,1 2 128 16,3-1-128-16,0 0 496 0,1-1 16 0,0 1 16 16,2-1 0-16,3 1 144 0,0 0 32 0,2 0 0 0,0 0 0 15,0-1-368-15,3 0-64 0,-10 0-16 0,0 0 0 16,35-1-128-16,-35 1-128 0,0 0 192 0,38-3-192 15,-38 3 896-15,0 0 64 0,37-6 0 0,-37 6 16 32,0 0-3152-32,40-11-640 0</inkml:trace>
  <inkml:trace contextRef="#ctx0" brushRef="#br0" timeOffset="1517.21">6642 11850 4607 0,'-5'0'400'0,"1"0"-400"0,1 0 0 0,3 1 0 0,0 0 1376 0,-1 1 192 16,-2 2 32-16,-2 2 16 0,2 4 304 0,-1 4 64 16,2 5 16-16,2 4 0 0,2 5-528 0,2 2-96 15,2 2-32-15,-1 0 0 0,1-2-512 0,1 0-128 16,0 1 0-16,0 1-16 0,0 3-528 0,-1 2-160 15,0 2 0-15,-2 0 0 16,1-1-832-16,-1-6-256 0,-1-7-64 0,-2-7-8832 0</inkml:trace>
  <inkml:trace contextRef="#ctx0" brushRef="#br0" timeOffset="1766.86">6487 11933 11055 0,'0'-9'480'0,"2"2"112"0,0 2-464 0,-1 2-128 0,4-1 0 0,-3 2 0 16,-2 2 592-16,0 0 112 0,0 0 0 0,49-23 16 16,-49 23 256-16,53-11 48 0,-53 11 16 0,49-2 0 15,-49 2-352-15,38 8-80 0,-22-3-16 0,-4 2 0 16,0 2-352-16,-2 0-80 0,-1 1-16 0,-2 2 0 16,-1 2-144-16,-3 0 0 0,0 2 0 0,-3 0 0 15,-2 0 0-15,-1 0 0 0,-1 0-144 0,-4-1 144 16,0-1 0-16,-2 2-192 0,-3 1 192 0,-1-2-160 0,1-1 0 0,-2-2 0 15,2 0 0-15,0-4-5536 16,3-1-1088-16</inkml:trace>
  <inkml:trace contextRef="#ctx0" brushRef="#br0" timeOffset="2718.41">4687 13504 9215 0,'0'1'816'0,"0"0"-656"0,1-1-160 0,0 0 0 15,0 0 1024-15,2 0 160 0,2 1 32 0,3 0 16 16,2 0-416-16,3 2-96 0,0-1-16 0,1 2 0 0,1 0-32 0,-4 0-16 16,-1 2 0-16,0 1 0 0,-3-1-160 0,0 3-48 15,-2-1 0-15,-1 2 0 0,-1 1-256 0,-3 0-64 16,0 0-128-16,-2-2 192 0,-1 0-192 0,-1 2 0 16,-1-2 0-16,-3 1 0 0,-1-1 0 0,0 0 0 15,-2-1-144-15,0 0 144 0,0-2 0 0,-2 0 0 16,4-2 0-16,0 0 0 0,-1-1 0 0,3-2 0 15,1 1 176-15,2-1-48 0,1-1 672 0,2 0 144 16,1 0 16-16,1 0 16 0,1-1-208 0,2 1-64 16,2-2 0-16,1 2 0 0,-7 0-448 0,0 0-112 15,36-1-16-15,-36 1 0 0,0 0 16 0,47-4 0 16,-47 4 0-16,0 0 0 0,43-7-144 0,-43 7 0 0,0 0 0 16,39-12 0-1,-39 12-848-15,0 0-160 0,0 0-16 0,45-18-10240 0</inkml:trace>
  <inkml:trace contextRef="#ctx0" brushRef="#br0" timeOffset="2916.18">4976 13558 2751 0,'-1'-8'128'0,"0"2"16"0,0 3-144 0,-1 0 0 0,2 1 0 0,0 1 0 16,0 1 1664-16,0-1 288 0,0-1 64 0,0 2 16 16,0 3 368-16,0 3 80 0,3 4 16 0,1 4 0 15,-1 2-576-15,1 4-96 0,4 1-32 0,-2 3 0 16,1 1-1008-16,-1 4-208 0,1 1-32 0,0 3-16 15,0 3-368-15,-2-1-160 0,3 0 128 0,-4-5-128 16,0-5 0-16,-1-6-176 0,0-5 16 0,-2-6 0 16,-2-4-1120-1,-2-3-208-15</inkml:trace>
  <inkml:trace contextRef="#ctx0" brushRef="#br0" timeOffset="3148.9">4931 13608 1839 0,'-3'-16'160'0,"1"5"-160"16,1 2 0-16,0 2 0 0,2 3 1232 0,0 1 224 15,1-2 32-15,1-3 16 0,-3 8 336 0,0 0 64 16,19-41 16-16,-19 41 0 0,0 0-384 0,0 0-80 16,40-26-16-16,-28 27 0 0,1 2 0 0,1 2 0 15,0 2 0-15,0 2 0 0,3 1-160 0,-3 2-48 16,0 0 0-16,-2 1 0 0,-2 0-496 0,-2 0-96 16,-3 2-32-16,-4 0 0 0,-1 1-464 0,-2-1-144 15,-3 1 0-15,-2 0 0 0,-3-1 0 0,-3-1 0 0,0-2 0 0,-4 0 0 16,0 0 0-16,-1-6-176 0,2 0 32 0,1-4 0 31,3-2-1232-31,1-2-240 0,3-1-48 0,2-2-10304 0</inkml:trace>
  <inkml:trace contextRef="#ctx0" brushRef="#br0" timeOffset="4578.92">4816 15067 11055 0,'-6'-2'976'0,"1"0"-784"0,4 1-192 0,-1 0 0 16,2 0 1008-16,0-1 144 0,-2 1 48 0,-2-3 0 15,0-1-48-15,1 0-16 0,3 1 0 0,2-1 0 16,1 1-128-16,4 2-32 0,1 1 0 0,2 1 0 15,4 1-224-15,0 2-48 0,3 1-16 0,0 2 0 16,-3-1-384-16,0 2-80 0,-1-1-16 0,-2 2 0 16,-4-1-208-16,1 1 0 0,-3 1 0 0,-1-1 0 15,-1-1-256-15,-2 2 48 0,-1-1 16 0,-2 1 0 16,-1 0-432-16,-2 0-80 16,-1 0 0-16,-1 1-16 0,0 0 0 0,-1-1 0 15,-1 1 0-15,1-2 0 0,0 2 416 0,-1-4 96 0,2 1 16 0,0-1 0 0,1-1 192 0,1-2 0 16,0 0 0-16,2-1 0 0,1-2 480 0,1 0-16 15,1 0 0-15,0 0 0 0,0-1 32 0,1-1 0 16,2 0 0-16,-1-2 0 0,3 1-256 0,0 1-48 16,2-2-16-16,-7 4 0 0,0 0 64 0,0 0 16 15,0 0 0-15,47-17 0 0,-47 17-256 0,0 0 0 16,38-8 128-16,-38 8-128 16,0 0-656-16,41-8-176 0,-41 8-48 0,0 0-9248 0</inkml:trace>
  <inkml:trace contextRef="#ctx0" brushRef="#br0" timeOffset="4915.76">5066 14994 11055 0,'-4'0'480'0,"1"0"112"0,1 1-464 0,1 0-128 0,0 0 0 0,2 1 0 16,-1 1 1312-16,1 3 240 0,-1 2 48 0,3 4 16 15,-1 5-224-15,1 1-48 0,-2 1-16 0,3 0 0 16,-3-2-320-16,1-1-64 0,-1-3-16 0,-1-2 0 15,3-1-464-15,-1-4-80 0,-2-2-32 0,0-2 0 16,0-2-352-16,0-1-128 0,0-1 0 0,0-1 0 16,0-1-816-16,0-1-144 15,-1-2-48-15,0 0 0 0,1-1 720 0,1 1 144 0,0-2 16 0,-1 9 16 16,0 0 368-16,0 0 64 0,21-40 0 0,-21 40 16 0,0 0 496 0,0 0 112 16,38-45 16-16,-38 45 0 15,0 0-160-15,0 0-32 0,40-26 0 0,-40 26 0 0,0 0-128 0,31 0-16 16,-21 4-16-16,-1 1 0 0,-1 2-48 0,1 3-16 15,0 1 0-15,-2 2 0 0,1 1-224 0,-3 0-64 16,-1 0 0-16,-1 0 0 0,1-2-128 0,-3 0-176 16,2-1 48-16,-3-2-8864 15,-1-2-1760-15</inkml:trace>
  <inkml:trace contextRef="#ctx0" brushRef="#br0" timeOffset="5653.5">3783 16534 10127 0,'0'0'896'0,"0"-1"-704"0,0 1-192 0,0-1 0 0,1 0 976 0,-1 0 176 0,3 1 16 0,-2-1 16 15,4-1 352-15,3 0 80 0,1 0 16 0,1 1 0 16,1 1-448-16,-2 0-96 0,2 2 0 0,-2 0-16 16,0 0-544-16,-1 2-96 0,0 1-32 0,-2 0 0 15,-2 2-240-15,-1 1-160 0,-2-1 192 0,-2 2-192 16,-1-1 0-16,-1 1-320 0,-2 0 32 0,-1 0 16 31,1 0-896-31,-3 0-176 0,2 0-48 0,-2-1 0 16,2 0 240-16,-2-3 64 0,3 1 0 0,-2-2 0 0,2 0 640 0,2-2 144 0,0-1 32 0,0 0 0 15,0-1 448-15,1-2 80 0,2 1 32 0,0 1 0 16,0 0 320-16,2-2 64 0,0-1 16 0,-1 1 0 0,3-1-112 0,-1 0 0 16,2 0-16-16,1 0 0 0,0 0 208 0,1-1 64 15,1 1 0-15,1 0 0 0,0 0-304 0,-9 3-48 16,0 0-16-16,0 0 0 0,41-12-464 0,-32 10 0 15,0 2 0-15,-1 0 0 16,1 0-752-16,-2 0-144 0,0 0-16 0,-2 0-9328 16</inkml:trace>
  <inkml:trace contextRef="#ctx0" brushRef="#br0" timeOffset="6020.9">3958 16504 4607 0,'0'1'400'0,"0"1"-400"16,2 0 0-16,-1-1 0 0,0 0 1536 0,0 1 208 0,-1 0 48 0,3 3 16 16,1 2-80-16,0 4 0 0,3 1-16 0,-3 2 0 15,0 0-528-15,1 0-96 0,-1 0-32 0,0-1 0 16,-1-1-304-16,-1-1-64 0,-1-1-16 0,1-4 0 16,0-1-384-16,-1-1-80 0,-1-3-16 0,1-2 0 31,-1 0-480-31,-1-1-96 0,1-2-32 0,0-1 0 15,0-1-256-15,-1-1-48 0,1-2-16 0,0 9 0 0,0 0 576 0,0 0 160 0,7-37 0 0,-7 37 0 16,0 0 0-16,0 0 0 0,0 0 0 0,23-43 0 16,-23 43 448-16,0 0 16 0,0 0 0 0,0 0 0 15,0 0 320-15,0 0 64 0,0 0 16 0,37-14 0 16,-32 17-160-16,0 1-16 0,0 3-16 0,1 0 0 0,0 2 16 0,0-1 0 16,1 2 0-16,-1 0 0 0,1 2-400 0,0 1-80 15,0-1-16-15,1 1 0 0,-2 0-192 0,1 1 0 16,0-1 0-16,-2-1 0 0,1-2 0 0,-1 0 0 15,-1-4 0-15,0-1 0 16,-1-1-1024-16,0-3-128 0</inkml:trace>
  <inkml:trace contextRef="#ctx0" brushRef="#br0" timeOffset="9403.33">5838 16463 10127 0,'0'0'896'0,"1"0"-704"15,0-1-192-15,0 0 0 0,1 1 768 0,0 0 128 16,2-1 32-16,1-1 0 0,3-1 32 0,0-1 0 16,2 1 0-16,-1 1 0 0,1 2-480 0,-3 0-96 15,0 2 0-15,-1 1-16 0,-1 2-160 0,0 1-16 16,-1 3-16-16,-2 1 0 0,0 2-176 0,0 1 0 16,-2 1 0-16,0-1 0 0,0 0 0 0,-3 1 0 15,1 0 0-15,-2-2-176 0,1-3 48 0,-2-1 0 0,1-1 0 0,-2-2 0 16,-1 0-64-16,1-2 0 15,-2-1 0-15,-1-1 0 0,2 0 192 0,-1-1 0 16,-2 0 0-16,3 0 0 0,-2-1 256 0,3 1 48 0,0 0 0 0,2 0 0 16,1 1 320-16,2-1 64 0,2 1 16 0,0-1 0 15,2 0-64-15,1 0 0 0,1 1 0 0,1-1 0 16,2 1-256-16,-2-1-48 0,4 0-16 0,-3 0 0 16,3-1-64-16,-1 1-32 0,-9 0 0 0,0 0 0 15,0 0 16-15,41-1 0 0,-32 1 0 0,-1 1 0 16,1 0-96-16,0 0-16 0,1 1 0 0,-3 1 0 15,3-1-128-15,-3-1 0 0,1 2 0 0,-2 0-176 16,2 0-960-16,-2 0-192 0,-2 1-32 0,0-1-9072 16</inkml:trace>
  <inkml:trace contextRef="#ctx0" brushRef="#br0" timeOffset="9763.06">6037 16425 1839 0,'1'-5'160'16,"-1"2"-160"-16,0 2 0 0,0 0 0 0,1 1 1568 0,-1 0 288 16,0 0 48-16,0 0 16 0,-1 2 688 0,1 3 144 15,-1 3 16-15,0 3 16 0,-1 3-1120 0,2 1-240 16,-1 3-32-16,0 1-16 0,0-2-608 0,0 0-112 16,0 0-16-16,0-2-16 0,-2-2-240 0,2-2-32 15,-1-1-16-15,0-1 0 0,2-3-336 0,-1-3 0 16,0 0 0-16,0-1 0 0,-1-1 0 0,2-1 0 0,0-1-128 0,0-1 128 15,0-1-128-15,0-2 128 0,2-3-128 0,0 0 128 16,-1-2-144-16,4-2 144 0,0-3-160 0,-1-1 160 16,4-1 0-16,-2 0 0 0,-6 17 0 0,0 0 0 15,26-47 0-15,-26 47 0 0,0 0 0 0,0 0 0 16,0 0 176-16,41-32-176 0,-32 36 160 0,-2 1-160 16,2 3 432-16,-3 4-16 0,3 3 0 0,-2 1 0 15,-1 0 16-15,2 1 0 0,-3 1 0 0,-1-2 0 16,0 1-176-16,-1-1-16 0,0-1-16 0,-1 0 0 15,-1 0-224-15,-1-3 0 0,0 0 0 0,-2-5-9120 16,0-2-1792-16</inkml:trace>
  <inkml:trace contextRef="#ctx0" brushRef="#br0" timeOffset="17381.75">9854 11365 11967 0,'3'-1'1072'0,"0"1"-864"16,0-1-208-16,-1 0 0 0,1 1 1072 0,1 0 160 16,-4 0 48-16,0 0 0 0,0 0 0 0,48 1 16 15,-48-1 0-15,30 8 0 0,-19-2-480 0,-2 0-112 16,0 2 0-16,-3 0-16 0,-4 1-400 0,1 0-80 16,-2 2-16-16,-3-2 0 0,-1 2-192 0,-3 1 0 15,-1 0 0-15,-2 0 0 0,-2 1-192 0,-3-1 32 16,0 1 0-16,0-1 0 0,-3-1-64 0,3-1-16 15,2-1 0-15,-1-1 0 0,2-3 240 0,5 0 0 16,-1-1 0-16,2-2 0 0,3-1 176 0,1-1 16 0,1 0 16 0,1-2 0 16,1 1 496-16,1-2 80 0,-3 3 32 0,0 0 0 15,0 0-496-15,0 0-112 0,42-17-16 16,-42 17 0-16,0 0 16 0,45-7 0 0,-45 7 0 16,36-3 0-16,-36 3-80 0,35-4-128 0,-35 4 176 0,33-5-176 15,-33 5 0-15,0 0 0 0,39-12 0 0,-39 12 0 31,0 0-1104-31,0 0-128 0,0 0-32 0,36-28-6320 0,-36 28-1264 0</inkml:trace>
  <inkml:trace contextRef="#ctx0" brushRef="#br0" timeOffset="17567.98">10108 11383 5519 0,'0'0'240'0,"0"0"64"16,0 0-304-16,0 0 0 0,0 0 0 0,0 0 0 0,0 0 1088 0,0 0 176 15,0 0 16-15,0 0 16 0,0 0 416 0,0 0 80 16,0 0 0-16,0 0 16 0,18 4 0 0,-14 11 0 15,1 4 0-15,0 3 0 0,0 3-944 0,-1 4-192 16,1 5-32-16,0 4-16 0,-1 3-496 0,3 2-128 16,-1-5 0-16,1 0 0 0,2-1 0 0,0-4-160 15,1 0 160-15,0-3-208 16,-1-5-368-16,-1-5-80 0,-2-8-16 0,0-6-6352 16,-2-6-1264-16</inkml:trace>
  <inkml:trace contextRef="#ctx0" brushRef="#br0" timeOffset="17815.21">10128 11470 10127 0,'-5'-11'448'0,"3"2"96"0,-1 2-544 0,3 1 0 0,0 2 0 0,0 1 0 15,2 0 720-15,-2 3 48 0,0 0 0 0,0 0 0 16,19-41-160-16,-19 41-32 0,0 0 0 0,0 0 0 16,41-25 384-16,-41 25 64 0,0 0 0 0,41 2 16 15,-41-2-16-15,29 6 0 0,-29-6 0 16,23 10 0-16,-15-5-480 0,-3 2-96 0,0-2-32 0,-5 2 0 15,-3 2-416-15,0 1 0 0,-3 1 0 0,-2 2 0 16,-3 1 0-16,-2 1 0 0,1 1 0 0,-2-1 0 16,-1 2 0-16,1-1 0 0,0 0 0 0,2-3 0 15,3-1-352-15,0-2 48 0,4-5 16 0,1-1-9952 16</inkml:trace>
  <inkml:trace contextRef="#ctx0" brushRef="#br0" timeOffset="18531.57">9656 12772 11055 0,'0'-1'976'0,"2"0"-784"0,0 0-192 0,-1 0 0 0,1 0 1040 0,0 1 176 15,2-1 16-15,-4 1 16 0,0 0 304 0,0 0 64 16,36-7 16-16,-27 8 0 0,2 2-608 0,-4 1-112 16,2 1-16-16,-4 1-16 0,3 0-512 0,-2 2-112 15,-1-1 0-15,0 2-16 0,-2 0-240 0,0 2 0 16,-2 0 0-16,-1-1 0 0,0 2 0 0,-2-2-128 15,-1 0 128-15,-2 0-160 0,-1-2-96 0,1 0 0 16,-1-2-16-16,-2 0 0 0,2 0 272 0,-3-2 0 16,4-1 0-16,-2 0 0 0,1 0 304 0,1-1 16 0,1 0 0 15,0-2 0-15,4 1 416 0,-1 0 96 0,1-1 0 0,1 0 16 16,-1-1-208-16,0 1-64 0,0 0 0 0,0 0 0 16,0 0-448-16,0 0-128 0,0 0 0 0,33-4 0 15,-33 4 0-15,0 0 0 0,0 0 0 0,38-9 0 16,-38 9-240-16,0 0-16 0,34-10 0 0,-34 10 0 31,0 0-976-31,33-12-208 0,-33 12-32 0,0 0-16 16,0 0-784-16,39-24-160 0</inkml:trace>
  <inkml:trace contextRef="#ctx0" brushRef="#br0" timeOffset="18703.32">9925 12718 2751 0,'-1'-1'256'0,"1"0"-256"15,0 1 0-15,0 0 0 16,0 0 1408-16,0 0 224 0,0 2 48 0,1 1 16 0,-1 5 672 0,4 4 144 15,-1 3 32-15,0 3 0 0,0 2-896 0,1 1-176 16,1 1-48-16,-1 1 0 0,1-1-624 0,0 2-128 16,0-1-32-16,-1 2 0 0,1 0-496 0,0 3-144 15,1-2 0-15,-2-1 0 16,0 0-576-16,-1-5-192 0,1-5-48 0,-1-6-6256 16,1-3-1248-16</inkml:trace>
  <inkml:trace contextRef="#ctx0" brushRef="#br0" timeOffset="18932.84">9935 12772 4607 0,'0'0'192'0,"0"0"64"0,0 0-256 0,0 0 0 0,0 0 0 0,0 0 0 16,0 0 1008-16,0 0 144 0,0 0 48 0,0 0 0 16,35-16 240-16,-35 16 48 0,0 0 16 0,25 7 0 15,-17-3-32-15,0 3 0 0,-1 2 0 0,-2-1 0 16,2 1-208-16,-4 1-48 0,-1-1-16 0,-1 2 0 15,-1 0-704-15,-1 0-144 0,-1 1-32 0,0 0 0 16,-3 1-320-16,-1-1 0 0,1 0 0 0,-2 0 0 16,0-1-336-16,1-1-48 0,-2 1 0 0,4-3 0 31,-1-1-1024-31,1-2-192 0,0 0-64 0,3-2-7168 0</inkml:trace>
  <inkml:trace contextRef="#ctx0" brushRef="#br0" timeOffset="19846.32">9760 15032 9215 0,'1'-1'816'0,"-1"0"-656"0,1 0-160 0,0 0 0 16,-1 0 768-16,2 0 112 0,0 0 16 0,2-2 16 15,-4 3 752-15,0 0 128 0,0 0 48 16,36-20 0-16,-25 16-368 0,3 1-80 0,0 3-16 0,-2 0 0 15,2 3-480-15,-1 1-80 0,0 1-32 0,-3-1 0 16,-2 3-464-16,0 0-80 0,-2 0-32 0,-2 2 0 16,-1-1-208-16,-1 1 0 0,-2 2 0 0,0 0 0 15,-2-1-432-15,-1-1 32 0,-3 0 0 0,-2 0 0 32,1-1-480-32,-2 0-80 0,-2-2-32 0,1 0 0 15,1 0 160-15,-2-2 16 0,2-1 16 0,-1 0 0 0,1 0 592 0,1-1 208 0,2 1-144 0,-2-1 144 16,3-2 0-16,1 2 176 0,1-1-16 0,0-1 0 15,2 1 512-15,1-2 96 0,0 1 32 0,0 0 0 16,1 0-32-16,0 0 0 0,4-1 0 0,-1 0 0 0,1 0-432 0,2 1-80 16,0-1-32-16,-7 1 0 0,21-4-48 0,-9 3-16 15,2-1 0-15,1 0 0 0,3 1-160 16,0 0 128-16,-2 0-128 0,-1 1 128 16,-1 0-576-1,-1 0-112-15,-2 0-16 0,-1 0-10928 0</inkml:trace>
  <inkml:trace contextRef="#ctx0" brushRef="#br0" timeOffset="20328.41">10068 14998 8287 0,'-1'-3'368'0,"0"1"80"0,1 0-448 0,-1 1 0 0,1 0 0 0,0 1 0 16,0 0 976-16,0-1 112 0,0 1 32 0,0 1 0 15,1 2 544-15,1 1 96 0,0 4 32 0,0 1 0 16,1 3-192-16,0 3-16 0,-1 0-16 0,-1 0 0 16,0 2-912-16,1-1-176 0,-1-2-32 0,-1-1-16 15,1-1-432-15,-1-1 0 0,1-4 0 0,-1-2 0 16,0-2 0-16,0-2 0 0,0-2-144 0,0-1 144 16,0 0-512-16,0 2 0 0,0 0 0 15,0 0 0-15,0 0 80 0,0 0 32 0,7-49 0 0,-7 49 0 0,0 0 400 0,0 0 0 16,10-48 0-16,-10 48 0 0,0 0 0 0,0 0 0 15,19-39 0-15,-19 39 128 0,0 0 144 0,0 0 48 16,0 0 0-16,30-13 0 0,-22 17 192 0,-1 1 32 16,1 2 16-16,0 3 0 0,1 4-160 0,-1 1-16 15,1 1-16-15,-3 0 0 0,2-1-368 0,-3 1 0 16,0 0 0-16,0-1 0 16,-1 1-1024-16,-1-1-256 0</inkml:trace>
  <inkml:trace contextRef="#ctx0" brushRef="#br0" timeOffset="20981.56">9746 16345 9215 0,'4'1'816'15,"-1"0"-656"-15,-1 0-160 0,0 0 0 0,0-1 1088 0,-1-1 192 0,1 1 48 0,2 0 0 16,3 0-352-16,1 0-64 0,2 1-16 0,1 1 0 15,0 2-64-15,-1 0 0 0,0 1-16 16,-2 1 0-16,2 3 32 0,-3-1 16 0,1 2 0 0,-2 2 0 16,-3 0-352-16,1 0-80 0,-3 1-16 0,-1 0 0 15,-2 1-288-15,-2-2-128 0,1 0 0 0,-3-1 128 16,-1-2-128-16,2-1 0 0,-2-1 0 0,0 0 0 16,-1-3-128-16,0 0 128 0,0 0 0 0,0-1 0 15,0 0 0-15,2-2 0 0,0 1 0 0,1-1 0 16,2 0 0-16,1-1 0 0,0 1 0 0,2-1 0 15,0 0 0-15,0 0 0 0,0-1 0 0,0 1 0 0,1-1 0 0,0 0 0 16,3 0 0-16,1 0 0 0,0 0 0 0,0-1 128 16,2 1-128-16,0-1 192 0,3 0 96 0,-1 2 32 15,1-2 0-15,3 1 0 0,0-1-320 0,0 0 0 16,1 1 128-16,0-1-128 0,0 1 0 0,-1-1 0 16,1 1 0-16,-3 0 0 15,0-1-768-15,0 0-192 0,-4 1-64 0,2-2-9664 16</inkml:trace>
  <inkml:trace contextRef="#ctx0" brushRef="#br0" timeOffset="21339.06">10027 16282 9215 0,'3'5'400'0,"-1"0"96"0,-1 1-496 0,0-2 0 15,0-1 0-15,-1 1 0 0,1 1 1456 0,0 3 192 16,1 7 32-16,1 5 16 0,0 4-224 0,-1 1-32 0,0-2-16 15,-2 0 0-15,1-3-272 0,-1-3-64 0,0-4-16 16,0-3 0-16,0-1-480 0,-1-4-80 0,1-4-32 0,0 0 0 16,-2-1-336-16,2-1-144 0,0-1 128 0,0-3-128 15,-1-2 0-15,1 7 0 0,0 0 0 0,0 0 0 16,1-47 0-16,-1 47 0 0,0 0 0 0,9-53 0 16,-9 53 0-16,0 0 0 0,17-51 0 15,-17 51 0-15,0 0 0 0,21-33 0 0,-21 33 0 0,0 0 0 16,23-14 0-16,-14 14 0 0,-1 1 0 0,1 3 0 15,0 3 0-15,1 0 0 0,0 2 128 0,0 3-128 16,1 1 512-16,-1 3 0 0,-2 2 16 0,2 1 0 16,-1 2-176-16,-1-1-32 0,-2-1-16 0,0-3 0 15,0-1-16-15,-3-1 0 0,1-3 0 0,-1-1 0 16,0 1-288-16,-3-2 0 0,0-2 0 0,-1 1 0 16,-1-3-288-16,-3-3-160 15</inkml:trace>
  <inkml:trace contextRef="#ctx0" brushRef="#br0" timeOffset="36085.94">16350 11830 10127 0,'3'-1'896'0,"-1"0"-704"0,0 1-192 0,-1-1 0 16,0 0 1088-16,2 0 176 0,2 0 32 0,4-2 16 15,3 0 656-15,1 1 128 0,0 0 16 0,-1 0 16 16,1 0-432-16,-2 1-96 0,0 1 0 0,0 1-16 15,-1 0-688-15,-2 1-144 0,0 0-32 0,-2-1 0 16,-2 2-448-16,0 0-80 0,-3 1-32 0,-1 0 0 16,-1 0-160-16,-3 2 0 0,-1 0 0 0,-3 1 0 0,-1 4 0 0,-3-1 0 15,0 2 0-15,0 1 0 0,1 1 0 0,-2 1 0 16,3 0 0-16,0-2 0 0,-1 0 0 0,1-2 0 16,1-1 0-16,2-4 0 0,0 0 0 0,3-2 0 15,3-2 0-15,-1-2 0 0,2 0 528 0,0-1 32 16,1 1 0-16,0-1 0 0,1 1-272 0,1-1-48 15,2 2-16-15,2-1 0 0,0 1-224 0,2 0 0 16,1 0 0-16,1 0 0 0,0 0 0 0,1 1 144 16,2-1-144-16,2 0 192 0,1-1-192 0,0 0 0 15,0-1 0-15,0-1 128 0,-17 2-272 0,36-6-64 16,-36 6-16-16,0 0 0 16,49-14-1312-16,-49 14-256 0,0 0-48 0,0 0-7072 0,44-29-1424 0</inkml:trace>
  <inkml:trace contextRef="#ctx0" brushRef="#br0" timeOffset="36302.44">16721 11806 5759 0,'0'-4'128'0,"0"1"16"0,0 1 16 0,0 0 0 0,0 1-160 0,0 0 0 0,0-1 0 0,1-1 0 16,-1 0 2144-16,2 0 400 0,0 0 80 0,-1 1 0 16,1 1-320-16,-1 3-64 0,2 2 0 0,0 1-16 15,0 5-240-15,1 1-32 0,-1 3-16 0,1 5 0 16,-1 4-896-16,-1 3-176 0,0 6-32 0,-1 4-16 15,3 6-560-15,0-1-128 0,-1 0 0 0,-2-4-128 16,-1-5 0-16,0-4 0 0,0-4 0 0,0-3 0 0,-1-3-272 0,0-3-64 16,1-4-16-16,-1-4 0 15,0-4-2048-15,-1-4-416 0</inkml:trace>
  <inkml:trace contextRef="#ctx0" brushRef="#br0" timeOffset="36535.41">16693 11729 9215 0,'0'0'400'0,"0"0"96"0,0 0-496 0,0 0 0 16,0 0 0-16,0 0 0 0,0 0 1120 0,37-21 128 15,-37 21 32-15,0 0 0 0,49-5 256 0,-28 5 64 16,-1 3 16-16,1 1 0 0,-3 3-80 0,-1 0 0 16,0 1-16-16,-2 0 0 0,-1 3-304 0,-4-2-64 15,-3-1-16-15,-3 3 0 0,-2 0-640 0,-4 0-128 0,-2 2-32 0,-4 1 0 16,-4 2-336-16,-3 1 0 0,-2 2 0 0,-2-1 0 15,0 0 0-15,-1-1 0 0,1 0 0 16,3-4 0-16,1-2-144 0,2-5-112 0,2-2 0 0,2-5-8592 16,4-3-1712-16</inkml:trace>
  <inkml:trace contextRef="#ctx0" brushRef="#br0" timeOffset="37426.15">14923 13277 11967 0,'-3'2'1072'0,"1"-1"-864"16,-1 0-208-16,3-1 0 0,0 0 768 0,0 0 128 15,0 0 0-15,0 0 16 0,0 0 528 0,0-1 96 16,4 1 32-16,-1-1 0 0,2 0-240 0,1 1-48 16,0 0-16-16,1 0 0 0,1 1-176 0,-2-1-48 15,1 2 0-15,-2-1 0 0,0 0-720 0,2 2-160 16,-4 0-32-16,1 2 0 0,0 1-128 0,-3-1 0 15,1 1 0-15,-2 1 0 0,-2 2-384 0,0-1 32 0,-1 3 16 0,-1-1 0 32,-2 1-416-32,0-1-80 0,0-1 0 0,0-1-16 15,0-1-16-15,0-1 0 0,1-1 0 0,0-1 0 0,1 0 592 0,2-2 112 0,-1 0 32 0,2-1 0 16,0-1 256-16,1 0 48 0,0 1 16 0,0-1 0 16,1 0 512-16,1-1 128 0,1 2 0 0,-1-1 16 15,1 0-432-15,2 0-96 0,3-1 0 0,-2 0-16 16,4 0-48-16,-1-1 0 0,3-1 0 0,-12 3 0 15,0 0-256-15,44-12 0 0,-44 12 0 0,36-12 0 16,-36 12 0-16,39-15-224 0,-39 15 32 0,0 0 16 16,48-25-1152-16,-48 25-224 15,0 0-48-15,0 0-8704 0</inkml:trace>
  <inkml:trace contextRef="#ctx0" brushRef="#br0" timeOffset="37600.91">15219 13248 4655 0,'-2'-8'0'0,"0"5"192"0,2 1-48 0,0 2 0 0,0 0-144 0,0 0 0 16,0-1 0-16,0 0 0 0,-1 1 1824 0,0 1 336 15,1 1 64-15,0 4 16 0,0 3 16 0,0 1 16 16,0 3 0-16,2 3 0 0,0 1-864 0,0 4-192 16,3 3-16-16,-1 3-16 0,-1 2-464 0,2 3-80 15,0 2-32-15,-1 0 0 0,1-1-480 0,0-2-128 16,-2-4 0-16,0-3 0 0,-2-6-224 0,0-3-112 16,-1-3-32-16,0-6 0 15,0-3-896-15,-1-4-176 0</inkml:trace>
  <inkml:trace contextRef="#ctx0" brushRef="#br0" timeOffset="37824.85">15196 13235 8287 0,'0'-2'736'0,"1"0"-592"0,-1 1-144 0,2 0 0 16,0 0 1376-16,2-1 240 0,2-1 48 0,1-1 16 16,-7 4-144-16,0 0-48 0,40-12 0 0,-25 10 0 15,-1 2-112-15,-1 1-32 0,-1 2 0 0,1 1 0 16,-2 1-384-16,-1 0-64 0,1 3-32 0,-2-1 0 15,-2 1-480-15,-3-2-80 0,2 3-32 0,-6-1 0 16,-1 2-272-16,-4-1 0 0,-2 3 0 0,-5 0 0 16,1 1-560-1,-6 3-16-15,-2 3 0 0,0 1 0 16,-2-2-1296-16,1 4-272 0,1-1-48 0,1-2-16 16,2-2 528-16,2-2 96 0,7-3 32 0,0-4-5104 0</inkml:trace>
  <inkml:trace contextRef="#ctx0" brushRef="#br0" timeOffset="38651.51">16581 16242 18431 0,'0'-1'1632'0,"0"0"-1312"0,0 1-320 0,0 0 0 16,1 0 832-16,1-1 112 0,-1 0 16 0,3 0 0 16,2 0 16-16,0 0 16 0,3 1 0 0,0 0 0 15,2 0-32-15,-1 2 0 16,0 0 0-16,2 2 0 0,-2 1-512 0,-1 0-128 0,2 2 0 0,-5 0-16 16,3 0-304-16,-3 1 0 0,-2 1 0 0,-1 1 0 15,-1 1-128-15,-2-1 128 0,-1 1-208 0,-3 0 80 16,0-1-720-1,-1-1-144-15,0-1-32 0,-1 1 0 16,-1-1 96-16,-2-1 16 0,2-1 0 0,-2 0 0 0,1-1 528 0,0-1 96 0,0-1 32 0,0 1 0 16,2-1 256-16,0-1 0 0,2-1 0 0,2 0 144 15,1-1 464-15,0-1 96 0,2 1 0 0,0 0 16 0,1-1 112 16,0 0 32-16,4-1 0 0,1-1 0 0,1 0-464 0,1-1-80 16,3 1-32-16,-12 3 0 0,0 0 176 0,39-14 48 15,-26 11 0-15,1-1 0 0,-14 4-256 0,0 0-64 16,35-12 0-16,-24 9 0 15,-3 1-448-15,-1 0-80 0,-1 2-32 0,-4 0 0 16,0 0-1584-16,1 0-320 0,-2 0-64 16,0-1-8544-16</inkml:trace>
  <inkml:trace contextRef="#ctx0" brushRef="#br0" timeOffset="39003.55">16798 16247 3679 0,'-1'-6'160'0,"0"3"32"0,1 0-192 0,0 1 0 0,0 2 0 0,0 0 0 15,0 1 1824-15,0-1 320 16,1 1 64-16,0 0 16 0,1 3 1152 0,1 1 224 16,0 2 48-16,0 1 16 0,-2 1-1360 0,3 2-256 0,-1 1-64 15,-1 0-16-15,-1 2-1072 0,2 0-224 0,-2 0-32 0,-1 0-16 16,1 0-496-16,-1-1-128 0,1 0 0 0,-1 0 0 16,0-3-240-16,0-3-112 0,0-1-32 0,0-3 0 31,0-1-272-31,0-3-64 0,0 1-16 0,0-2 0 0,0-2 400 0,1-1 80 0,0-4 0 0,-1 9 16 15,0 0 16-15,0 0 0 0,8-49 0 0,-8 49 0 16,0 0 224-16,0 0 192 0,19-54-48 0,-19 54 0 16,0 0 112-16,0 0 0 0,32-36 16 0,-21 29 0 15,-1 3 384-15,2 2 80 0,-2 2 16 0,-1 1 0 0,-2 2-384 0,3 3-80 16,-3 1-16-16,1 5 0 0,-2 1-272 0,1 2 0 16,-2 4 0-16,-1 1 0 15,0 2 0-15,-2 2 0 0,0 0 0 0,-1 0 0 0,-1-3-144 0,0-2-96 16,0-4-16-16,-1-2 0 15,-1-2-1216-15,0-4-256 0,-1-1-64 16</inkml:trace>
  <inkml:trace contextRef="#ctx0" brushRef="#br0" timeOffset="40702.33">14896 14746 11055 0,'-1'0'976'0,"1"0"-784"0,0 0-192 0,0-1 0 16,0 1 1152-16,0-1 192 0,1 0 48 0,-1-1 0 16,5 0-304-16,0-1-48 0,2 0-16 0,0 0 0 15,1 1 176-15,1 1 16 0,0 0 16 0,0 1 0 16,4 1-432-16,-2-1-96 0,0 2 0 0,0 1-16 0,-1 0-528 15,-3 0-160-15,1 1 0 0,-3 3 0 16,-2 0 0-16,-5 3 0 0,1 0 0 0,-4 0 0 16,-3 3-832-16,0-1-192 0,-1 1-16 0,-2 1-16 15,1-1 192-15,0 0 32 16,-2 1 16-16,2-2 0 0,-1 0 816 0,3-2 0 0,-1-2 0 0,2-1 0 0,1-2 480 0,2-2 96 16,0-1 32-16,1-2 0 0,3-1 48 0,0 0 16 15,0 1 0-15,0-2 0 0,4-1-224 0,-1 0-32 16,1-2-16-16,1 0 0 0,1 2-240 0,0-1-160 15,3-1 192-15,1 0-192 0,1 1 448 0,0 1-32 16,5-1 0-16,-1 0 0 0,4 0-176 0,1 2-48 16,0-1 0-16,1 1 0 0,1 1-192 0,-2 0 0 15,-1 0 0-15,-3 2 0 0,-2 1-192 0,-2 0-144 16,-2 2-32-16,-2 0 0 16,-1 0-880-16,0 2-176 0,-3 0-48 0,1 1-9232 0</inkml:trace>
  <inkml:trace contextRef="#ctx0" brushRef="#br0" timeOffset="41063.68">15175 14758 5519 0,'0'0'496'0,"0"1"-496"0,0-1 0 0,0 1 0 15,0-1 1088-15,2 1 128 0,-1 1 32 0,0 2 0 0,1 0 192 0,1 4 32 16,1 1 16-16,-1 3 0 15,0 2 32-15,-1 1 0 0,-1 1 0 0,0 1 0 0,0 1-560 0,0-3-96 16,-1 0-32-16,0-4 0 0,1-3-432 0,-1-3-80 16,-1-2-32-16,1-3 0 0,1 0-288 0,-1-2 0 15,0-1 0-15,0-2 0 0,0-2-224 0,2-3-48 16,-2 10-16-16,0 0 0 0,8-41 288 0,-8 41-192 16,0 0 192-16,14-49-160 0,-14 49 160 0,0 0 128 15,19-41-128-15,-19 41 176 0,0 0 112 0,0 0 32 16,0 0 0-16,33-38 0 0,-28 35 368 0,3 1 80 15,-2 2 0-15,3 3 16 0,-1 1-64 0,0 2-16 16,-2 1 0-16,2 2 0 0,-1 2-208 0,0 0-48 16,1 2-16-16,-4 3 0 0,2 0-272 0,-2 2-160 0,-2 0 192 15,0 0-192 1,-1 2-272-16,-1-1-176 0,0-1-16 0,-1-4-13392 0</inkml:trace>
  <inkml:trace contextRef="#ctx0" brushRef="#br0" timeOffset="44277.56">17266 12028 13823 0,'-3'1'1216'0,"2"-1"-960"0,1-1-256 0,0 1 0 0,1-1 832 0,1 0 128 16,1 0 32-16,2-1 0 0,-5 2-208 0,0 0-32 15,0 0-16-15,48-16 0 0,-48 16-160 0,0 0-16 16,39-5-16-16,-39 5 0 0,0 0-304 0,24 5-64 16,-19-2-16-16,-4 2 0 0,1 1-160 0,-4 0-144 15,-1 3 144-15,-4 0-208 16,-2 2-768-16,-3 1-160 0,0 0-16 0,-3-1-16 16,-1 1-80-16,1-2-16 0,1-1 0 0,2-2 0 0,0-2 848 15,6-1 160-15,0-3 48 0,1 0 0 0,3 0 592 0,0-1 128 0,2 0 32 16,0 0 0-16,2 0-16 0,0-1 0 15,2 1 0-15,1 0 0 0,2 0-400 0,-1 1-128 0,-6-1 0 0,0 0 0 16,36 1 160-16,-36-1-32 0,28 3 0 0,-28-3 0 16,0 0 208-16,42 3 48 0,-42-3 0 0,24 4 0 15,-14-2 224-15,0 0 48 0,-4 2 16 0,0 1 0 16,-2-1 32-16,-3-1 0 0,-1 2 0 0,-1 1 0 16,-3-1 192-16,-2 2 64 0,0 0 0 0,-3 0 0 15,-2 1-192-15,-2-2-16 0,-1 0-16 0,-3 0 0 16,1-1-448-16,-2 1-96 0,0-1 0 0,2-1-16 15,3-1-176-15,2-1 0 0,0-1 0 0,5-2 0 32,0-2-992-32,2-1-176 0,1 1-48 0,3-2-10928 0</inkml:trace>
  <inkml:trace contextRef="#ctx0" brushRef="#br0" timeOffset="44499.04">17549 11961 19343 0,'-2'12'848'0,"0"-7"192"0,1 1-832 0,-1 0-208 0,2-2 0 0,0 1 0 0,-1 3 896 0,0 5 128 15,-2 8 16-15,2 9 16 0,1 4 64 0,-1 0 16 16,1 3 0-16,1 3 0 0,-1 0-352 0,0 3-64 16,1 3-16-16,-1-4 0 0,0-2-560 0,2-6-144 15,0-7 0-15,-1-6 0 16,1-5-1248-16,-1-3-288 0,0-4-48 0,0-4-10048 0</inkml:trace>
  <inkml:trace contextRef="#ctx0" brushRef="#br0" timeOffset="44731.25">17478 12062 11055 0,'0'0'480'0,"0"0"112"0,0 0-464 0,12-36-128 0,-8 32 0 0,-3 3 0 16,3-3 448-16,-4 4 80 0,0 0 16 0,37-31 0 15,-37 31 576-15,0 0 112 0,61-24 32 0,-61 24 0 16,38 4 176-16,-21 3 32 0,-2 1 16 0,-3 2 0 16,-4 0-720-16,-3 1-160 0,-3 1-32 0,-6 0 0 15,-2 2-256-15,-4 0-64 0,-5 1-16 0,-1 0 0 16,-4-2-16-16,1 1 0 0,0-2 0 0,0-2 0 16,2 1-224-16,1-4 0 0,2 1 0 0,0-3 0 0,4-1-320 15,1-1 32-15,2-2 16 0,1-2-11248 16</inkml:trace>
  <inkml:trace contextRef="#ctx0" brushRef="#br0" timeOffset="46695.68">17223 10814 911 0,'-10'-5'0'0,"3"0"0"0,1 1 0 0,3 2 0 0,2 0 2528 0,1 0 416 16,-1 0 96-16,0-3 16 0,-1-1-1184 0,2-4-224 15,2 2-48-15,1-1-16 0,3 3-144 0,-6 6-32 16,0 0 0-16,0 0 0 0,0 0-128 0,55-5-48 16,-55 5 0-16,32 9 0 0,-32-9-656 0,32 13-128 15,-32-13-16-15,27 14-16 0,-17-6-416 0,-4 0 0 16,-1 0 0-16,-4 1 0 0,-1 0 0 0,-2 1 0 16,-4 0-224-16,0-1 80 15,-5 2-288-15,0-1-48 0,-3-1-16 0,0 0 0 16,-1-2 0-16,1-2 0 0,-1 0 0 0,3-1 0 0,2-2 496 0,0-1 0 0,4 1-128 15,-1-2 128-15,3-1 0 0,1-1 240 0,1 2-48 16,-1-3-16-16,3 2-48 0,-1 0-128 0,2 0 192 0,-1 0-64 16,4 1-128-16,-1-1 0 0,1 0 0 0,2 1 0 15,1 0 0-15,2 0 0 0,-9 0 0 0,0 0 0 16,0 0 0-16,43 1 0 0,-43-1 0 0,0 0 0 16,0 0 192-16,45 3-64 0,-37-2 0 0,-1 2 0 15,-2-1 224-15,-3 2 32 0,0 0 16 0,-2 1 0 16,-2-1 192-16,-1 3 48 0,-3 0 0 0,0 0 0 0,-3 1-32 15,-3 0 0-15,2 1 0 0,-3-2 0 0,0 0-336 16,-1-1-64-16,1 1-16 0,2-2 0 16,2-2-192-16,1 0 0 0,1-1 0 0,2-1 0 15,1-2-512-15,3-1-112 0,1 1-16 0,1-2 0 16,1-1-1392-16,1-3-272 0</inkml:trace>
  <inkml:trace contextRef="#ctx0" brushRef="#br0" timeOffset="46928.49">17490 10802 4607 0,'-2'5'400'0,"-3"-2"-400"0,3-1 0 0,0 0 0 0,1-1 2224 0,1 1 352 0,0-1 80 0,-1 2 16 16,-2 3-352-16,1 3-64 0,1 3-16 0,0 1 0 15,0 1-336-15,1 0-80 16,1 3-16-16,0 1 0 0,1 0-688 0,0 1-144 0,1 1-16 0,-1 0-16 15,0-2-624-15,-1 1-112 16,-1-1-16-16,0-1-16 0,0 0 320 0,-1-3 64 0,0-2 16 0,0-2 0 31,0 0-3280-31,0-5-656 0,0-1-128 0,-1-3-8496 0</inkml:trace>
  <inkml:trace contextRef="#ctx0" brushRef="#br0" timeOffset="47154.12">17392 10837 9215 0,'0'0'400'0,"0"0"96"0,0 0-496 0,0 0 0 0,0 0 0 0,18-28 0 0,-18 28 1248 0,0 0 160 16,0 0 16-16,46-19 16 0,-46 19-32 15,41-11-16-15,-41 11 0 0,0 0 0 0,57-1-144 0,-57 1-32 16,0 0 0-16,41 11 0 0,-32-4-288 0,0 0-64 16,-5 2-16-16,-3-1 0 0,-2 3-144 0,-2-1-48 15,-4 1 0-15,0 1 0 0,-4-1-320 0,0-2-64 16,0 2-16-16,-3-2 0 0,1 0-256 0,-2 1 0 15,1-2 0-15,0 0 0 16,3-1-576-16,-2 0-112 0,1 0-16 0,3-4-11952 16</inkml:trace>
  <inkml:trace contextRef="#ctx0" brushRef="#br0" timeOffset="48094.62">17232 13245 9215 0,'-2'0'816'0,"0"0"-656"0,1-1-160 0,0 1 0 15,1-1 1136-15,1 1 192 0,0 0 32 0,-1-2 16 16,3 0-80-16,2-1-16 0,1 0 0 0,2-1 0 0,1 1-32 0,0-1-16 16,3 2 0-16,-12 2 0 15,0 0-512-15,35-5-96 0,-25 4-32 0,-2 1 0 0,-1 1-400 0,-3 1-64 16,1 1-128-16,-3 1 176 0,0 2-176 0,-2-1 0 16,-1 2 0-16,0 1-176 0,-2-1 176 0,-1 1-192 15,0 0 192-15,-1 1-192 0,-1-1 192 0,0-1-192 16,-1-1 192-16,0-1-192 0,2-1 192 0,0-1 0 15,0-2 0-15,2 0 0 0,-1 0 0 0,1-1 128 16,1 1-128-16,1-1 176 0,1 0-176 0,0-1 160 16,0 2-160-16,1-1 160 0,3 1-160 0,0 1 0 15,2 0 0-15,2 0 0 0,1 0-160 0,1 1 160 16,2-1 0-16,2 1-144 0,0 0 144 0,-14-3-128 16,24 6 128-16,-14-3-128 0,0-1 128 0,-3 2-208 15,-1 1 80-15,-2 0 128 0,-1-1 0 0,0 2 0 16,-1 0 0-16,-4-2 0 0,2 3 272 0,-5-1 32 0,1 3 0 0,-3-1 0 15,-2 1 272-15,-4 0 64 16,-1 2 16-16,-3-2 0 0,-2 0-144 0,-2-1-16 0,-1-2-16 16,2-2 0-16,3 0-32 0,1-2-16 0,2-1 0 15,4-1 0-15,2 1 496 0,0-2 96 0,3 0 32 0,1-1 0 32,4 1-2128-32,-1-2-416 0,2 1-96 0,0-2-16 15,2-2-768-15,-3 6-176 0</inkml:trace>
  <inkml:trace contextRef="#ctx0" brushRef="#br0" timeOffset="48315.57">17486 13208 15663 0,'-4'5'688'0,"1"-2"144"0,1 0-656 0,0-1-176 0,2 1 0 0,-1-1 0 0,1-2 1328 0,-1 5 224 15,-1 3 48-15,2 5 16 0,-2 3 304 0,2 1 48 16,0 2 16-16,1 2 0 0,1 1-736 0,1 1-144 15,2 4-16-15,0 4-16 0,-1 1-656 0,2 0-128 16,0 1-32-16,-1-2 0 0,0-4-256 0,0-3 0 16,-1-3 0-16,-1-2 0 15,1-3-816-15,-3-2-160 0,2-4-48 0,-1-2 0 16,-2-2-1536-16,2-4-304 0</inkml:trace>
  <inkml:trace contextRef="#ctx0" brushRef="#br0" timeOffset="48577.87">17442 13267 9215 0,'0'0'400'0,"0"0"96"0,0 0-496 0,0 0 0 0,0 0 0 0,0 0 0 15,0 0 912-15,0 0 96 0,24-41 16 0,-24 41 0 16,0 0 240-16,45-27 48 0,-45 27 16 0,0 0 0 16,47-15-272-16,-47 15-48 0,25-2-16 0,-13 3 0 15,-3 3-656-15,0-1-128 0,-4 4-16 0,0-1-16 16,-1 3 400-16,-3 0 64 0,-3 2 32 0,-2-1 0 15,-2 1 224-15,-2 0 64 0,0-1 0 0,-5 0 0 16,2 2-160-16,-2-1-32 0,0 0 0 0,0-1 0 16,2-1-432-16,1 1-80 0,-1-1-32 0,2-1 0 15,1 0-224-15,2-1-192 0,-1-4 48 0,4 1 0 16,2-1-1520-16,1-2-288 0</inkml:trace>
  <inkml:trace contextRef="#ctx0" brushRef="#br0" timeOffset="49819.28">17172 14327 11967 0,'0'0'1072'0,"0"-1"-864"16,0 0-208-16,1 0 0 0,-1 0 1216 0,2 0 208 15,0-1 48-15,3-1 0 0,2 0-448 0,3-1-64 0,2 0-32 0,0 2 0 16,2 1 80-16,0 2 16 0,2 1 0 0,-2 0 0 16,1 2-448-16,-2-2-96 15,0 2-16-15,-3 1 0 0,0 1-464 0,-5-1 0 0,1 2 0 0,-5-1 0 16,-1 0 0-16,-2 1 0 0,-4-2 0 0,-2 2 0 31,-2 0-512-31,-1-2-64 0,-3 2 0 0,-2-2 0 16,2 2 0-16,0-1-16 0,-1 0 0 0,1 1 0 0,1-1 448 0,2-1 144 0,2 1 0 0,-1-1 0 15,5-1 240-15,0-1 144 0,2 1 48 0,2-3 0 16,1 0 272-16,2 0 48 0,2 1 16 0,-1-2 0 16,2 0-512-16,3-1-112 0,1 1-16 0,1-2 0 15,3 0-128-15,-13 2 0 0,0 0 0 0,41-7 0 16,-22 5 0-16,-19 2 0 0,36-4 0 0,-17 3 0 0,-3 1 0 0,-3 0 0 16,-1 0 0-16,-4 3 0 15,-2 0-128-15,-2 2 128 0,-2 2 0 0,-3-1 0 0,-2 3 0 16,1 0 0-16,-4 1 0 0,-2 1 0 0,-1-1 576 0,-5 1 48 15,-2 0 0-15,-1-1 0 0,-2 1 16 0,-2-3 16 16,1 0 0-16,1-3 0 0,5-2-336 0,2-1-64 16,1-2 0-16,3-2-16 0,2-1-384 0,3-2-80 15,1-2-16-15,1-2 0 16,2-2-1472-16,-1 11-288 0,0 0-64 0,13-40-9552 0</inkml:trace>
  <inkml:trace contextRef="#ctx0" brushRef="#br0" timeOffset="50188.39">17475 14261 15663 0,'-1'5'688'0,"0"-3"144"0,1 0-656 0,0-1-176 0,0 0 0 0,0 0 0 0,0 1 896 0,1 1 160 0,-1 2 32 0,1 4 0 16,-1 1-64-16,0 4-16 0,0 1 0 0,0 0 0 15,0 0-448-15,0 1-96 0,-1 2-16 0,0-2 0 16,0-1-256-16,1-2-48 0,-1-1-16 0,1-4 0 15,1-2 16-15,0-2 0 0,0-2 0 0,0-3 0 16,1 0-144-16,0-2 0 0,-1 0 0 0,1-1 0 16,-2 4 0-16,0 0-176 0,0 0 176 0,0 0-128 15,15-45 128-15,-15 45 0 0,0 0 128 0,0 0-128 16,0 0 224-16,22-45-32 0,-22 45 0 0,0 0 0 16,0 0 256-16,0 0 32 0,0 0 16 0,34-38 0 0,-26 35 32 0,0 1 16 15,1 1 0-15,-1 1 0 0,1 3-112 0,0 0-32 16,1 2 0-16,-3 2 0 0,1 1-128 0,-2 2-16 15,1 0-16-15,-2 2 0 0,-1 1-240 0,-1 2 128 16,2 2-128-16,-3 2 0 0,0 4 0 0,-2 0 128 16,-1 2-128-16,1-1 0 0,-3 1 0 0,3-4-288 15,0-4 64-15,0-6-9328 16,2-3-1872-16</inkml:trace>
  <inkml:trace contextRef="#ctx0" brushRef="#br0" timeOffset="50919.37">17211 15481 10127 0,'-1'1'896'0,"0"-1"-704"0,1 0-192 0,1-1 0 0,0 0 1216 0,-1 0 224 15,3 0 32-15,-1-1 16 0,3-1-480 0,1 0-112 16,1 0 0-16,1 1-16 0,1 0 0 0,1 1 0 15,0 2 0-15,0 0 0 0,2 0-464 0,-2 2-96 16,-2 2 0-16,1-1-16 0,-2 0-304 0,-2 2 0 16,-2 1 0-16,1 1 0 15,-3 0-432-15,-2 1-32 0,0 0-16 0,-3 1 0 16,-2 0-288-16,0 0-48 0,-1-2-16 0,0 0 0 16,0-1 208-16,-1-1 48 0,-1-2 0 0,1 0 0 0,-1-1 576 0,1-1 0 0,0 0 224 0,3-1-64 15,1 0 320-15,-1 0 64 0,3-1 16 0,1 0 0 16,-1 0 48-16,4 0 16 0,-1 0 0 0,1-1 0 15,2 1-304-15,1-1-48 0,3 0-16 0,0 1 0 16,3-1-256-16,1 1 0 0,1 0 0 0,1 1 0 16,2-1 448-16,-1 1 0 0,0 1-16 0,-2-1 0 15,-2 1-64-15,-1 1-16 0,0 1 0 0,-4 1 0 16,1 0-128-16,-3 2-32 0,0 0 0 0,-3 3 0 0,-1-1 208 16,0 3 48-16,-3 1 0 0,-2 0 0 15,-2 1 256-15,-1-1 64 0,-3 0 16 0,-1 0 0 16,-1-1-272-16,-3-3-48 0,1-1-16 0,-1-2 0 0,0-1-192 0,1-1-64 15,0 0 0-15,2-2 0 0,0-1-192 0,4-1 0 16,2 0 0-16,3-1-160 16,1 0-960-16,1-2-192 0,3-1-32 0,0-1-7264 15,4 0-1440-15</inkml:trace>
  <inkml:trace contextRef="#ctx0" brushRef="#br0" timeOffset="51270.75">17481 15429 1839 0,'0'0'160'0,"0"0"-160"16,0 1 0-16,0-2 0 0,0 1 1856 0,0 0 352 0,0 1 64 0,-1 1 16 15,1 1 16-15,0 3 16 0,0 2 0 0,-1 3 0 16,2 1-448-16,-1 1-80 0,0 2-32 0,0 0 0 16,2 2-560-16,-2-1-112 0,1 2-32 0,-1-2 0 15,2 0-592-15,-1-4-112 0,0-1-32 0,0-4 0 16,-1-1-320-16,0-3 144 0,0-2-144 0,0-1 0 15,0-1 0-15,0-2 0 0,0-2 0 0,0 5 0 16,0 0-368-16,0 0 32 0,0 0 0 0,12-55 0 16,-12 55 336-16,0 0 0 0,0 0-144 0,22-55 144 15,-22 55 0-15,0 0 0 0,0 0 0 0,30-50 0 16,-30 50 0-16,0 0 0 0,0 0 0 0,0 0 0 16,35-29 240-16,-28 27 0 0,-1 2 0 0,1 2 0 15,0 0 48-15,1 2 16 0,1 5 0 0,0 1 0 16,0 2-64-16,1 4-16 0,0 4 0 0,1 3 0 15,-3 4-224-15,-1 2-128 0,0 3 128 0,-3 1-208 16,-1 2-880-16,-1-3-160 0,1-5-32 0,-2-5-11136 16</inkml:trace>
  <inkml:trace contextRef="#ctx0" brushRef="#br0" timeOffset="52086.49">17182 16594 12895 0,'3'-1'1152'0,"-3"0"-928"0,0 1-224 0,1-1 0 0,0 0 832 0,-1 1 128 16,3-1 32-16,-1-1 0 0,5-1 272 0,3-1 48 16,1 2 16-16,1 0 0 0,4 3-496 0,-1 1-80 15,1 2-32-15,-1 0 0 0,2-1-96 0,-1 2-32 16,-1 0 0-16,-3 1 0 0,-3-1-448 0,-1 1-144 0,-2-1 0 0,-3 2 0 16,-3 0 0-16,0 0 0 0,-3 1 0 0,-3-1 0 15,0 1 0-15,-3 1 0 0,-1 0-128 0,-1 0 128 16,-1 0-208-16,0-1 48 0,0 1 16 15,0-3 0-15,2 1 144 0,-1-4 0 0,3 1 128 16,0-2-128-16,3 0 336 0,0-1 0 0,2 0 0 0,2-2 0 16,0 1 48-16,1 0 0 0,1 0 0 0,0-1 0 15,4 1-144-15,-1 0-32 0,3 0 0 0,2-1 0 16,1-1-208-16,0 0 0 0,6 1 0 0,-1 0 0 16,2 0 0-16,0 1 0 0,1 1 0 0,-3 0 0 15,1 1 0-15,-3 1 0 0,1 1 0 0,-3 1 0 16,-2 2 0-16,-1 1 0 0,-3 1 0 0,-1 1 0 15,-3 3 0-15,1-3 0 0,-4 0 0 0,0 2 0 0,-1-2 0 16,-4 1 0-16,-1 1 0 0,-3-1 0 0,0-1 400 16,-3 0-16-16,-3-1 0 0,-2-1 0 0,-1-3-80 0,-1-1-32 15,0-1 0-15,1-2 0 0,1 0-272 0,5-4 0 16,1 0 0-16,3-2 0 16,2 1-512-16,3-2-128 0,1-1 0 15,4-2-8192-15,0 9-1648 0</inkml:trace>
  <inkml:trace contextRef="#ctx0" brushRef="#br0" timeOffset="52598.92">17537 16572 911 0,'0'-2'0'0,"-1"0"0"16,0 0 0-16,-1 1 0 0,2 0 1904 0,-1 0 288 0,1 1 64 0,-1-1 16 15,0-1 32-15,1 1 16 0,-2 1 0 0,2 2 0 16,2 2-48-16,0 3-16 0,-1 0 0 0,2 4 0 15,-2 2-1056-15,3 3-224 0,0 3-32 0,-2 2-16 16,3 3-672-16,-2 2-256 0,-1 0 176 0,0 2-176 0,-2 0 0 0,0-3 0 16,2-2 0-16,-2-5 0 0,-2-5 0 0,2-5 0 15,0-4 0-15,0-2 0 0,0-3 0 0,0-2 0 16,0 1 0-16,0-5 0 0,0 0 0 0,0 7 0 16,0 0-128-16,0 0 128 0,3-53 0 0,-3 53 0 15,0 0-128-15,7-60 128 0,-7 60 0 0,0 0 0 16,14-57 176-16,-14 57-176 0,0 0 320 0,18-42-64 15,-18 42 0-15,0 0 0 0,0 0-48 0,28-25-16 16,-20 25 0-16,2 3 0 0,1 3 0 0,2 1 0 16,0 4 0-16,2 2 0 0,0 2 304 0,-1 2 48 15,-1 2 16-15,-2 0 0 0,-1 3-272 0,-1-1-48 16,-1 1-16-16,-2-2 0 0,1-2-224 0,-4-3 0 16,1-2 0-16,-3-2 0 0,0-4-256 0,-2-2 0 0,0-3 0 0,-2-2-14672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107 362 8863 0 0,'0'0'680'0'0,"7"-8"-473"0"0,22-22-47 0 0,-28 29-109 0 0,0 0 0 0 0,0 0-1 0 0,0 0 1 0 0,0-1 0 0 0,0 1 0 0 0,-1 0-1 0 0,1 0 1 0 0,0-1 0 0 0,0 1 0 0 0,-1 0 0 0 0,1-3-1 0 0,4-6 210 0 0,10-36 1104 0 0,-10 32-1093 0 0,-3 8-99 0 0,0-1 0 0 0,0 1 0 0 0,0-1 0 0 0,-1 0 0 0 0,0 1 0 0 0,0-10 0 0 0,2 5 34 0 0,-2 6-92 0 0,0 1-1 0 0,0-1 1 0 0,-1 1 0 0 0,0-1-1 0 0,1 1 1 0 0,-2-1 0 0 0,1 1 0 0 0,-1-7-1 0 0,1 2 83 0 0,0 6-108 0 0,1 0 1 0 0,-1 0-1 0 0,-1 0 0 0 0,1 0 0 0 0,0 0 0 0 0,-1 0 0 0 0,1 0 0 0 0,-1 0 0 0 0,0 0 0 0 0,-2-5 1 0 0,-1-3 318 0 0,-1 1 1 0 0,0 1 0 0 0,-8-15-1 0 0,11 22-328 0 0,1 1 0 0 0,0-1 0 0 0,0 1-1 0 0,0-1 1 0 0,-1 1 0 0 0,1-1 0 0 0,-1 1-1 0 0,1 0 1 0 0,-1 0 0 0 0,0 0 0 0 0,1 0 0 0 0,-1 0-1 0 0,0 0 1 0 0,0 0 0 0 0,1 0 0 0 0,-1 1-1 0 0,0-1 1 0 0,0 1 0 0 0,0 0 0 0 0,0-1 0 0 0,0 1-1 0 0,0 0 1 0 0,0 0 0 0 0,0 0 0 0 0,0 0-1 0 0,0 0 1 0 0,0 1 0 0 0,0-1 0 0 0,0 1-1 0 0,0-1 1 0 0,1 1 0 0 0,-1 0 0 0 0,0 0 0 0 0,0-1-1 0 0,1 1 1 0 0,-1 0 0 0 0,-3 3 0 0 0,2-2 3 0 0,0 1 0 0 0,1 0 1 0 0,-1 0-1 0 0,0 0 0 0 0,1 0 0 0 0,0 0 1 0 0,0 1-1 0 0,0-1 0 0 0,0 1 1 0 0,0-1-1 0 0,1 1 0 0 0,-1 0 0 0 0,1 0 1 0 0,0-1-1 0 0,0 1 0 0 0,0 0 1 0 0,1 6-1 0 0,2 31-9 0 0,12 72-1 0 0,-7-72-16 0 0,3 73 0 0 0,-9-91-57 0 0,0-9-3 0 0,-1 1 1 0 0,-1-1 0 0 0,-2 16-1 0 0,3-27 4 0 0,-1 0 0 0 0,1 0-1 0 0,-1 0 1 0 0,0 0-1 0 0,0 0 1 0 0,0 0-1 0 0,0-1 1 0 0,-1 1-1 0 0,1 0 1 0 0,-1-1 0 0 0,1 1-1 0 0,-1-1 1 0 0,0 0-1 0 0,0 0 1 0 0,0 1-1 0 0,-1-1 1 0 0,1 0-1 0 0,0-1 1 0 0,-1 1 0 0 0,-4 2-1 0 0,6-3-10 0 0,0-1 1 0 0,0 1-1 0 0,0-1 0 0 0,0 0 1 0 0,0 1-1 0 0,0-1 0 0 0,0 0 1 0 0,0 0-1 0 0,0 0 0 0 0,0 0 1 0 0,0 0-1 0 0,-1 0 0 0 0,1 0 1 0 0,0 0-1 0 0,0-1 0 0 0,0 1 1 0 0,0 0-1 0 0,0 0 0 0 0,0-1 1 0 0,0 1-1 0 0,0-1 0 0 0,0 1 1 0 0,0-1-1 0 0,0 1 0 0 0,0-1 1 0 0,1 0-1 0 0,-1 0 1 0 0,0 1-1 0 0,0-1 0 0 0,1 0 1 0 0,-2-1-1 0 0,-2-4-57 0 0,0 0-1 0 0,1-1 1 0 0,0 1 0 0 0,-4-10-1 0 0,11 4 102 0 0,15-31-11 0 0,-15 32 40 0 0,5 2 19 0 0,27-26 12 0 0,-27 26 99 0 0,1 1-112 0 0,30-21-53 0 0,-30 21 26 0 0,1 1 0 0 0,33-20-1043 0 0,-24 14-4206 0 0,29-18-1759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21" Type="http://schemas.openxmlformats.org/officeDocument/2006/relationships/image" Target="../media/image17.png"/><Relationship Id="rId34" Type="http://schemas.openxmlformats.org/officeDocument/2006/relationships/customXml" Target="../ink/ink16.xml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5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30" Type="http://schemas.openxmlformats.org/officeDocument/2006/relationships/customXml" Target="../ink/ink14.xml"/><Relationship Id="rId35" Type="http://schemas.openxmlformats.org/officeDocument/2006/relationships/image" Target="../media/image24.png"/><Relationship Id="rId8" Type="http://schemas.openxmlformats.org/officeDocument/2006/relationships/customXml" Target="../ink/ink3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.xml"/><Relationship Id="rId21" Type="http://schemas.openxmlformats.org/officeDocument/2006/relationships/image" Target="../media/image34.png"/><Relationship Id="rId42" Type="http://schemas.openxmlformats.org/officeDocument/2006/relationships/customXml" Target="../ink/ink37.xml"/><Relationship Id="rId47" Type="http://schemas.openxmlformats.org/officeDocument/2006/relationships/image" Target="../media/image47.png"/><Relationship Id="rId63" Type="http://schemas.openxmlformats.org/officeDocument/2006/relationships/image" Target="../media/image55.png"/><Relationship Id="rId68" Type="http://schemas.openxmlformats.org/officeDocument/2006/relationships/customXml" Target="../ink/ink50.xml"/><Relationship Id="rId84" Type="http://schemas.openxmlformats.org/officeDocument/2006/relationships/customXml" Target="../ink/ink58.xml"/><Relationship Id="rId16" Type="http://schemas.openxmlformats.org/officeDocument/2006/relationships/customXml" Target="../ink/ink24.xml"/><Relationship Id="rId11" Type="http://schemas.openxmlformats.org/officeDocument/2006/relationships/image" Target="../media/image29.png"/><Relationship Id="rId32" Type="http://schemas.openxmlformats.org/officeDocument/2006/relationships/customXml" Target="../ink/ink32.xml"/><Relationship Id="rId37" Type="http://schemas.openxmlformats.org/officeDocument/2006/relationships/image" Target="../media/image42.png"/><Relationship Id="rId53" Type="http://schemas.openxmlformats.org/officeDocument/2006/relationships/image" Target="../media/image50.png"/><Relationship Id="rId58" Type="http://schemas.openxmlformats.org/officeDocument/2006/relationships/customXml" Target="../ink/ink45.xml"/><Relationship Id="rId74" Type="http://schemas.openxmlformats.org/officeDocument/2006/relationships/customXml" Target="../ink/ink53.xml"/><Relationship Id="rId79" Type="http://schemas.openxmlformats.org/officeDocument/2006/relationships/image" Target="../media/image63.png"/><Relationship Id="rId5" Type="http://schemas.openxmlformats.org/officeDocument/2006/relationships/image" Target="../media/image26.png"/><Relationship Id="rId19" Type="http://schemas.openxmlformats.org/officeDocument/2006/relationships/image" Target="../media/image33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37.png"/><Relationship Id="rId30" Type="http://schemas.openxmlformats.org/officeDocument/2006/relationships/customXml" Target="../ink/ink31.xml"/><Relationship Id="rId35" Type="http://schemas.openxmlformats.org/officeDocument/2006/relationships/image" Target="../media/image41.png"/><Relationship Id="rId43" Type="http://schemas.openxmlformats.org/officeDocument/2006/relationships/image" Target="../media/image45.png"/><Relationship Id="rId48" Type="http://schemas.openxmlformats.org/officeDocument/2006/relationships/customXml" Target="../ink/ink40.xml"/><Relationship Id="rId56" Type="http://schemas.openxmlformats.org/officeDocument/2006/relationships/customXml" Target="../ink/ink44.xml"/><Relationship Id="rId64" Type="http://schemas.openxmlformats.org/officeDocument/2006/relationships/customXml" Target="../ink/ink48.xml"/><Relationship Id="rId69" Type="http://schemas.openxmlformats.org/officeDocument/2006/relationships/image" Target="../media/image58.png"/><Relationship Id="rId77" Type="http://schemas.openxmlformats.org/officeDocument/2006/relationships/image" Target="../media/image62.png"/><Relationship Id="rId8" Type="http://schemas.openxmlformats.org/officeDocument/2006/relationships/customXml" Target="../ink/ink20.xml"/><Relationship Id="rId51" Type="http://schemas.openxmlformats.org/officeDocument/2006/relationships/image" Target="../media/image49.png"/><Relationship Id="rId72" Type="http://schemas.openxmlformats.org/officeDocument/2006/relationships/customXml" Target="../ink/ink52.xml"/><Relationship Id="rId80" Type="http://schemas.openxmlformats.org/officeDocument/2006/relationships/customXml" Target="../ink/ink56.xml"/><Relationship Id="rId85" Type="http://schemas.openxmlformats.org/officeDocument/2006/relationships/image" Target="../media/image66.png"/><Relationship Id="rId3" Type="http://schemas.openxmlformats.org/officeDocument/2006/relationships/chart" Target="../charts/chart2.xml"/><Relationship Id="rId12" Type="http://schemas.openxmlformats.org/officeDocument/2006/relationships/customXml" Target="../ink/ink22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59" Type="http://schemas.openxmlformats.org/officeDocument/2006/relationships/image" Target="../media/image53.png"/><Relationship Id="rId67" Type="http://schemas.openxmlformats.org/officeDocument/2006/relationships/image" Target="../media/image57.png"/><Relationship Id="rId20" Type="http://schemas.openxmlformats.org/officeDocument/2006/relationships/customXml" Target="../ink/ink26.xml"/><Relationship Id="rId41" Type="http://schemas.openxmlformats.org/officeDocument/2006/relationships/image" Target="../media/image44.png"/><Relationship Id="rId54" Type="http://schemas.openxmlformats.org/officeDocument/2006/relationships/customXml" Target="../ink/ink43.xml"/><Relationship Id="rId62" Type="http://schemas.openxmlformats.org/officeDocument/2006/relationships/customXml" Target="../ink/ink47.xml"/><Relationship Id="rId70" Type="http://schemas.openxmlformats.org/officeDocument/2006/relationships/customXml" Target="../ink/ink51.xml"/><Relationship Id="rId75" Type="http://schemas.openxmlformats.org/officeDocument/2006/relationships/image" Target="../media/image61.png"/><Relationship Id="rId83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48.png"/><Relationship Id="rId57" Type="http://schemas.openxmlformats.org/officeDocument/2006/relationships/image" Target="../media/image52.png"/><Relationship Id="rId10" Type="http://schemas.openxmlformats.org/officeDocument/2006/relationships/customXml" Target="../ink/ink21.xml"/><Relationship Id="rId31" Type="http://schemas.openxmlformats.org/officeDocument/2006/relationships/image" Target="../media/image39.png"/><Relationship Id="rId44" Type="http://schemas.openxmlformats.org/officeDocument/2006/relationships/customXml" Target="../ink/ink38.xml"/><Relationship Id="rId52" Type="http://schemas.openxmlformats.org/officeDocument/2006/relationships/customXml" Target="../ink/ink42.xml"/><Relationship Id="rId60" Type="http://schemas.openxmlformats.org/officeDocument/2006/relationships/customXml" Target="../ink/ink46.xml"/><Relationship Id="rId65" Type="http://schemas.openxmlformats.org/officeDocument/2006/relationships/image" Target="../media/image56.png"/><Relationship Id="rId73" Type="http://schemas.openxmlformats.org/officeDocument/2006/relationships/image" Target="../media/image60.png"/><Relationship Id="rId78" Type="http://schemas.openxmlformats.org/officeDocument/2006/relationships/customXml" Target="../ink/ink55.xml"/><Relationship Id="rId81" Type="http://schemas.openxmlformats.org/officeDocument/2006/relationships/image" Target="../media/image64.png"/><Relationship Id="rId4" Type="http://schemas.openxmlformats.org/officeDocument/2006/relationships/customXml" Target="../ink/ink18.xml"/><Relationship Id="rId9" Type="http://schemas.openxmlformats.org/officeDocument/2006/relationships/image" Target="../media/image28.png"/><Relationship Id="rId13" Type="http://schemas.openxmlformats.org/officeDocument/2006/relationships/image" Target="../media/image30.png"/><Relationship Id="rId18" Type="http://schemas.openxmlformats.org/officeDocument/2006/relationships/customXml" Target="../ink/ink25.xml"/><Relationship Id="rId39" Type="http://schemas.openxmlformats.org/officeDocument/2006/relationships/image" Target="../media/image43.png"/><Relationship Id="rId34" Type="http://schemas.openxmlformats.org/officeDocument/2006/relationships/customXml" Target="../ink/ink33.xml"/><Relationship Id="rId50" Type="http://schemas.openxmlformats.org/officeDocument/2006/relationships/customXml" Target="../ink/ink41.xml"/><Relationship Id="rId55" Type="http://schemas.openxmlformats.org/officeDocument/2006/relationships/image" Target="../media/image51.png"/><Relationship Id="rId76" Type="http://schemas.openxmlformats.org/officeDocument/2006/relationships/customXml" Target="../ink/ink54.xml"/><Relationship Id="rId7" Type="http://schemas.openxmlformats.org/officeDocument/2006/relationships/image" Target="../media/image27.png"/><Relationship Id="rId71" Type="http://schemas.openxmlformats.org/officeDocument/2006/relationships/image" Target="../media/image59.png"/><Relationship Id="rId2" Type="http://schemas.openxmlformats.org/officeDocument/2006/relationships/image" Target="../media/image8.png"/><Relationship Id="rId29" Type="http://schemas.openxmlformats.org/officeDocument/2006/relationships/image" Target="../media/image38.png"/><Relationship Id="rId24" Type="http://schemas.openxmlformats.org/officeDocument/2006/relationships/customXml" Target="../ink/ink28.xml"/><Relationship Id="rId40" Type="http://schemas.openxmlformats.org/officeDocument/2006/relationships/customXml" Target="../ink/ink36.xml"/><Relationship Id="rId45" Type="http://schemas.openxmlformats.org/officeDocument/2006/relationships/image" Target="../media/image46.png"/><Relationship Id="rId66" Type="http://schemas.openxmlformats.org/officeDocument/2006/relationships/customXml" Target="../ink/ink49.xml"/><Relationship Id="rId61" Type="http://schemas.openxmlformats.org/officeDocument/2006/relationships/image" Target="../media/image54.png"/><Relationship Id="rId82" Type="http://schemas.openxmlformats.org/officeDocument/2006/relationships/customXml" Target="../ink/ink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3.xml"/><Relationship Id="rId18" Type="http://schemas.openxmlformats.org/officeDocument/2006/relationships/image" Target="../media/image570.png"/><Relationship Id="rId26" Type="http://schemas.openxmlformats.org/officeDocument/2006/relationships/image" Target="../media/image610.png"/><Relationship Id="rId39" Type="http://schemas.openxmlformats.org/officeDocument/2006/relationships/customXml" Target="../ink/ink76.xml"/><Relationship Id="rId21" Type="http://schemas.openxmlformats.org/officeDocument/2006/relationships/customXml" Target="../ink/ink67.xml"/><Relationship Id="rId34" Type="http://schemas.openxmlformats.org/officeDocument/2006/relationships/image" Target="../media/image650.png"/><Relationship Id="rId42" Type="http://schemas.openxmlformats.org/officeDocument/2006/relationships/image" Target="../media/image69.png"/><Relationship Id="rId47" Type="http://schemas.openxmlformats.org/officeDocument/2006/relationships/customXml" Target="../ink/ink80.xml"/><Relationship Id="rId50" Type="http://schemas.openxmlformats.org/officeDocument/2006/relationships/image" Target="../media/image73.png"/><Relationship Id="rId7" Type="http://schemas.openxmlformats.org/officeDocument/2006/relationships/customXml" Target="../ink/ink60.xml"/><Relationship Id="rId2" Type="http://schemas.openxmlformats.org/officeDocument/2006/relationships/image" Target="../media/image8.png"/><Relationship Id="rId16" Type="http://schemas.openxmlformats.org/officeDocument/2006/relationships/image" Target="../media/image560.png"/><Relationship Id="rId29" Type="http://schemas.openxmlformats.org/officeDocument/2006/relationships/customXml" Target="../ink/ink71.xml"/><Relationship Id="rId11" Type="http://schemas.openxmlformats.org/officeDocument/2006/relationships/customXml" Target="../ink/ink62.xml"/><Relationship Id="rId24" Type="http://schemas.openxmlformats.org/officeDocument/2006/relationships/image" Target="../media/image600.png"/><Relationship Id="rId32" Type="http://schemas.openxmlformats.org/officeDocument/2006/relationships/image" Target="../media/image640.png"/><Relationship Id="rId37" Type="http://schemas.openxmlformats.org/officeDocument/2006/relationships/customXml" Target="../ink/ink75.xml"/><Relationship Id="rId40" Type="http://schemas.openxmlformats.org/officeDocument/2006/relationships/image" Target="../media/image68.png"/><Relationship Id="rId45" Type="http://schemas.openxmlformats.org/officeDocument/2006/relationships/customXml" Target="../ink/ink79.xml"/><Relationship Id="rId5" Type="http://schemas.openxmlformats.org/officeDocument/2006/relationships/customXml" Target="../ink/ink59.xml"/><Relationship Id="rId15" Type="http://schemas.openxmlformats.org/officeDocument/2006/relationships/customXml" Target="../ink/ink64.xml"/><Relationship Id="rId23" Type="http://schemas.openxmlformats.org/officeDocument/2006/relationships/customXml" Target="../ink/ink68.xml"/><Relationship Id="rId28" Type="http://schemas.openxmlformats.org/officeDocument/2006/relationships/image" Target="../media/image620.png"/><Relationship Id="rId36" Type="http://schemas.openxmlformats.org/officeDocument/2006/relationships/image" Target="../media/image660.png"/><Relationship Id="rId49" Type="http://schemas.openxmlformats.org/officeDocument/2006/relationships/customXml" Target="../ink/ink81.xml"/><Relationship Id="rId10" Type="http://schemas.openxmlformats.org/officeDocument/2006/relationships/image" Target="../media/image530.png"/><Relationship Id="rId19" Type="http://schemas.openxmlformats.org/officeDocument/2006/relationships/customXml" Target="../ink/ink66.xml"/><Relationship Id="rId31" Type="http://schemas.openxmlformats.org/officeDocument/2006/relationships/customXml" Target="../ink/ink72.xml"/><Relationship Id="rId44" Type="http://schemas.openxmlformats.org/officeDocument/2006/relationships/image" Target="../media/image70.png"/><Relationship Id="rId4" Type="http://schemas.openxmlformats.org/officeDocument/2006/relationships/chart" Target="../charts/chart5.xml"/><Relationship Id="rId9" Type="http://schemas.openxmlformats.org/officeDocument/2006/relationships/customXml" Target="../ink/ink61.xml"/><Relationship Id="rId14" Type="http://schemas.openxmlformats.org/officeDocument/2006/relationships/image" Target="../media/image550.png"/><Relationship Id="rId22" Type="http://schemas.openxmlformats.org/officeDocument/2006/relationships/image" Target="../media/image590.png"/><Relationship Id="rId27" Type="http://schemas.openxmlformats.org/officeDocument/2006/relationships/customXml" Target="../ink/ink70.xml"/><Relationship Id="rId30" Type="http://schemas.openxmlformats.org/officeDocument/2006/relationships/image" Target="../media/image630.png"/><Relationship Id="rId35" Type="http://schemas.openxmlformats.org/officeDocument/2006/relationships/customXml" Target="../ink/ink74.xml"/><Relationship Id="rId43" Type="http://schemas.openxmlformats.org/officeDocument/2006/relationships/customXml" Target="../ink/ink78.xml"/><Relationship Id="rId48" Type="http://schemas.openxmlformats.org/officeDocument/2006/relationships/image" Target="../media/image72.png"/><Relationship Id="rId8" Type="http://schemas.openxmlformats.org/officeDocument/2006/relationships/image" Target="../media/image520.png"/><Relationship Id="rId3" Type="http://schemas.openxmlformats.org/officeDocument/2006/relationships/chart" Target="../charts/chart4.xml"/><Relationship Id="rId12" Type="http://schemas.openxmlformats.org/officeDocument/2006/relationships/image" Target="../media/image540.png"/><Relationship Id="rId17" Type="http://schemas.openxmlformats.org/officeDocument/2006/relationships/customXml" Target="../ink/ink65.xml"/><Relationship Id="rId25" Type="http://schemas.openxmlformats.org/officeDocument/2006/relationships/customXml" Target="../ink/ink69.xml"/><Relationship Id="rId33" Type="http://schemas.openxmlformats.org/officeDocument/2006/relationships/customXml" Target="../ink/ink73.xml"/><Relationship Id="rId38" Type="http://schemas.openxmlformats.org/officeDocument/2006/relationships/image" Target="../media/image67.png"/><Relationship Id="rId46" Type="http://schemas.openxmlformats.org/officeDocument/2006/relationships/image" Target="../media/image71.png"/><Relationship Id="rId20" Type="http://schemas.openxmlformats.org/officeDocument/2006/relationships/image" Target="../media/image580.png"/><Relationship Id="rId41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0.png"/><Relationship Id="rId4" Type="http://schemas.openxmlformats.org/officeDocument/2006/relationships/customXml" Target="../ink/ink8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AND / FA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F859C-8287-ADC8-06CF-15D84F603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769E7-EB80-D2A6-3EEE-451CB8CB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B9513-95E9-50FC-8987-974ECBCF9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High VDD -&gt; Faster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4D9714-A44D-D403-7BC3-8A3ADC76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5B22A71A-4FB4-45B7-95A8-A664DD82B1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72633"/>
              </p:ext>
            </p:extLst>
          </p:nvPr>
        </p:nvGraphicFramePr>
        <p:xfrm>
          <a:off x="845586" y="2182514"/>
          <a:ext cx="7452828" cy="4304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402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5ECDA-EE3D-4BAB-4018-E656758D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CCAE6-F3BC-5F37-40AD-2742BA0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BEA6C0-CB0A-FF30-18CD-AB8C2B13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30725"/>
          </a:xfrm>
        </p:spPr>
        <p:txBody>
          <a:bodyPr/>
          <a:lstStyle/>
          <a:p>
            <a:r>
              <a:rPr lang="en-US" altLang="zh-TW" dirty="0"/>
              <a:t>Critical path</a:t>
            </a:r>
          </a:p>
          <a:p>
            <a:pPr lvl="1"/>
            <a:r>
              <a:rPr lang="en-US" altLang="zh-TW" dirty="0"/>
              <a:t>A: 1-&gt;0 , B: 1 , Cin: 0, </a:t>
            </a:r>
            <a:r>
              <a:rPr lang="en-US" altLang="zh-TW" dirty="0" err="1"/>
              <a:t>Cout</a:t>
            </a:r>
            <a:r>
              <a:rPr lang="en-US" altLang="zh-TW" dirty="0"/>
              <a:t>: 1-&gt;0, Sum: 0-&gt;1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AFE65E-C200-72F1-AC4F-8930C331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B88148-1A42-E14E-6A0B-CDEC1D92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64856"/>
            <a:ext cx="5760640" cy="42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6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31822-C497-B05A-0369-64754FD59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735B7-462C-D7E3-FC92-AF8AA2AC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20E9A-CF9E-391E-64C8-831DA2919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30725"/>
          </a:xfrm>
        </p:spPr>
        <p:txBody>
          <a:bodyPr/>
          <a:lstStyle/>
          <a:p>
            <a:r>
              <a:rPr lang="en-US" altLang="zh-TW" dirty="0"/>
              <a:t>Critical path</a:t>
            </a:r>
          </a:p>
          <a:p>
            <a:pPr lvl="1"/>
            <a:r>
              <a:rPr lang="en-US" altLang="zh-TW" dirty="0"/>
              <a:t>A: 1-&gt;0 , B: 1 , Cin: 0, </a:t>
            </a:r>
            <a:r>
              <a:rPr lang="en-US" altLang="zh-TW" dirty="0" err="1"/>
              <a:t>Cout</a:t>
            </a:r>
            <a:r>
              <a:rPr lang="en-US" altLang="zh-TW" dirty="0"/>
              <a:t>: 1-&gt;0, Sum: 0-&gt;1</a:t>
            </a:r>
          </a:p>
          <a:p>
            <a:pPr lvl="1"/>
            <a:r>
              <a:rPr lang="en-US" altLang="zh-TW" dirty="0"/>
              <a:t>Delay can be estimated by Elmore RC model</a:t>
            </a:r>
          </a:p>
          <a:p>
            <a:pPr lvl="1"/>
            <a:r>
              <a:rPr lang="en-US" altLang="zh-TW" dirty="0"/>
              <a:t>Longer path -&gt; larger effective capacitance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BF621C-BAB6-F7EB-4595-7B7103E9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29CB9E-2ECC-24B8-92FA-9030881F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997"/>
          <a:stretch/>
        </p:blipFill>
        <p:spPr>
          <a:xfrm>
            <a:off x="1619672" y="4797152"/>
            <a:ext cx="5760640" cy="20608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CAFF16F-091D-2C06-E96E-F3E42A72C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6" b="94497" l="3734" r="97344">
                        <a14:foregroundMark x1="4066" y1="8159" x2="41577" y2="28463"/>
                        <a14:foregroundMark x1="41577" y1="28463" x2="45145" y2="11006"/>
                        <a14:foregroundMark x1="45145" y1="11006" x2="10207" y2="34725"/>
                        <a14:foregroundMark x1="10207" y1="34725" x2="54025" y2="65465"/>
                        <a14:foregroundMark x1="54025" y1="65465" x2="64813" y2="15750"/>
                        <a14:foregroundMark x1="64813" y1="15750" x2="34938" y2="63378"/>
                        <a14:foregroundMark x1="34938" y1="63378" x2="62656" y2="52372"/>
                        <a14:foregroundMark x1="62656" y1="52372" x2="31120" y2="60721"/>
                        <a14:foregroundMark x1="31120" y1="60721" x2="83237" y2="24478"/>
                        <a14:foregroundMark x1="83237" y1="24478" x2="82324" y2="11006"/>
                        <a14:foregroundMark x1="15934" y1="13852" x2="7967" y2="10247"/>
                        <a14:foregroundMark x1="7967" y1="10247" x2="18257" y2="44023"/>
                        <a14:foregroundMark x1="18257" y1="44023" x2="14274" y2="3226"/>
                        <a14:foregroundMark x1="14274" y1="3226" x2="5643" y2="40417"/>
                        <a14:foregroundMark x1="5643" y1="40417" x2="30207" y2="71347"/>
                        <a14:foregroundMark x1="30207" y1="71347" x2="38340" y2="66603"/>
                        <a14:foregroundMark x1="38340" y1="66603" x2="12863" y2="85009"/>
                        <a14:foregroundMark x1="12863" y1="85009" x2="60332" y2="73435"/>
                        <a14:foregroundMark x1="60332" y1="73435" x2="51120" y2="43643"/>
                        <a14:foregroundMark x1="51120" y1="43643" x2="13776" y2="58444"/>
                        <a14:foregroundMark x1="13776" y1="58444" x2="62407" y2="62239"/>
                        <a14:foregroundMark x1="62407" y1="62239" x2="68963" y2="33586"/>
                        <a14:foregroundMark x1="68963" y1="33586" x2="59253" y2="34345"/>
                        <a14:foregroundMark x1="59253" y1="34345" x2="59751" y2="43264"/>
                        <a14:foregroundMark x1="74108" y1="22770" x2="65643" y2="32827"/>
                        <a14:foregroundMark x1="65643" y1="32827" x2="63071" y2="77040"/>
                        <a14:foregroundMark x1="63071" y1="77040" x2="80166" y2="90892"/>
                        <a14:foregroundMark x1="80166" y1="90892" x2="90373" y2="66034"/>
                        <a14:foregroundMark x1="90373" y1="66034" x2="93029" y2="44782"/>
                        <a14:foregroundMark x1="93029" y1="44782" x2="79834" y2="27704"/>
                        <a14:foregroundMark x1="79834" y1="27704" x2="73195" y2="38710"/>
                        <a14:foregroundMark x1="84647" y1="24858" x2="86473" y2="39279"/>
                        <a14:foregroundMark x1="86473" y1="39279" x2="94689" y2="45920"/>
                        <a14:foregroundMark x1="94689" y1="45920" x2="97427" y2="31879"/>
                        <a14:foregroundMark x1="97427" y1="31879" x2="83983" y2="22770"/>
                        <a14:foregroundMark x1="83983" y1="22770" x2="82158" y2="36243"/>
                        <a14:foregroundMark x1="46639" y1="54080" x2="39419" y2="51044"/>
                        <a14:foregroundMark x1="39419" y1="51044" x2="28548" y2="55218"/>
                        <a14:foregroundMark x1="28548" y1="55218" x2="24481" y2="63378"/>
                        <a14:foregroundMark x1="24481" y1="63378" x2="20249" y2="51803"/>
                        <a14:foregroundMark x1="20249" y1="51803" x2="14025" y2="52562"/>
                        <a14:foregroundMark x1="14025" y1="52562" x2="10622" y2="65465"/>
                        <a14:foregroundMark x1="10622" y1="65465" x2="11618" y2="82732"/>
                        <a14:foregroundMark x1="11618" y1="82732" x2="22988" y2="94497"/>
                        <a14:foregroundMark x1="22988" y1="94497" x2="58838" y2="89564"/>
                        <a14:foregroundMark x1="58838" y1="89564" x2="87552" y2="67552"/>
                        <a14:foregroundMark x1="87552" y1="67552" x2="80415" y2="51613"/>
                        <a14:foregroundMark x1="80415" y1="51613" x2="75187" y2="54839"/>
                        <a14:foregroundMark x1="68714" y1="35484" x2="67967" y2="54459"/>
                        <a14:foregroundMark x1="67967" y1="54459" x2="75353" y2="61670"/>
                        <a14:foregroundMark x1="75353" y1="61670" x2="72780" y2="27704"/>
                        <a14:foregroundMark x1="72780" y1="27704" x2="69876" y2="29032"/>
                        <a14:foregroundMark x1="70705" y1="43264" x2="70954" y2="53510"/>
                        <a14:foregroundMark x1="24232" y1="7211" x2="19004" y2="8918"/>
                        <a14:foregroundMark x1="19004" y1="8918" x2="29959" y2="23150"/>
                        <a14:foregroundMark x1="29959" y1="23150" x2="41411" y2="9298"/>
                        <a14:foregroundMark x1="41411" y1="9298" x2="24813" y2="4744"/>
                        <a14:foregroundMark x1="24813" y1="4744" x2="17759" y2="11006"/>
                        <a14:foregroundMark x1="17759" y1="11006" x2="18506" y2="18216"/>
                      </a14:backgroundRemoval>
                    </a14:imgEffect>
                  </a14:imgLayer>
                </a14:imgProps>
              </a:ext>
            </a:extLst>
          </a:blip>
          <a:srcRect t="1916" b="56255"/>
          <a:stretch/>
        </p:blipFill>
        <p:spPr>
          <a:xfrm>
            <a:off x="1547664" y="3717032"/>
            <a:ext cx="5760639" cy="10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E2389-0A2F-BE2C-CB52-E8787ECE6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CB6F9-C4C2-EA9D-88F7-4CEE8AD9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 (</a:t>
            </a:r>
            <a:r>
              <a:rPr lang="en-US" altLang="zh-TW" dirty="0" err="1"/>
              <a:t>Adjsut</a:t>
            </a:r>
            <a:r>
              <a:rPr lang="en-US" altLang="zh-TW" dirty="0"/>
              <a:t> W by 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05BFF5-937B-51F8-F2E4-14925E06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Adjust </a:t>
            </a:r>
            <a:r>
              <a:rPr lang="en-US" altLang="zh-TW" dirty="0" err="1"/>
              <a:t>Wn</a:t>
            </a:r>
            <a:r>
              <a:rPr lang="en-US" altLang="zh-TW" dirty="0"/>
              <a:t> (excluding inverters)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 Wp (excluding inverters)</a:t>
            </a:r>
          </a:p>
          <a:p>
            <a:pPr lvl="1"/>
            <a:r>
              <a:rPr lang="en-US" altLang="zh-TW" dirty="0"/>
              <a:t>Shorter delay when reducing size of Wp</a:t>
            </a:r>
          </a:p>
          <a:p>
            <a:pPr lvl="1"/>
            <a:r>
              <a:rPr lang="en-US" altLang="zh-TW" dirty="0"/>
              <a:t>Max/Min delay happens at Sum : 0 -&gt; 1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AC6EB-D21E-8241-4B2C-31700895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C117E1A6-DC6D-4EDA-8138-E47C40BFA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8934"/>
              </p:ext>
            </p:extLst>
          </p:nvPr>
        </p:nvGraphicFramePr>
        <p:xfrm>
          <a:off x="1310306" y="1983010"/>
          <a:ext cx="6048672" cy="1806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977EA45F-04C2-4AA5-9B79-06856B496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21590"/>
              </p:ext>
            </p:extLst>
          </p:nvPr>
        </p:nvGraphicFramePr>
        <p:xfrm>
          <a:off x="1310306" y="5042481"/>
          <a:ext cx="6048672" cy="1663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734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648B9-C340-D0A4-67DB-D9763A863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138BD-EFCE-69AA-58B9-4F6AAC51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NM with </a:t>
            </a:r>
            <a:r>
              <a:rPr lang="en-US" altLang="zh-TW" dirty="0" err="1"/>
              <a:t>Wa</a:t>
            </a:r>
            <a:r>
              <a:rPr lang="en-US" altLang="zh-TW" dirty="0"/>
              <a:t> Variation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4595DC-E3C5-3351-1A20-C707C5DD2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SNM:</a:t>
                </a:r>
              </a:p>
              <a:p>
                <a:pPr lvl="1"/>
                <a:r>
                  <a:rPr lang="en-US" altLang="zh-TW" dirty="0"/>
                  <a:t>Noise margin does not change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with </a:t>
                </a:r>
                <a:r>
                  <a:rPr lang="en-US" altLang="zh-TW" dirty="0" err="1"/>
                  <a:t>Wa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RNM:</a:t>
                </a:r>
              </a:p>
              <a:p>
                <a:pPr lvl="1"/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with </a:t>
                </a:r>
                <a:r>
                  <a:rPr lang="en-US" altLang="zh-TW" dirty="0" err="1"/>
                  <a:t>Wa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WNM</a:t>
                </a:r>
              </a:p>
              <a:p>
                <a:pPr lvl="1"/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</m:t>
                    </m:r>
                  </m:oMath>
                </a14:m>
                <a:r>
                  <a:rPr lang="en-US" altLang="zh-TW" dirty="0"/>
                  <a:t>with </a:t>
                </a:r>
                <a:r>
                  <a:rPr lang="en-US" altLang="zh-TW" dirty="0" err="1"/>
                  <a:t>Wa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4595DC-E3C5-3351-1A20-C707C5DD2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4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23AB7F-260E-FCF5-0B51-EEAF42DB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147C4F5-6C77-4CA8-D241-D61AA0AE2763}"/>
              </a:ext>
            </a:extLst>
          </p:cNvPr>
          <p:cNvGrpSpPr/>
          <p:nvPr/>
        </p:nvGrpSpPr>
        <p:grpSpPr>
          <a:xfrm>
            <a:off x="921211" y="2492896"/>
            <a:ext cx="7301577" cy="744304"/>
            <a:chOff x="921211" y="2492896"/>
            <a:chExt cx="7301577" cy="744304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7021527-A461-CA83-D6A9-8F365AE9AA8F}"/>
                </a:ext>
              </a:extLst>
            </p:cNvPr>
            <p:cNvGrpSpPr/>
            <p:nvPr/>
          </p:nvGrpSpPr>
          <p:grpSpPr>
            <a:xfrm>
              <a:off x="921211" y="2492896"/>
              <a:ext cx="7301577" cy="744304"/>
              <a:chOff x="1597656" y="3413586"/>
              <a:chExt cx="5728929" cy="920586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A4DD87BB-0D2D-2E91-2456-F0AD77709811}"/>
                  </a:ext>
                </a:extLst>
              </p:cNvPr>
              <p:cNvGrpSpPr/>
              <p:nvPr/>
            </p:nvGrpSpPr>
            <p:grpSpPr>
              <a:xfrm>
                <a:off x="1597656" y="3413586"/>
                <a:ext cx="3759927" cy="920586"/>
                <a:chOff x="1597656" y="3394980"/>
                <a:chExt cx="3759927" cy="842238"/>
              </a:xfrm>
            </p:grpSpPr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6D8C0DEC-32A5-74EA-4EE4-7907C651A425}"/>
                    </a:ext>
                  </a:extLst>
                </p:cNvPr>
                <p:cNvSpPr txBox="1"/>
                <p:nvPr/>
              </p:nvSpPr>
              <p:spPr>
                <a:xfrm>
                  <a:off x="3613882" y="3394980"/>
                  <a:ext cx="1743701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0.48 um</a:t>
                  </a:r>
                </a:p>
                <a:p>
                  <a:pPr algn="ctr"/>
                  <a:r>
                    <a:rPr lang="en-US" altLang="zh-TW" dirty="0"/>
                    <a:t>0.794</a:t>
                  </a:r>
                  <a:endParaRPr lang="zh-TW" altLang="en-US" dirty="0"/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DD1FB054-3758-108F-4484-3C4D9A18ECC0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66CBB90F-BE47-6D2E-9C97-E3B7981180C5}"/>
                    </a:ext>
                  </a:extLst>
                </p:cNvPr>
                <p:cNvSpPr txBox="1"/>
                <p:nvPr/>
              </p:nvSpPr>
              <p:spPr>
                <a:xfrm>
                  <a:off x="1597656" y="3394980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0.36 um</a:t>
                  </a:r>
                </a:p>
                <a:p>
                  <a:pPr algn="ctr"/>
                  <a:r>
                    <a:rPr lang="en-US" altLang="zh-TW" dirty="0"/>
                    <a:t>0.794</a:t>
                  </a:r>
                  <a:endParaRPr lang="zh-TW" altLang="en-US" dirty="0"/>
                </a:p>
              </p:txBody>
            </p:sp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926C149-C485-42F3-56A6-E038E9B13AF6}"/>
                  </a:ext>
                </a:extLst>
              </p:cNvPr>
              <p:cNvSpPr txBox="1"/>
              <p:nvPr/>
            </p:nvSpPr>
            <p:spPr>
              <a:xfrm>
                <a:off x="5310359" y="3417633"/>
                <a:ext cx="2016226" cy="7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0.60 um</a:t>
                </a:r>
              </a:p>
              <a:p>
                <a:pPr algn="ctr"/>
                <a:r>
                  <a:rPr lang="en-US" altLang="zh-TW" dirty="0"/>
                  <a:t>0.794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1A882936-BF58-D3C9-3E14-1F602E707BF2}"/>
                    </a:ext>
                  </a:extLst>
                </p:cNvPr>
                <p:cNvSpPr txBox="1"/>
                <p:nvPr/>
              </p:nvSpPr>
              <p:spPr>
                <a:xfrm>
                  <a:off x="3218945" y="2794714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1A882936-BF58-D3C9-3E14-1F602E70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945" y="2794714"/>
                  <a:ext cx="33663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636" r="-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D9EB8EF8-D040-97F8-8EAE-B3F390FD828D}"/>
                    </a:ext>
                  </a:extLst>
                </p:cNvPr>
                <p:cNvSpPr txBox="1"/>
                <p:nvPr/>
              </p:nvSpPr>
              <p:spPr>
                <a:xfrm>
                  <a:off x="5632793" y="2794714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D9EB8EF8-D040-97F8-8EAE-B3F390FD8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793" y="2794714"/>
                  <a:ext cx="33663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36" r="-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C265F84-3CB8-F6C9-DFCF-8239E79A3A42}"/>
              </a:ext>
            </a:extLst>
          </p:cNvPr>
          <p:cNvGrpSpPr/>
          <p:nvPr/>
        </p:nvGrpSpPr>
        <p:grpSpPr>
          <a:xfrm>
            <a:off x="921211" y="3875348"/>
            <a:ext cx="7301577" cy="744304"/>
            <a:chOff x="921211" y="3865562"/>
            <a:chExt cx="7301577" cy="744304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C304447-AF40-6792-3DD8-6A278E367289}"/>
                </a:ext>
              </a:extLst>
            </p:cNvPr>
            <p:cNvGrpSpPr/>
            <p:nvPr/>
          </p:nvGrpSpPr>
          <p:grpSpPr>
            <a:xfrm>
              <a:off x="921211" y="3865562"/>
              <a:ext cx="7301577" cy="744304"/>
              <a:chOff x="1597656" y="3413586"/>
              <a:chExt cx="5728929" cy="920586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26981F9D-B5C9-77C7-176E-3A6E53EDF53F}"/>
                  </a:ext>
                </a:extLst>
              </p:cNvPr>
              <p:cNvGrpSpPr/>
              <p:nvPr/>
            </p:nvGrpSpPr>
            <p:grpSpPr>
              <a:xfrm>
                <a:off x="1597656" y="3413586"/>
                <a:ext cx="3759927" cy="920586"/>
                <a:chOff x="1597656" y="3394980"/>
                <a:chExt cx="3759927" cy="842238"/>
              </a:xfrm>
            </p:grpSpPr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EBD998A3-15FE-5A0F-0673-E40ACBD415C6}"/>
                    </a:ext>
                  </a:extLst>
                </p:cNvPr>
                <p:cNvSpPr txBox="1"/>
                <p:nvPr/>
              </p:nvSpPr>
              <p:spPr>
                <a:xfrm>
                  <a:off x="3613882" y="3394980"/>
                  <a:ext cx="1743701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0.48 um</a:t>
                  </a:r>
                </a:p>
                <a:p>
                  <a:pPr algn="ctr"/>
                  <a:r>
                    <a:rPr lang="en-US" altLang="zh-TW" dirty="0"/>
                    <a:t>0.291</a:t>
                  </a:r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F9556DC5-9BC9-3B21-9DF2-3E8A4640EFFD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DDC25FE-4E3F-28F1-24D3-B4F5F5077446}"/>
                    </a:ext>
                  </a:extLst>
                </p:cNvPr>
                <p:cNvSpPr txBox="1"/>
                <p:nvPr/>
              </p:nvSpPr>
              <p:spPr>
                <a:xfrm>
                  <a:off x="1597656" y="3394980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0.36 um</a:t>
                  </a:r>
                </a:p>
                <a:p>
                  <a:pPr algn="ctr"/>
                  <a:r>
                    <a:rPr lang="en-US" altLang="zh-TW" dirty="0"/>
                    <a:t>0.373</a:t>
                  </a:r>
                  <a:endParaRPr lang="zh-TW" altLang="en-US" dirty="0"/>
                </a:p>
              </p:txBody>
            </p:sp>
          </p:grp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9B23551-6D00-7AD1-CC8A-C2BFCB933D17}"/>
                  </a:ext>
                </a:extLst>
              </p:cNvPr>
              <p:cNvSpPr txBox="1"/>
              <p:nvPr/>
            </p:nvSpPr>
            <p:spPr>
              <a:xfrm>
                <a:off x="5310359" y="3417633"/>
                <a:ext cx="2016226" cy="7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0.60 um</a:t>
                </a:r>
              </a:p>
              <a:p>
                <a:pPr algn="ctr"/>
                <a:r>
                  <a:rPr lang="en-US" altLang="zh-TW" dirty="0"/>
                  <a:t>0.222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A1953462-B0EE-80B1-D6F7-3FD3E090A790}"/>
                    </a:ext>
                  </a:extLst>
                </p:cNvPr>
                <p:cNvSpPr txBox="1"/>
                <p:nvPr/>
              </p:nvSpPr>
              <p:spPr>
                <a:xfrm>
                  <a:off x="3216043" y="4149529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A1953462-B0EE-80B1-D6F7-3FD3E090A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043" y="4149529"/>
                  <a:ext cx="33663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727" r="-1272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86F46EF-20A1-3DDB-128C-6682EEE7CB0E}"/>
                    </a:ext>
                  </a:extLst>
                </p:cNvPr>
                <p:cNvSpPr txBox="1"/>
                <p:nvPr/>
              </p:nvSpPr>
              <p:spPr>
                <a:xfrm>
                  <a:off x="5629891" y="4149529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86F46EF-20A1-3DDB-128C-6682EEE7C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891" y="4149529"/>
                  <a:ext cx="3366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2727" r="-1272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32A4404-AB09-6638-224B-C873D036C9B7}"/>
              </a:ext>
            </a:extLst>
          </p:cNvPr>
          <p:cNvGrpSpPr/>
          <p:nvPr/>
        </p:nvGrpSpPr>
        <p:grpSpPr>
          <a:xfrm>
            <a:off x="921211" y="5262828"/>
            <a:ext cx="7301577" cy="744304"/>
            <a:chOff x="921211" y="3865562"/>
            <a:chExt cx="7301577" cy="744304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F72B40A5-A575-54EB-E1B1-784F03F7CDC6}"/>
                </a:ext>
              </a:extLst>
            </p:cNvPr>
            <p:cNvGrpSpPr/>
            <p:nvPr/>
          </p:nvGrpSpPr>
          <p:grpSpPr>
            <a:xfrm>
              <a:off x="921211" y="3865562"/>
              <a:ext cx="7301577" cy="744304"/>
              <a:chOff x="1597656" y="3413586"/>
              <a:chExt cx="5728929" cy="920586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99E445DC-0E5B-41E8-8E9B-5EC30A2F3749}"/>
                  </a:ext>
                </a:extLst>
              </p:cNvPr>
              <p:cNvGrpSpPr/>
              <p:nvPr/>
            </p:nvGrpSpPr>
            <p:grpSpPr>
              <a:xfrm>
                <a:off x="1597656" y="3413586"/>
                <a:ext cx="3759927" cy="920586"/>
                <a:chOff x="1597656" y="3394980"/>
                <a:chExt cx="3759927" cy="842238"/>
              </a:xfrm>
            </p:grpSpPr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C0A0F66-B323-4D1C-C998-CE359A20F464}"/>
                    </a:ext>
                  </a:extLst>
                </p:cNvPr>
                <p:cNvSpPr txBox="1"/>
                <p:nvPr/>
              </p:nvSpPr>
              <p:spPr>
                <a:xfrm>
                  <a:off x="3613882" y="3394980"/>
                  <a:ext cx="1743701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0.48 um</a:t>
                  </a:r>
                </a:p>
                <a:p>
                  <a:pPr algn="ctr"/>
                  <a:r>
                    <a:rPr lang="en-US" altLang="zh-TW" dirty="0"/>
                    <a:t>0.473</a:t>
                  </a:r>
                  <a:endParaRPr lang="zh-TW" altLang="en-US" dirty="0"/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95890FB6-9922-8412-0559-A4603FE4AB65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8CC38001-0FE5-76F7-C71A-998623F13F9B}"/>
                    </a:ext>
                  </a:extLst>
                </p:cNvPr>
                <p:cNvSpPr txBox="1"/>
                <p:nvPr/>
              </p:nvSpPr>
              <p:spPr>
                <a:xfrm>
                  <a:off x="1597656" y="3394980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0.36 um</a:t>
                  </a:r>
                </a:p>
                <a:p>
                  <a:pPr algn="ctr"/>
                  <a:r>
                    <a:rPr lang="en-US" altLang="zh-TW" dirty="0"/>
                    <a:t>0.467</a:t>
                  </a:r>
                  <a:endParaRPr lang="zh-TW" altLang="en-US" dirty="0"/>
                </a:p>
              </p:txBody>
            </p:sp>
          </p:grp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5F2247D-6A18-EC57-5FE6-A5A8CD4013A3}"/>
                  </a:ext>
                </a:extLst>
              </p:cNvPr>
              <p:cNvSpPr txBox="1"/>
              <p:nvPr/>
            </p:nvSpPr>
            <p:spPr>
              <a:xfrm>
                <a:off x="5310359" y="3417633"/>
                <a:ext cx="2016226" cy="7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0.60 um</a:t>
                </a:r>
              </a:p>
              <a:p>
                <a:pPr algn="ctr"/>
                <a:r>
                  <a:rPr lang="en-US" altLang="zh-TW" dirty="0"/>
                  <a:t>0.475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9A8CBE0C-5F5A-24D8-7752-D2A380DF7C75}"/>
                    </a:ext>
                  </a:extLst>
                </p:cNvPr>
                <p:cNvSpPr txBox="1"/>
                <p:nvPr/>
              </p:nvSpPr>
              <p:spPr>
                <a:xfrm>
                  <a:off x="3188996" y="4145736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9A8CBE0C-5F5A-24D8-7752-D2A380DF7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996" y="4145736"/>
                  <a:ext cx="33663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2727" r="-1272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7E328C0-3E66-D249-AB1F-BC42D5313BB3}"/>
                    </a:ext>
                  </a:extLst>
                </p:cNvPr>
                <p:cNvSpPr txBox="1"/>
                <p:nvPr/>
              </p:nvSpPr>
              <p:spPr>
                <a:xfrm>
                  <a:off x="5602844" y="4145736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7E328C0-3E66-D249-AB1F-BC42D5313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844" y="4145736"/>
                  <a:ext cx="33663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727" r="-1272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6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DF39207-C874-5722-652A-B77A44E1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03880C1-B461-47D1-914B-CF0DBFB7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F094D4-4509-AB40-5809-92B87963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Fastest at FF, slowest at SS</a:t>
            </a:r>
          </a:p>
          <a:p>
            <a:endParaRPr lang="en-US" altLang="zh-TW" sz="1400" dirty="0"/>
          </a:p>
          <a:p>
            <a:r>
              <a:rPr lang="en-US" altLang="zh-TW" dirty="0"/>
              <a:t>No Sizing -&gt; rise time = 2x fall time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473658-D08F-592E-94AF-505B89A4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B27122ED-B394-A097-51CA-C23A6C15C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345148"/>
              </p:ext>
            </p:extLst>
          </p:nvPr>
        </p:nvGraphicFramePr>
        <p:xfrm>
          <a:off x="935596" y="2135684"/>
          <a:ext cx="7272808" cy="4722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FEE9B316-CC3A-048E-7F58-83633108A751}"/>
                  </a:ext>
                </a:extLst>
              </p14:cNvPr>
              <p14:cNvContentPartPr/>
              <p14:nvPr/>
            </p14:nvContentPartPr>
            <p14:xfrm>
              <a:off x="6824520" y="613800"/>
              <a:ext cx="463680" cy="135612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FEE9B316-CC3A-048E-7F58-83633108A7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5160" y="604440"/>
                <a:ext cx="482400" cy="137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群組 83">
            <a:extLst>
              <a:ext uri="{FF2B5EF4-FFF2-40B4-BE49-F238E27FC236}">
                <a16:creationId xmlns:a16="http://schemas.microsoft.com/office/drawing/2014/main" id="{51FBF1E1-29C1-BC9B-0CA3-A55EA442706C}"/>
              </a:ext>
            </a:extLst>
          </p:cNvPr>
          <p:cNvGrpSpPr/>
          <p:nvPr/>
        </p:nvGrpSpPr>
        <p:grpSpPr>
          <a:xfrm>
            <a:off x="7650555" y="179338"/>
            <a:ext cx="404640" cy="428760"/>
            <a:chOff x="7650555" y="179338"/>
            <a:chExt cx="40464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7" name="筆跡 66">
                  <a:extLst>
                    <a:ext uri="{FF2B5EF4-FFF2-40B4-BE49-F238E27FC236}">
                      <a16:creationId xmlns:a16="http://schemas.microsoft.com/office/drawing/2014/main" id="{6BA44D68-A21B-06E2-6923-BF71DAA4E69B}"/>
                    </a:ext>
                  </a:extLst>
                </p14:cNvPr>
                <p14:cNvContentPartPr/>
                <p14:nvPr/>
              </p14:nvContentPartPr>
              <p14:xfrm>
                <a:off x="7673595" y="256738"/>
                <a:ext cx="79200" cy="98640"/>
              </p14:xfrm>
            </p:contentPart>
          </mc:Choice>
          <mc:Fallback xmlns="">
            <p:pic>
              <p:nvPicPr>
                <p:cNvPr id="67" name="筆跡 66">
                  <a:extLst>
                    <a:ext uri="{FF2B5EF4-FFF2-40B4-BE49-F238E27FC236}">
                      <a16:creationId xmlns:a16="http://schemas.microsoft.com/office/drawing/2014/main" id="{6BA44D68-A21B-06E2-6923-BF71DAA4E6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64595" y="248098"/>
                  <a:ext cx="96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8" name="筆跡 67">
                  <a:extLst>
                    <a:ext uri="{FF2B5EF4-FFF2-40B4-BE49-F238E27FC236}">
                      <a16:creationId xmlns:a16="http://schemas.microsoft.com/office/drawing/2014/main" id="{944059BB-588D-2EC2-BD0B-DA123CB5DE29}"/>
                    </a:ext>
                  </a:extLst>
                </p14:cNvPr>
                <p14:cNvContentPartPr/>
                <p14:nvPr/>
              </p14:nvContentPartPr>
              <p14:xfrm>
                <a:off x="7757115" y="340258"/>
                <a:ext cx="60480" cy="39600"/>
              </p14:xfrm>
            </p:contentPart>
          </mc:Choice>
          <mc:Fallback xmlns="">
            <p:pic>
              <p:nvPicPr>
                <p:cNvPr id="68" name="筆跡 67">
                  <a:extLst>
                    <a:ext uri="{FF2B5EF4-FFF2-40B4-BE49-F238E27FC236}">
                      <a16:creationId xmlns:a16="http://schemas.microsoft.com/office/drawing/2014/main" id="{944059BB-588D-2EC2-BD0B-DA123CB5DE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48115" y="331618"/>
                  <a:ext cx="78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6D7EBE9A-7E72-3C53-8ECF-4BCC0EB39952}"/>
                    </a:ext>
                  </a:extLst>
                </p14:cNvPr>
                <p14:cNvContentPartPr/>
                <p14:nvPr/>
              </p14:nvContentPartPr>
              <p14:xfrm>
                <a:off x="7814715" y="239818"/>
                <a:ext cx="135720" cy="139680"/>
              </p14:xfrm>
            </p:contentPart>
          </mc:Choice>
          <mc:Fallback xmlns="">
            <p:pic>
              <p:nvPicPr>
                <p:cNvPr id="69" name="筆跡 68">
                  <a:extLst>
                    <a:ext uri="{FF2B5EF4-FFF2-40B4-BE49-F238E27FC236}">
                      <a16:creationId xmlns:a16="http://schemas.microsoft.com/office/drawing/2014/main" id="{6D7EBE9A-7E72-3C53-8ECF-4BCC0EB399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05715" y="231178"/>
                  <a:ext cx="153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0" name="筆跡 69">
                  <a:extLst>
                    <a:ext uri="{FF2B5EF4-FFF2-40B4-BE49-F238E27FC236}">
                      <a16:creationId xmlns:a16="http://schemas.microsoft.com/office/drawing/2014/main" id="{396CB3E4-0913-3FEB-5C15-FAE09144C9AE}"/>
                    </a:ext>
                  </a:extLst>
                </p14:cNvPr>
                <p14:cNvContentPartPr/>
                <p14:nvPr/>
              </p14:nvContentPartPr>
              <p14:xfrm>
                <a:off x="8001195" y="179338"/>
                <a:ext cx="11880" cy="199800"/>
              </p14:xfrm>
            </p:contentPart>
          </mc:Choice>
          <mc:Fallback xmlns="">
            <p:pic>
              <p:nvPicPr>
                <p:cNvPr id="70" name="筆跡 69">
                  <a:extLst>
                    <a:ext uri="{FF2B5EF4-FFF2-40B4-BE49-F238E27FC236}">
                      <a16:creationId xmlns:a16="http://schemas.microsoft.com/office/drawing/2014/main" id="{396CB3E4-0913-3FEB-5C15-FAE09144C9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92195" y="170338"/>
                  <a:ext cx="29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1" name="筆跡 70">
                  <a:extLst>
                    <a:ext uri="{FF2B5EF4-FFF2-40B4-BE49-F238E27FC236}">
                      <a16:creationId xmlns:a16="http://schemas.microsoft.com/office/drawing/2014/main" id="{C3EF4A5C-3E4E-E6A6-F346-AFBD0EACE3E9}"/>
                    </a:ext>
                  </a:extLst>
                </p14:cNvPr>
                <p14:cNvContentPartPr/>
                <p14:nvPr/>
              </p14:nvContentPartPr>
              <p14:xfrm>
                <a:off x="7650555" y="412618"/>
                <a:ext cx="372240" cy="21240"/>
              </p14:xfrm>
            </p:contentPart>
          </mc:Choice>
          <mc:Fallback xmlns="">
            <p:pic>
              <p:nvPicPr>
                <p:cNvPr id="71" name="筆跡 70">
                  <a:extLst>
                    <a:ext uri="{FF2B5EF4-FFF2-40B4-BE49-F238E27FC236}">
                      <a16:creationId xmlns:a16="http://schemas.microsoft.com/office/drawing/2014/main" id="{C3EF4A5C-3E4E-E6A6-F346-AFBD0EACE3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41915" y="403978"/>
                  <a:ext cx="389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2" name="筆跡 71">
                  <a:extLst>
                    <a:ext uri="{FF2B5EF4-FFF2-40B4-BE49-F238E27FC236}">
                      <a16:creationId xmlns:a16="http://schemas.microsoft.com/office/drawing/2014/main" id="{C7AA3951-38D5-04D2-1C67-FAF6CEC37BED}"/>
                    </a:ext>
                  </a:extLst>
                </p14:cNvPr>
                <p14:cNvContentPartPr/>
                <p14:nvPr/>
              </p14:nvContentPartPr>
              <p14:xfrm>
                <a:off x="7722915" y="489298"/>
                <a:ext cx="149760" cy="107640"/>
              </p14:xfrm>
            </p:contentPart>
          </mc:Choice>
          <mc:Fallback xmlns="">
            <p:pic>
              <p:nvPicPr>
                <p:cNvPr id="72" name="筆跡 71">
                  <a:extLst>
                    <a:ext uri="{FF2B5EF4-FFF2-40B4-BE49-F238E27FC236}">
                      <a16:creationId xmlns:a16="http://schemas.microsoft.com/office/drawing/2014/main" id="{C7AA3951-38D5-04D2-1C67-FAF6CEC37B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4275" y="480658"/>
                  <a:ext cx="167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3" name="筆跡 72">
                  <a:extLst>
                    <a:ext uri="{FF2B5EF4-FFF2-40B4-BE49-F238E27FC236}">
                      <a16:creationId xmlns:a16="http://schemas.microsoft.com/office/drawing/2014/main" id="{ACE271E4-77A2-8F1B-2919-1BBC2B1392EC}"/>
                    </a:ext>
                  </a:extLst>
                </p14:cNvPr>
                <p14:cNvContentPartPr/>
                <p14:nvPr/>
              </p14:nvContentPartPr>
              <p14:xfrm>
                <a:off x="7875195" y="505498"/>
                <a:ext cx="13320" cy="74160"/>
              </p14:xfrm>
            </p:contentPart>
          </mc:Choice>
          <mc:Fallback xmlns="">
            <p:pic>
              <p:nvPicPr>
                <p:cNvPr id="73" name="筆跡 72">
                  <a:extLst>
                    <a:ext uri="{FF2B5EF4-FFF2-40B4-BE49-F238E27FC236}">
                      <a16:creationId xmlns:a16="http://schemas.microsoft.com/office/drawing/2014/main" id="{ACE271E4-77A2-8F1B-2919-1BBC2B1392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66195" y="496498"/>
                  <a:ext cx="30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4" name="筆跡 73">
                  <a:extLst>
                    <a:ext uri="{FF2B5EF4-FFF2-40B4-BE49-F238E27FC236}">
                      <a16:creationId xmlns:a16="http://schemas.microsoft.com/office/drawing/2014/main" id="{9DA6E2C7-7CD8-016D-2C6B-5233DA214D6C}"/>
                    </a:ext>
                  </a:extLst>
                </p14:cNvPr>
                <p14:cNvContentPartPr/>
                <p14:nvPr/>
              </p14:nvContentPartPr>
              <p14:xfrm>
                <a:off x="7959435" y="413338"/>
                <a:ext cx="95760" cy="194760"/>
              </p14:xfrm>
            </p:contentPart>
          </mc:Choice>
          <mc:Fallback xmlns="">
            <p:pic>
              <p:nvPicPr>
                <p:cNvPr id="74" name="筆跡 73">
                  <a:extLst>
                    <a:ext uri="{FF2B5EF4-FFF2-40B4-BE49-F238E27FC236}">
                      <a16:creationId xmlns:a16="http://schemas.microsoft.com/office/drawing/2014/main" id="{9DA6E2C7-7CD8-016D-2C6B-5233DA214D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0435" y="404698"/>
                  <a:ext cx="1134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0DA9EDEB-F567-1097-9D29-BFDC8DCF98B2}"/>
              </a:ext>
            </a:extLst>
          </p:cNvPr>
          <p:cNvGrpSpPr/>
          <p:nvPr/>
        </p:nvGrpSpPr>
        <p:grpSpPr>
          <a:xfrm>
            <a:off x="7456155" y="1190218"/>
            <a:ext cx="371160" cy="259920"/>
            <a:chOff x="7456155" y="1190218"/>
            <a:chExt cx="37116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5" name="筆跡 74">
                  <a:extLst>
                    <a:ext uri="{FF2B5EF4-FFF2-40B4-BE49-F238E27FC236}">
                      <a16:creationId xmlns:a16="http://schemas.microsoft.com/office/drawing/2014/main" id="{5D75A8B8-D62D-9D72-C40B-57B31B6175FF}"/>
                    </a:ext>
                  </a:extLst>
                </p14:cNvPr>
                <p14:cNvContentPartPr/>
                <p14:nvPr/>
              </p14:nvContentPartPr>
              <p14:xfrm>
                <a:off x="7456155" y="1220818"/>
                <a:ext cx="86760" cy="96840"/>
              </p14:xfrm>
            </p:contentPart>
          </mc:Choice>
          <mc:Fallback xmlns="">
            <p:pic>
              <p:nvPicPr>
                <p:cNvPr id="75" name="筆跡 74">
                  <a:extLst>
                    <a:ext uri="{FF2B5EF4-FFF2-40B4-BE49-F238E27FC236}">
                      <a16:creationId xmlns:a16="http://schemas.microsoft.com/office/drawing/2014/main" id="{5D75A8B8-D62D-9D72-C40B-57B31B6175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47515" y="1212178"/>
                  <a:ext cx="104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筆跡 75">
                  <a:extLst>
                    <a:ext uri="{FF2B5EF4-FFF2-40B4-BE49-F238E27FC236}">
                      <a16:creationId xmlns:a16="http://schemas.microsoft.com/office/drawing/2014/main" id="{1FED49F9-21EE-13C9-13EE-FCDC2EB29FC0}"/>
                    </a:ext>
                  </a:extLst>
                </p14:cNvPr>
                <p14:cNvContentPartPr/>
                <p14:nvPr/>
              </p14:nvContentPartPr>
              <p14:xfrm>
                <a:off x="7572795" y="1354378"/>
                <a:ext cx="33480" cy="22320"/>
              </p14:xfrm>
            </p:contentPart>
          </mc:Choice>
          <mc:Fallback xmlns="">
            <p:pic>
              <p:nvPicPr>
                <p:cNvPr id="76" name="筆跡 75">
                  <a:extLst>
                    <a:ext uri="{FF2B5EF4-FFF2-40B4-BE49-F238E27FC236}">
                      <a16:creationId xmlns:a16="http://schemas.microsoft.com/office/drawing/2014/main" id="{1FED49F9-21EE-13C9-13EE-FCDC2EB29F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63795" y="1345738"/>
                  <a:ext cx="51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筆跡 76">
                  <a:extLst>
                    <a:ext uri="{FF2B5EF4-FFF2-40B4-BE49-F238E27FC236}">
                      <a16:creationId xmlns:a16="http://schemas.microsoft.com/office/drawing/2014/main" id="{2FF0D375-998B-DD04-749A-E5D8EB95FF75}"/>
                    </a:ext>
                  </a:extLst>
                </p14:cNvPr>
                <p14:cNvContentPartPr/>
                <p14:nvPr/>
              </p14:nvContentPartPr>
              <p14:xfrm>
                <a:off x="7617435" y="1190218"/>
                <a:ext cx="143280" cy="155880"/>
              </p14:xfrm>
            </p:contentPart>
          </mc:Choice>
          <mc:Fallback xmlns="">
            <p:pic>
              <p:nvPicPr>
                <p:cNvPr id="77" name="筆跡 76">
                  <a:extLst>
                    <a:ext uri="{FF2B5EF4-FFF2-40B4-BE49-F238E27FC236}">
                      <a16:creationId xmlns:a16="http://schemas.microsoft.com/office/drawing/2014/main" id="{2FF0D375-998B-DD04-749A-E5D8EB95FF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08795" y="1181218"/>
                  <a:ext cx="160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筆跡 77">
                  <a:extLst>
                    <a:ext uri="{FF2B5EF4-FFF2-40B4-BE49-F238E27FC236}">
                      <a16:creationId xmlns:a16="http://schemas.microsoft.com/office/drawing/2014/main" id="{ABE01F88-8118-5915-877B-F61EF3382BF8}"/>
                    </a:ext>
                  </a:extLst>
                </p14:cNvPr>
                <p14:cNvContentPartPr/>
                <p14:nvPr/>
              </p14:nvContentPartPr>
              <p14:xfrm>
                <a:off x="7766475" y="1210738"/>
                <a:ext cx="60840" cy="121680"/>
              </p14:xfrm>
            </p:contentPart>
          </mc:Choice>
          <mc:Fallback xmlns="">
            <p:pic>
              <p:nvPicPr>
                <p:cNvPr id="78" name="筆跡 77">
                  <a:extLst>
                    <a:ext uri="{FF2B5EF4-FFF2-40B4-BE49-F238E27FC236}">
                      <a16:creationId xmlns:a16="http://schemas.microsoft.com/office/drawing/2014/main" id="{ABE01F88-8118-5915-877B-F61EF3382B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57475" y="1202098"/>
                  <a:ext cx="78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筆跡 78">
                  <a:extLst>
                    <a:ext uri="{FF2B5EF4-FFF2-40B4-BE49-F238E27FC236}">
                      <a16:creationId xmlns:a16="http://schemas.microsoft.com/office/drawing/2014/main" id="{F4B5026E-DF0E-B070-9D9B-FAC9EBA8D817}"/>
                    </a:ext>
                  </a:extLst>
                </p14:cNvPr>
                <p14:cNvContentPartPr/>
                <p14:nvPr/>
              </p14:nvContentPartPr>
              <p14:xfrm>
                <a:off x="7475595" y="1431778"/>
                <a:ext cx="339840" cy="18360"/>
              </p14:xfrm>
            </p:contentPart>
          </mc:Choice>
          <mc:Fallback xmlns="">
            <p:pic>
              <p:nvPicPr>
                <p:cNvPr id="79" name="筆跡 78">
                  <a:extLst>
                    <a:ext uri="{FF2B5EF4-FFF2-40B4-BE49-F238E27FC236}">
                      <a16:creationId xmlns:a16="http://schemas.microsoft.com/office/drawing/2014/main" id="{F4B5026E-DF0E-B070-9D9B-FAC9EBA8D8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66955" y="1423138"/>
                  <a:ext cx="3574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6422634B-BD07-3956-2557-87DD6A46FCBA}"/>
              </a:ext>
            </a:extLst>
          </p:cNvPr>
          <p:cNvGrpSpPr/>
          <p:nvPr/>
        </p:nvGrpSpPr>
        <p:grpSpPr>
          <a:xfrm>
            <a:off x="7490355" y="1473898"/>
            <a:ext cx="362160" cy="191520"/>
            <a:chOff x="7490355" y="1473898"/>
            <a:chExt cx="36216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筆跡 84">
                  <a:extLst>
                    <a:ext uri="{FF2B5EF4-FFF2-40B4-BE49-F238E27FC236}">
                      <a16:creationId xmlns:a16="http://schemas.microsoft.com/office/drawing/2014/main" id="{4ED18F22-942D-3CF0-5ADF-771165F43CB9}"/>
                    </a:ext>
                  </a:extLst>
                </p14:cNvPr>
                <p14:cNvContentPartPr/>
                <p14:nvPr/>
              </p14:nvContentPartPr>
              <p14:xfrm>
                <a:off x="7490355" y="1504138"/>
                <a:ext cx="76320" cy="124560"/>
              </p14:xfrm>
            </p:contentPart>
          </mc:Choice>
          <mc:Fallback xmlns="">
            <p:pic>
              <p:nvPicPr>
                <p:cNvPr id="85" name="筆跡 84">
                  <a:extLst>
                    <a:ext uri="{FF2B5EF4-FFF2-40B4-BE49-F238E27FC236}">
                      <a16:creationId xmlns:a16="http://schemas.microsoft.com/office/drawing/2014/main" id="{4ED18F22-942D-3CF0-5ADF-771165F43C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81355" y="1495498"/>
                  <a:ext cx="93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筆跡 85">
                  <a:extLst>
                    <a:ext uri="{FF2B5EF4-FFF2-40B4-BE49-F238E27FC236}">
                      <a16:creationId xmlns:a16="http://schemas.microsoft.com/office/drawing/2014/main" id="{B46D03ED-2E9F-685F-2305-27A0B5648C18}"/>
                    </a:ext>
                  </a:extLst>
                </p14:cNvPr>
                <p14:cNvContentPartPr/>
                <p14:nvPr/>
              </p14:nvContentPartPr>
              <p14:xfrm>
                <a:off x="7586115" y="1540858"/>
                <a:ext cx="66600" cy="121680"/>
              </p14:xfrm>
            </p:contentPart>
          </mc:Choice>
          <mc:Fallback xmlns="">
            <p:pic>
              <p:nvPicPr>
                <p:cNvPr id="86" name="筆跡 85">
                  <a:extLst>
                    <a:ext uri="{FF2B5EF4-FFF2-40B4-BE49-F238E27FC236}">
                      <a16:creationId xmlns:a16="http://schemas.microsoft.com/office/drawing/2014/main" id="{B46D03ED-2E9F-685F-2305-27A0B5648C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7115" y="1532218"/>
                  <a:ext cx="84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7" name="筆跡 86">
                  <a:extLst>
                    <a:ext uri="{FF2B5EF4-FFF2-40B4-BE49-F238E27FC236}">
                      <a16:creationId xmlns:a16="http://schemas.microsoft.com/office/drawing/2014/main" id="{3E5D65AE-0E17-F3D6-544C-12EAF993A433}"/>
                    </a:ext>
                  </a:extLst>
                </p14:cNvPr>
                <p14:cNvContentPartPr/>
                <p14:nvPr/>
              </p14:nvContentPartPr>
              <p14:xfrm>
                <a:off x="7725795" y="1473898"/>
                <a:ext cx="126720" cy="191520"/>
              </p14:xfrm>
            </p:contentPart>
          </mc:Choice>
          <mc:Fallback xmlns="">
            <p:pic>
              <p:nvPicPr>
                <p:cNvPr id="87" name="筆跡 86">
                  <a:extLst>
                    <a:ext uri="{FF2B5EF4-FFF2-40B4-BE49-F238E27FC236}">
                      <a16:creationId xmlns:a16="http://schemas.microsoft.com/office/drawing/2014/main" id="{3E5D65AE-0E17-F3D6-544C-12EAF993A4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17155" y="1465258"/>
                  <a:ext cx="144360" cy="20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441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0D186-1F6F-C082-7059-B4AF5E34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527B576-64AF-B1D6-0E13-7DA50DF8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5764454-FBD2-DEAF-F7A7-6CC0ED4D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5E02B-52D0-9583-678C-68F4DAB3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Delay: FS &gt; SF</a:t>
            </a:r>
          </a:p>
          <a:p>
            <a:pPr lvl="1"/>
            <a:r>
              <a:rPr lang="en-US" altLang="zh-TW" dirty="0"/>
              <a:t>Unbalanced size -&gt; maximum delay    at falling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919648-0DB5-CC7B-26EC-E3FA4610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204A6229-6012-8399-9A9A-9DEBBDDEDC2A}"/>
              </a:ext>
            </a:extLst>
          </p:cNvPr>
          <p:cNvGraphicFramePr>
            <a:graphicFrameLocks/>
          </p:cNvGraphicFramePr>
          <p:nvPr/>
        </p:nvGraphicFramePr>
        <p:xfrm>
          <a:off x="935596" y="2135684"/>
          <a:ext cx="7272808" cy="4722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6F4F28EF-CEFE-3A66-59D7-75B1C867A920}"/>
                  </a:ext>
                </a:extLst>
              </p14:cNvPr>
              <p14:cNvContentPartPr/>
              <p14:nvPr/>
            </p14:nvContentPartPr>
            <p14:xfrm>
              <a:off x="7353200" y="4241440"/>
              <a:ext cx="129240" cy="3193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6F4F28EF-CEFE-3A66-59D7-75B1C867A9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4200" y="4232440"/>
                <a:ext cx="1468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F383EF82-76AB-5AEA-25B7-ADFE1682B74F}"/>
                  </a:ext>
                </a:extLst>
              </p14:cNvPr>
              <p14:cNvContentPartPr/>
              <p14:nvPr/>
            </p14:nvContentPartPr>
            <p14:xfrm>
              <a:off x="7223240" y="3284560"/>
              <a:ext cx="6120" cy="17532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F383EF82-76AB-5AEA-25B7-ADFE1682B7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4240" y="3275560"/>
                <a:ext cx="237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9358BE86-B20F-7C64-4BDA-3380AE69FD46}"/>
                  </a:ext>
                </a:extLst>
              </p14:cNvPr>
              <p14:cNvContentPartPr/>
              <p14:nvPr/>
            </p14:nvContentPartPr>
            <p14:xfrm>
              <a:off x="7310000" y="3220480"/>
              <a:ext cx="68760" cy="11088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9358BE86-B20F-7C64-4BDA-3380AE69FD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1000" y="3211480"/>
                <a:ext cx="864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DA1133C9-71A9-FC55-94A8-D3A77B34C468}"/>
                  </a:ext>
                </a:extLst>
              </p14:cNvPr>
              <p14:cNvContentPartPr/>
              <p14:nvPr/>
            </p14:nvContentPartPr>
            <p14:xfrm>
              <a:off x="7380560" y="3214000"/>
              <a:ext cx="72000" cy="2016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DA1133C9-71A9-FC55-94A8-D3A77B34C4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71605" y="3205000"/>
                <a:ext cx="89552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C8169D49-A05B-65A2-6549-9ACC1E0DD4D0}"/>
                  </a:ext>
                </a:extLst>
              </p14:cNvPr>
              <p14:cNvContentPartPr/>
              <p14:nvPr/>
            </p14:nvContentPartPr>
            <p14:xfrm>
              <a:off x="7399640" y="3187720"/>
              <a:ext cx="92160" cy="15192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C8169D49-A05B-65A2-6549-9ACC1E0DD4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0605" y="3178720"/>
                <a:ext cx="109869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15CA4B74-B7A6-9104-4757-39D829F82627}"/>
                  </a:ext>
                </a:extLst>
              </p14:cNvPr>
              <p14:cNvContentPartPr/>
              <p14:nvPr/>
            </p14:nvContentPartPr>
            <p14:xfrm>
              <a:off x="7558400" y="3337840"/>
              <a:ext cx="91440" cy="11628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15CA4B74-B7A6-9104-4757-39D829F826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49364" y="3328840"/>
                <a:ext cx="10915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2CCD5DD6-4CDD-1445-BE64-470ABEECB97E}"/>
                  </a:ext>
                </a:extLst>
              </p14:cNvPr>
              <p14:cNvContentPartPr/>
              <p14:nvPr/>
            </p14:nvContentPartPr>
            <p14:xfrm>
              <a:off x="7620320" y="3271240"/>
              <a:ext cx="164520" cy="16272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2CCD5DD6-4CDD-1445-BE64-470ABEECB9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11320" y="3262240"/>
                <a:ext cx="182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180B3E16-B870-EC80-E8A9-E3BA48CAC20A}"/>
                  </a:ext>
                </a:extLst>
              </p14:cNvPr>
              <p14:cNvContentPartPr/>
              <p14:nvPr/>
            </p14:nvContentPartPr>
            <p14:xfrm>
              <a:off x="7779800" y="3350800"/>
              <a:ext cx="70560" cy="8856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180B3E16-B870-EC80-E8A9-E3BA48CAC2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70800" y="3341800"/>
                <a:ext cx="882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EADFBA81-EBFB-E982-D639-92AC3F13B6B4}"/>
                  </a:ext>
                </a:extLst>
              </p14:cNvPr>
              <p14:cNvContentPartPr/>
              <p14:nvPr/>
            </p14:nvContentPartPr>
            <p14:xfrm>
              <a:off x="7868720" y="3339280"/>
              <a:ext cx="77760" cy="32508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EADFBA81-EBFB-E982-D639-92AC3F13B6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9720" y="3330290"/>
                <a:ext cx="95400" cy="34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B7D080A1-7CC9-3365-C2B6-DEC6A8D854D7}"/>
                  </a:ext>
                </a:extLst>
              </p14:cNvPr>
              <p14:cNvContentPartPr/>
              <p14:nvPr/>
            </p14:nvContentPartPr>
            <p14:xfrm>
              <a:off x="7982480" y="3344320"/>
              <a:ext cx="94320" cy="11160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B7D080A1-7CC9-3365-C2B6-DEC6A8D854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73514" y="3335291"/>
                <a:ext cx="111893" cy="129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1DE4321F-5D9A-89AC-AD05-9454477A1247}"/>
                  </a:ext>
                </a:extLst>
              </p14:cNvPr>
              <p14:cNvContentPartPr/>
              <p14:nvPr/>
            </p14:nvContentPartPr>
            <p14:xfrm>
              <a:off x="8170400" y="3330280"/>
              <a:ext cx="16560" cy="8064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1DE4321F-5D9A-89AC-AD05-9454477A12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61400" y="3321280"/>
                <a:ext cx="342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93BF5F89-9156-303F-55C1-69C639CABA76}"/>
                  </a:ext>
                </a:extLst>
              </p14:cNvPr>
              <p14:cNvContentPartPr/>
              <p14:nvPr/>
            </p14:nvContentPartPr>
            <p14:xfrm>
              <a:off x="7151600" y="3758320"/>
              <a:ext cx="130320" cy="10800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93BF5F89-9156-303F-55C1-69C639CABA7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42600" y="3749320"/>
                <a:ext cx="1479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C617B64B-149C-1923-5709-5E8E017504E6}"/>
                  </a:ext>
                </a:extLst>
              </p14:cNvPr>
              <p14:cNvContentPartPr/>
              <p14:nvPr/>
            </p14:nvContentPartPr>
            <p14:xfrm>
              <a:off x="7270400" y="3688120"/>
              <a:ext cx="72360" cy="8316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C617B64B-149C-1923-5709-5E8E017504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61400" y="3679120"/>
                <a:ext cx="900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88E28F03-DD0C-F79D-6C66-226B27AAD3BF}"/>
                  </a:ext>
                </a:extLst>
              </p14:cNvPr>
              <p14:cNvContentPartPr/>
              <p14:nvPr/>
            </p14:nvContentPartPr>
            <p14:xfrm>
              <a:off x="7353920" y="3648160"/>
              <a:ext cx="56160" cy="12996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88E28F03-DD0C-F79D-6C66-226B27AAD3B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44920" y="3639160"/>
                <a:ext cx="738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ACAADC79-6CAA-D5C8-7795-8AC8E7FF9BC2}"/>
                  </a:ext>
                </a:extLst>
              </p14:cNvPr>
              <p14:cNvContentPartPr/>
              <p14:nvPr/>
            </p14:nvContentPartPr>
            <p14:xfrm>
              <a:off x="7529600" y="3771280"/>
              <a:ext cx="73080" cy="9216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ACAADC79-6CAA-D5C8-7795-8AC8E7FF9B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20600" y="3762280"/>
                <a:ext cx="907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DCDE75ED-83AA-B018-2B81-E5BA6BFAD869}"/>
                  </a:ext>
                </a:extLst>
              </p14:cNvPr>
              <p14:cNvContentPartPr/>
              <p14:nvPr/>
            </p14:nvContentPartPr>
            <p14:xfrm>
              <a:off x="7578920" y="3753280"/>
              <a:ext cx="142920" cy="12924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DCDE75ED-83AA-B018-2B81-E5BA6BFAD8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69920" y="3744305"/>
                <a:ext cx="160560" cy="146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FF43C567-9121-2628-4C68-FB5EE4B157C8}"/>
                  </a:ext>
                </a:extLst>
              </p14:cNvPr>
              <p14:cNvContentPartPr/>
              <p14:nvPr/>
            </p14:nvContentPartPr>
            <p14:xfrm>
              <a:off x="7717880" y="3781720"/>
              <a:ext cx="66600" cy="6912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FF43C567-9121-2628-4C68-FB5EE4B157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08880" y="3772720"/>
                <a:ext cx="842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59D11181-50FD-27F1-03B9-2390C3C59958}"/>
                  </a:ext>
                </a:extLst>
              </p14:cNvPr>
              <p14:cNvContentPartPr/>
              <p14:nvPr/>
            </p14:nvContentPartPr>
            <p14:xfrm>
              <a:off x="7793840" y="3783160"/>
              <a:ext cx="71280" cy="20232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59D11181-50FD-27F1-03B9-2390C3C599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84840" y="3774176"/>
                <a:ext cx="88920" cy="219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4B654333-5C79-60FF-7E92-261A282B87F7}"/>
                  </a:ext>
                </a:extLst>
              </p14:cNvPr>
              <p14:cNvContentPartPr/>
              <p14:nvPr/>
            </p14:nvContentPartPr>
            <p14:xfrm>
              <a:off x="7880600" y="3773080"/>
              <a:ext cx="57960" cy="9684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4B654333-5C79-60FF-7E92-261A282B87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71600" y="3764080"/>
                <a:ext cx="756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548FB5EA-A6E4-2243-4C7C-44D816B0CEE4}"/>
                  </a:ext>
                </a:extLst>
              </p14:cNvPr>
              <p14:cNvContentPartPr/>
              <p14:nvPr/>
            </p14:nvContentPartPr>
            <p14:xfrm>
              <a:off x="8120720" y="3756880"/>
              <a:ext cx="23400" cy="1296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548FB5EA-A6E4-2243-4C7C-44D816B0CE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11720" y="3747880"/>
                <a:ext cx="410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65C1780F-0C50-A718-58B8-3EE1F7EC0ACF}"/>
                  </a:ext>
                </a:extLst>
              </p14:cNvPr>
              <p14:cNvContentPartPr/>
              <p14:nvPr/>
            </p14:nvContentPartPr>
            <p14:xfrm>
              <a:off x="8118200" y="3813040"/>
              <a:ext cx="61560" cy="2412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65C1780F-0C50-A718-58B8-3EE1F7EC0A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09200" y="3804040"/>
                <a:ext cx="792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筆跡 36">
                <a:extLst>
                  <a:ext uri="{FF2B5EF4-FFF2-40B4-BE49-F238E27FC236}">
                    <a16:creationId xmlns:a16="http://schemas.microsoft.com/office/drawing/2014/main" id="{68DC73EE-A21E-6607-2A1B-4C4D755942EC}"/>
                  </a:ext>
                </a:extLst>
              </p14:cNvPr>
              <p14:cNvContentPartPr/>
              <p14:nvPr/>
            </p14:nvContentPartPr>
            <p14:xfrm>
              <a:off x="8313320" y="3752560"/>
              <a:ext cx="89280" cy="99000"/>
            </p14:xfrm>
          </p:contentPart>
        </mc:Choice>
        <mc:Fallback xmlns="">
          <p:pic>
            <p:nvPicPr>
              <p:cNvPr id="37" name="筆跡 36">
                <a:extLst>
                  <a:ext uri="{FF2B5EF4-FFF2-40B4-BE49-F238E27FC236}">
                    <a16:creationId xmlns:a16="http://schemas.microsoft.com/office/drawing/2014/main" id="{68DC73EE-A21E-6607-2A1B-4C4D755942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04320" y="3743527"/>
                <a:ext cx="106920" cy="116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筆跡 37">
                <a:extLst>
                  <a:ext uri="{FF2B5EF4-FFF2-40B4-BE49-F238E27FC236}">
                    <a16:creationId xmlns:a16="http://schemas.microsoft.com/office/drawing/2014/main" id="{9EC9D45E-B094-0E17-9F99-C4EF548C7A05}"/>
                  </a:ext>
                </a:extLst>
              </p14:cNvPr>
              <p14:cNvContentPartPr/>
              <p14:nvPr/>
            </p14:nvContentPartPr>
            <p14:xfrm>
              <a:off x="8420960" y="3668320"/>
              <a:ext cx="38520" cy="186120"/>
            </p14:xfrm>
          </p:contentPart>
        </mc:Choice>
        <mc:Fallback xmlns="">
          <p:pic>
            <p:nvPicPr>
              <p:cNvPr id="38" name="筆跡 37">
                <a:extLst>
                  <a:ext uri="{FF2B5EF4-FFF2-40B4-BE49-F238E27FC236}">
                    <a16:creationId xmlns:a16="http://schemas.microsoft.com/office/drawing/2014/main" id="{9EC9D45E-B094-0E17-9F99-C4EF548C7A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11960" y="3659320"/>
                <a:ext cx="561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089A9E1C-999A-5A78-5CA3-E0B3BB0054F0}"/>
                  </a:ext>
                </a:extLst>
              </p14:cNvPr>
              <p14:cNvContentPartPr/>
              <p14:nvPr/>
            </p14:nvContentPartPr>
            <p14:xfrm>
              <a:off x="8490800" y="3777400"/>
              <a:ext cx="204120" cy="100440"/>
            </p14:xfrm>
          </p:contentPart>
        </mc:Choice>
        <mc:Fallback xmlns=""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089A9E1C-999A-5A78-5CA3-E0B3BB0054F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81800" y="3768400"/>
                <a:ext cx="2217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AF7C8BEE-F35E-6BF7-1358-9D0380324341}"/>
                  </a:ext>
                </a:extLst>
              </p14:cNvPr>
              <p14:cNvContentPartPr/>
              <p14:nvPr/>
            </p14:nvContentPartPr>
            <p14:xfrm>
              <a:off x="8712200" y="3769840"/>
              <a:ext cx="219600" cy="109800"/>
            </p14:xfrm>
          </p:contentPart>
        </mc:Choice>
        <mc:Fallback xmlns=""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AF7C8BEE-F35E-6BF7-1358-9D038032434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03200" y="3760840"/>
                <a:ext cx="237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88D065B5-C2BA-C8F6-E8DA-EF2354D37EF0}"/>
                  </a:ext>
                </a:extLst>
              </p14:cNvPr>
              <p14:cNvContentPartPr/>
              <p14:nvPr/>
            </p14:nvContentPartPr>
            <p14:xfrm>
              <a:off x="8347520" y="3166480"/>
              <a:ext cx="73440" cy="28296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88D065B5-C2BA-C8F6-E8DA-EF2354D37EF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38520" y="3157480"/>
                <a:ext cx="910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7D3D58B3-D9FF-0B01-7C49-301FA2BA525F}"/>
                  </a:ext>
                </a:extLst>
              </p14:cNvPr>
              <p14:cNvContentPartPr/>
              <p14:nvPr/>
            </p14:nvContentPartPr>
            <p14:xfrm>
              <a:off x="8274800" y="3349360"/>
              <a:ext cx="137520" cy="1908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7D3D58B3-D9FF-0B01-7C49-301FA2BA525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65776" y="3340360"/>
                <a:ext cx="155206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F9C52E19-177E-C5C6-4A3F-F126B5799CEF}"/>
                  </a:ext>
                </a:extLst>
              </p14:cNvPr>
              <p14:cNvContentPartPr/>
              <p14:nvPr/>
            </p14:nvContentPartPr>
            <p14:xfrm>
              <a:off x="8433560" y="3343600"/>
              <a:ext cx="84960" cy="8208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F9C52E19-177E-C5C6-4A3F-F126B5799CE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24560" y="3334560"/>
                <a:ext cx="102600" cy="99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3BDA1AE4-CA07-13A6-BC40-D98831062A11}"/>
                  </a:ext>
                </a:extLst>
              </p14:cNvPr>
              <p14:cNvContentPartPr/>
              <p14:nvPr/>
            </p14:nvContentPartPr>
            <p14:xfrm>
              <a:off x="8537600" y="3299320"/>
              <a:ext cx="179280" cy="123840"/>
            </p14:xfrm>
          </p:contentPart>
        </mc:Choice>
        <mc:Fallback xmlns=""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3BDA1AE4-CA07-13A6-BC40-D98831062A1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28600" y="3290320"/>
                <a:ext cx="196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E077762A-499B-6B1C-6154-D05460772D59}"/>
                  </a:ext>
                </a:extLst>
              </p14:cNvPr>
              <p14:cNvContentPartPr/>
              <p14:nvPr/>
            </p14:nvContentPartPr>
            <p14:xfrm>
              <a:off x="8632280" y="3273040"/>
              <a:ext cx="18720" cy="12924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E077762A-499B-6B1C-6154-D05460772D5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23280" y="3264040"/>
                <a:ext cx="363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筆跡 42">
                <a:extLst>
                  <a:ext uri="{FF2B5EF4-FFF2-40B4-BE49-F238E27FC236}">
                    <a16:creationId xmlns:a16="http://schemas.microsoft.com/office/drawing/2014/main" id="{8D4735B2-93F7-0B76-8880-07683AD455F0}"/>
                  </a:ext>
                </a:extLst>
              </p14:cNvPr>
              <p14:cNvContentPartPr/>
              <p14:nvPr/>
            </p14:nvContentPartPr>
            <p14:xfrm>
              <a:off x="8683760" y="3340000"/>
              <a:ext cx="87480" cy="78480"/>
            </p14:xfrm>
          </p:contentPart>
        </mc:Choice>
        <mc:Fallback xmlns="">
          <p:pic>
            <p:nvPicPr>
              <p:cNvPr id="43" name="筆跡 42">
                <a:extLst>
                  <a:ext uri="{FF2B5EF4-FFF2-40B4-BE49-F238E27FC236}">
                    <a16:creationId xmlns:a16="http://schemas.microsoft.com/office/drawing/2014/main" id="{8D4735B2-93F7-0B76-8880-07683AD455F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74760" y="3331000"/>
                <a:ext cx="1051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筆跡 43">
                <a:extLst>
                  <a:ext uri="{FF2B5EF4-FFF2-40B4-BE49-F238E27FC236}">
                    <a16:creationId xmlns:a16="http://schemas.microsoft.com/office/drawing/2014/main" id="{6728095F-167C-B32B-D2EE-C9811A79FE67}"/>
                  </a:ext>
                </a:extLst>
              </p14:cNvPr>
              <p14:cNvContentPartPr/>
              <p14:nvPr/>
            </p14:nvContentPartPr>
            <p14:xfrm>
              <a:off x="8784560" y="3341800"/>
              <a:ext cx="120600" cy="74160"/>
            </p14:xfrm>
          </p:contentPart>
        </mc:Choice>
        <mc:Fallback xmlns="">
          <p:pic>
            <p:nvPicPr>
              <p:cNvPr id="44" name="筆跡 43">
                <a:extLst>
                  <a:ext uri="{FF2B5EF4-FFF2-40B4-BE49-F238E27FC236}">
                    <a16:creationId xmlns:a16="http://schemas.microsoft.com/office/drawing/2014/main" id="{6728095F-167C-B32B-D2EE-C9811A79FE6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75560" y="3332800"/>
                <a:ext cx="1382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96BC5B32-45ED-2FB1-3872-79FB4922C5AC}"/>
                  </a:ext>
                </a:extLst>
              </p14:cNvPr>
              <p14:cNvContentPartPr/>
              <p14:nvPr/>
            </p14:nvContentPartPr>
            <p14:xfrm>
              <a:off x="7139360" y="4045600"/>
              <a:ext cx="165600" cy="3564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96BC5B32-45ED-2FB1-3872-79FB4922C5A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30360" y="4036600"/>
                <a:ext cx="183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1ABE8D49-CDA9-1A9D-3E05-655471FE5AED}"/>
                  </a:ext>
                </a:extLst>
              </p14:cNvPr>
              <p14:cNvContentPartPr/>
              <p14:nvPr/>
            </p14:nvContentPartPr>
            <p14:xfrm>
              <a:off x="7192640" y="4021480"/>
              <a:ext cx="32760" cy="17352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1ABE8D49-CDA9-1A9D-3E05-655471FE5A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83640" y="4012499"/>
                <a:ext cx="50400" cy="191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8" name="筆跡 47">
                <a:extLst>
                  <a:ext uri="{FF2B5EF4-FFF2-40B4-BE49-F238E27FC236}">
                    <a16:creationId xmlns:a16="http://schemas.microsoft.com/office/drawing/2014/main" id="{876C4DF6-8B2E-B48D-85B6-6390596295B3}"/>
                  </a:ext>
                </a:extLst>
              </p14:cNvPr>
              <p14:cNvContentPartPr/>
              <p14:nvPr/>
            </p14:nvContentPartPr>
            <p14:xfrm>
              <a:off x="7268240" y="4088800"/>
              <a:ext cx="216000" cy="97560"/>
            </p14:xfrm>
          </p:contentPart>
        </mc:Choice>
        <mc:Fallback xmlns="">
          <p:pic>
            <p:nvPicPr>
              <p:cNvPr id="48" name="筆跡 47">
                <a:extLst>
                  <a:ext uri="{FF2B5EF4-FFF2-40B4-BE49-F238E27FC236}">
                    <a16:creationId xmlns:a16="http://schemas.microsoft.com/office/drawing/2014/main" id="{876C4DF6-8B2E-B48D-85B6-6390596295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59255" y="4079800"/>
                <a:ext cx="233611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9" name="筆跡 48">
                <a:extLst>
                  <a:ext uri="{FF2B5EF4-FFF2-40B4-BE49-F238E27FC236}">
                    <a16:creationId xmlns:a16="http://schemas.microsoft.com/office/drawing/2014/main" id="{7AA22A75-A6E0-AD05-272D-33B542F43631}"/>
                  </a:ext>
                </a:extLst>
              </p14:cNvPr>
              <p14:cNvContentPartPr/>
              <p14:nvPr/>
            </p14:nvContentPartPr>
            <p14:xfrm>
              <a:off x="7407200" y="4063960"/>
              <a:ext cx="8640" cy="117360"/>
            </p14:xfrm>
          </p:contentPart>
        </mc:Choice>
        <mc:Fallback xmlns="">
          <p:pic>
            <p:nvPicPr>
              <p:cNvPr id="49" name="筆跡 48">
                <a:extLst>
                  <a:ext uri="{FF2B5EF4-FFF2-40B4-BE49-F238E27FC236}">
                    <a16:creationId xmlns:a16="http://schemas.microsoft.com/office/drawing/2014/main" id="{7AA22A75-A6E0-AD05-272D-33B542F436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98560" y="4054960"/>
                <a:ext cx="25574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1DAACEDE-6607-F392-93CC-4C5482D218E2}"/>
                  </a:ext>
                </a:extLst>
              </p14:cNvPr>
              <p14:cNvContentPartPr/>
              <p14:nvPr/>
            </p14:nvContentPartPr>
            <p14:xfrm>
              <a:off x="7454360" y="4055680"/>
              <a:ext cx="162000" cy="181080"/>
            </p14:xfrm>
          </p:contentPart>
        </mc:Choice>
        <mc:Fallback xmlns=""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1DAACEDE-6607-F392-93CC-4C5482D218E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45340" y="4046680"/>
                <a:ext cx="179679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1" name="筆跡 50">
                <a:extLst>
                  <a:ext uri="{FF2B5EF4-FFF2-40B4-BE49-F238E27FC236}">
                    <a16:creationId xmlns:a16="http://schemas.microsoft.com/office/drawing/2014/main" id="{D6DBF02F-D1C0-A82B-09AD-F3CF7E954B2B}"/>
                  </a:ext>
                </a:extLst>
              </p14:cNvPr>
              <p14:cNvContentPartPr/>
              <p14:nvPr/>
            </p14:nvContentPartPr>
            <p14:xfrm>
              <a:off x="8114240" y="4086640"/>
              <a:ext cx="15480" cy="17280"/>
            </p14:xfrm>
          </p:contentPart>
        </mc:Choice>
        <mc:Fallback xmlns="">
          <p:pic>
            <p:nvPicPr>
              <p:cNvPr id="51" name="筆跡 50">
                <a:extLst>
                  <a:ext uri="{FF2B5EF4-FFF2-40B4-BE49-F238E27FC236}">
                    <a16:creationId xmlns:a16="http://schemas.microsoft.com/office/drawing/2014/main" id="{D6DBF02F-D1C0-A82B-09AD-F3CF7E954B2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05240" y="4077640"/>
                <a:ext cx="331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筆跡 51">
                <a:extLst>
                  <a:ext uri="{FF2B5EF4-FFF2-40B4-BE49-F238E27FC236}">
                    <a16:creationId xmlns:a16="http://schemas.microsoft.com/office/drawing/2014/main" id="{ADBB2A55-27D8-2CC4-3BBD-C1BC500AC28B}"/>
                  </a:ext>
                </a:extLst>
              </p14:cNvPr>
              <p14:cNvContentPartPr/>
              <p14:nvPr/>
            </p14:nvContentPartPr>
            <p14:xfrm>
              <a:off x="8125400" y="4143880"/>
              <a:ext cx="26640" cy="48240"/>
            </p14:xfrm>
          </p:contentPart>
        </mc:Choice>
        <mc:Fallback xmlns="">
          <p:pic>
            <p:nvPicPr>
              <p:cNvPr id="52" name="筆跡 51">
                <a:extLst>
                  <a:ext uri="{FF2B5EF4-FFF2-40B4-BE49-F238E27FC236}">
                    <a16:creationId xmlns:a16="http://schemas.microsoft.com/office/drawing/2014/main" id="{ADBB2A55-27D8-2CC4-3BBD-C1BC500AC28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16520" y="4134880"/>
                <a:ext cx="44045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8" name="筆跡 57">
                <a:extLst>
                  <a:ext uri="{FF2B5EF4-FFF2-40B4-BE49-F238E27FC236}">
                    <a16:creationId xmlns:a16="http://schemas.microsoft.com/office/drawing/2014/main" id="{5D968CC5-C0B7-68B9-37FB-B95E619E538B}"/>
                  </a:ext>
                </a:extLst>
              </p14:cNvPr>
              <p14:cNvContentPartPr/>
              <p14:nvPr/>
            </p14:nvContentPartPr>
            <p14:xfrm>
              <a:off x="8456600" y="4051720"/>
              <a:ext cx="72360" cy="83520"/>
            </p14:xfrm>
          </p:contentPart>
        </mc:Choice>
        <mc:Fallback xmlns="">
          <p:pic>
            <p:nvPicPr>
              <p:cNvPr id="58" name="筆跡 57">
                <a:extLst>
                  <a:ext uri="{FF2B5EF4-FFF2-40B4-BE49-F238E27FC236}">
                    <a16:creationId xmlns:a16="http://schemas.microsoft.com/office/drawing/2014/main" id="{5D968CC5-C0B7-68B9-37FB-B95E619E538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47600" y="4042720"/>
                <a:ext cx="900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9" name="筆跡 58">
                <a:extLst>
                  <a:ext uri="{FF2B5EF4-FFF2-40B4-BE49-F238E27FC236}">
                    <a16:creationId xmlns:a16="http://schemas.microsoft.com/office/drawing/2014/main" id="{0C28774F-E5F9-ADE3-350E-899418ADB3B7}"/>
                  </a:ext>
                </a:extLst>
              </p14:cNvPr>
              <p14:cNvContentPartPr/>
              <p14:nvPr/>
            </p14:nvContentPartPr>
            <p14:xfrm>
              <a:off x="8509880" y="4191760"/>
              <a:ext cx="12240" cy="7920"/>
            </p14:xfrm>
          </p:contentPart>
        </mc:Choice>
        <mc:Fallback xmlns="">
          <p:pic>
            <p:nvPicPr>
              <p:cNvPr id="59" name="筆跡 58">
                <a:extLst>
                  <a:ext uri="{FF2B5EF4-FFF2-40B4-BE49-F238E27FC236}">
                    <a16:creationId xmlns:a16="http://schemas.microsoft.com/office/drawing/2014/main" id="{0C28774F-E5F9-ADE3-350E-899418ADB3B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01137" y="4182760"/>
                <a:ext cx="29376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34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CC0E3-C14F-238C-0888-FD117F172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9D983-DEC2-0838-C610-7BB2D5A5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CFFCC3-0A40-0EAC-054D-3FA1A54A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High VDD -&gt; Faster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A0E49D-3E73-7B57-25E1-10F5EB41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23C7B0-F943-EFA6-19A9-DDD72F0C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79F0C16B-1F58-452E-7095-C83974C41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853034"/>
              </p:ext>
            </p:extLst>
          </p:nvPr>
        </p:nvGraphicFramePr>
        <p:xfrm>
          <a:off x="534380" y="2398735"/>
          <a:ext cx="8075240" cy="440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27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8BFD0-AF33-C556-25DC-377249837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D9BCF-2867-D44C-CEE0-4100F3A4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 (Adjust W by 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C7E40-0227-99CC-A17B-CF79DD39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Adjust </a:t>
            </a:r>
            <a:r>
              <a:rPr lang="en-US" altLang="zh-TW" dirty="0" err="1"/>
              <a:t>Wn,nand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 </a:t>
            </a:r>
            <a:r>
              <a:rPr lang="en-US" altLang="zh-TW" dirty="0" err="1"/>
              <a:t>Wp,nand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49274E-1D6D-3609-A87A-73340402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9EA951-16BF-E81E-BD99-7762836A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graphicFrame>
        <p:nvGraphicFramePr>
          <p:cNvPr id="18" name="圖表 17">
            <a:extLst>
              <a:ext uri="{FF2B5EF4-FFF2-40B4-BE49-F238E27FC236}">
                <a16:creationId xmlns:a16="http://schemas.microsoft.com/office/drawing/2014/main" id="{BAF937B3-D9E4-36B5-B0B9-E21E2444C2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878365"/>
              </p:ext>
            </p:extLst>
          </p:nvPr>
        </p:nvGraphicFramePr>
        <p:xfrm>
          <a:off x="899592" y="2060848"/>
          <a:ext cx="7056784" cy="198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圖表 18">
            <a:extLst>
              <a:ext uri="{FF2B5EF4-FFF2-40B4-BE49-F238E27FC236}">
                <a16:creationId xmlns:a16="http://schemas.microsoft.com/office/drawing/2014/main" id="{853D993B-7DE9-4485-ACCE-85789D7FE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104435"/>
              </p:ext>
            </p:extLst>
          </p:nvPr>
        </p:nvGraphicFramePr>
        <p:xfrm>
          <a:off x="899592" y="4718730"/>
          <a:ext cx="7056784" cy="198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" name="群組 7">
            <a:extLst>
              <a:ext uri="{FF2B5EF4-FFF2-40B4-BE49-F238E27FC236}">
                <a16:creationId xmlns:a16="http://schemas.microsoft.com/office/drawing/2014/main" id="{7DEB95A5-2894-FD8B-47F8-BC535605C605}"/>
              </a:ext>
            </a:extLst>
          </p:cNvPr>
          <p:cNvGrpSpPr/>
          <p:nvPr/>
        </p:nvGrpSpPr>
        <p:grpSpPr>
          <a:xfrm>
            <a:off x="1544960" y="2178640"/>
            <a:ext cx="824040" cy="356760"/>
            <a:chOff x="1544960" y="2178640"/>
            <a:chExt cx="82404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9F52B78C-CEA3-B21D-4C55-5FABE38217DA}"/>
                    </a:ext>
                  </a:extLst>
                </p14:cNvPr>
                <p14:cNvContentPartPr/>
                <p14:nvPr/>
              </p14:nvContentPartPr>
              <p14:xfrm>
                <a:off x="1544960" y="2206360"/>
                <a:ext cx="772200" cy="32904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9F52B78C-CEA3-B21D-4C55-5FABE38217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35960" y="2197720"/>
                  <a:ext cx="7898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F9C01DD9-BB2A-1A1B-8D02-5ABD1858A961}"/>
                    </a:ext>
                  </a:extLst>
                </p14:cNvPr>
                <p14:cNvContentPartPr/>
                <p14:nvPr/>
              </p14:nvContentPartPr>
              <p14:xfrm>
                <a:off x="2218880" y="2178640"/>
                <a:ext cx="150120" cy="78480"/>
              </p14:xfrm>
            </p:contentPart>
          </mc:Choice>
          <mc:Fallback xmlns=""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F9C01DD9-BB2A-1A1B-8D02-5ABD1858A96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9880" y="2170000"/>
                  <a:ext cx="16776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0868105-7D2B-6A1D-3CAA-2A8C85CDF0A5}"/>
              </a:ext>
            </a:extLst>
          </p:cNvPr>
          <p:cNvGrpSpPr/>
          <p:nvPr/>
        </p:nvGrpSpPr>
        <p:grpSpPr>
          <a:xfrm>
            <a:off x="3598040" y="2680120"/>
            <a:ext cx="780840" cy="280080"/>
            <a:chOff x="3598040" y="2680120"/>
            <a:chExt cx="78084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63893EA2-7BB0-AC20-19F2-D1130F602BA7}"/>
                    </a:ext>
                  </a:extLst>
                </p14:cNvPr>
                <p14:cNvContentPartPr/>
                <p14:nvPr/>
              </p14:nvContentPartPr>
              <p14:xfrm>
                <a:off x="3598040" y="2680120"/>
                <a:ext cx="754200" cy="24624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63893EA2-7BB0-AC20-19F2-D1130F602B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89400" y="2671120"/>
                  <a:ext cx="7718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5787FCA3-C374-FF35-3A19-787408C78AAB}"/>
                    </a:ext>
                  </a:extLst>
                </p14:cNvPr>
                <p14:cNvContentPartPr/>
                <p14:nvPr/>
              </p14:nvContentPartPr>
              <p14:xfrm>
                <a:off x="4282040" y="2835280"/>
                <a:ext cx="96840" cy="1249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5787FCA3-C374-FF35-3A19-787408C78A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73040" y="2826640"/>
                  <a:ext cx="11448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BDF01094-0051-94E7-5731-F8082A0B75C7}"/>
                  </a:ext>
                </a:extLst>
              </p14:cNvPr>
              <p14:cNvContentPartPr/>
              <p14:nvPr/>
            </p14:nvContentPartPr>
            <p14:xfrm>
              <a:off x="4621880" y="2457640"/>
              <a:ext cx="3240" cy="1044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BDF01094-0051-94E7-5731-F8082A0B75C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13240" y="2449000"/>
                <a:ext cx="208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群組 58">
            <a:extLst>
              <a:ext uri="{FF2B5EF4-FFF2-40B4-BE49-F238E27FC236}">
                <a16:creationId xmlns:a16="http://schemas.microsoft.com/office/drawing/2014/main" id="{EE4EA598-DDA3-DDF2-4DE2-4237165F4B56}"/>
              </a:ext>
            </a:extLst>
          </p:cNvPr>
          <p:cNvGrpSpPr/>
          <p:nvPr/>
        </p:nvGrpSpPr>
        <p:grpSpPr>
          <a:xfrm>
            <a:off x="4570400" y="3887560"/>
            <a:ext cx="87840" cy="284400"/>
            <a:chOff x="4570400" y="3887560"/>
            <a:chExt cx="8784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7" name="筆跡 56">
                  <a:extLst>
                    <a:ext uri="{FF2B5EF4-FFF2-40B4-BE49-F238E27FC236}">
                      <a16:creationId xmlns:a16="http://schemas.microsoft.com/office/drawing/2014/main" id="{30E44480-F087-B388-CC33-18471B37FAAB}"/>
                    </a:ext>
                  </a:extLst>
                </p14:cNvPr>
                <p14:cNvContentPartPr/>
                <p14:nvPr/>
              </p14:nvContentPartPr>
              <p14:xfrm>
                <a:off x="4601720" y="3936520"/>
                <a:ext cx="56520" cy="235440"/>
              </p14:xfrm>
            </p:contentPart>
          </mc:Choice>
          <mc:Fallback xmlns="">
            <p:pic>
              <p:nvPicPr>
                <p:cNvPr id="57" name="筆跡 56">
                  <a:extLst>
                    <a:ext uri="{FF2B5EF4-FFF2-40B4-BE49-F238E27FC236}">
                      <a16:creationId xmlns:a16="http://schemas.microsoft.com/office/drawing/2014/main" id="{30E44480-F087-B388-CC33-18471B37FAA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92720" y="3927880"/>
                  <a:ext cx="74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EFBCDF0A-E5C0-A967-BEC4-4EB9C023E814}"/>
                    </a:ext>
                  </a:extLst>
                </p14:cNvPr>
                <p14:cNvContentPartPr/>
                <p14:nvPr/>
              </p14:nvContentPartPr>
              <p14:xfrm>
                <a:off x="4570400" y="3887560"/>
                <a:ext cx="39600" cy="77040"/>
              </p14:xfrm>
            </p:contentPart>
          </mc:Choice>
          <mc:Fallback xmlns=""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EFBCDF0A-E5C0-A967-BEC4-4EB9C023E8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61400" y="3878560"/>
                  <a:ext cx="5724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筆跡 41">
                <a:extLst>
                  <a:ext uri="{FF2B5EF4-FFF2-40B4-BE49-F238E27FC236}">
                    <a16:creationId xmlns:a16="http://schemas.microsoft.com/office/drawing/2014/main" id="{E45F0F13-7A3A-2F4F-9BB0-54703D815F47}"/>
                  </a:ext>
                </a:extLst>
              </p14:cNvPr>
              <p14:cNvContentPartPr/>
              <p14:nvPr/>
            </p14:nvContentPartPr>
            <p14:xfrm>
              <a:off x="4275920" y="4423240"/>
              <a:ext cx="135360" cy="162000"/>
            </p14:xfrm>
          </p:contentPart>
        </mc:Choice>
        <mc:Fallback xmlns="">
          <p:pic>
            <p:nvPicPr>
              <p:cNvPr id="42" name="筆跡 41">
                <a:extLst>
                  <a:ext uri="{FF2B5EF4-FFF2-40B4-BE49-F238E27FC236}">
                    <a16:creationId xmlns:a16="http://schemas.microsoft.com/office/drawing/2014/main" id="{E45F0F13-7A3A-2F4F-9BB0-54703D815F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66920" y="4414240"/>
                <a:ext cx="153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3" name="筆跡 42">
                <a:extLst>
                  <a:ext uri="{FF2B5EF4-FFF2-40B4-BE49-F238E27FC236}">
                    <a16:creationId xmlns:a16="http://schemas.microsoft.com/office/drawing/2014/main" id="{08CB1409-6BD2-83D9-5CBB-17527FBF55EE}"/>
                  </a:ext>
                </a:extLst>
              </p14:cNvPr>
              <p14:cNvContentPartPr/>
              <p14:nvPr/>
            </p14:nvContentPartPr>
            <p14:xfrm>
              <a:off x="4426760" y="4404880"/>
              <a:ext cx="199440" cy="147960"/>
            </p14:xfrm>
          </p:contentPart>
        </mc:Choice>
        <mc:Fallback xmlns="">
          <p:pic>
            <p:nvPicPr>
              <p:cNvPr id="43" name="筆跡 42">
                <a:extLst>
                  <a:ext uri="{FF2B5EF4-FFF2-40B4-BE49-F238E27FC236}">
                    <a16:creationId xmlns:a16="http://schemas.microsoft.com/office/drawing/2014/main" id="{08CB1409-6BD2-83D9-5CBB-17527FBF55E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18120" y="4396240"/>
                <a:ext cx="2170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" name="筆跡 43">
                <a:extLst>
                  <a:ext uri="{FF2B5EF4-FFF2-40B4-BE49-F238E27FC236}">
                    <a16:creationId xmlns:a16="http://schemas.microsoft.com/office/drawing/2014/main" id="{A141F10F-4B82-FEA4-9764-6A905D4AC993}"/>
                  </a:ext>
                </a:extLst>
              </p14:cNvPr>
              <p14:cNvContentPartPr/>
              <p14:nvPr/>
            </p14:nvContentPartPr>
            <p14:xfrm>
              <a:off x="4642400" y="4414960"/>
              <a:ext cx="146160" cy="120600"/>
            </p14:xfrm>
          </p:contentPart>
        </mc:Choice>
        <mc:Fallback xmlns="">
          <p:pic>
            <p:nvPicPr>
              <p:cNvPr id="44" name="筆跡 43">
                <a:extLst>
                  <a:ext uri="{FF2B5EF4-FFF2-40B4-BE49-F238E27FC236}">
                    <a16:creationId xmlns:a16="http://schemas.microsoft.com/office/drawing/2014/main" id="{A141F10F-4B82-FEA4-9764-6A905D4AC9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33400" y="4405960"/>
                <a:ext cx="1638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5" name="筆跡 44">
                <a:extLst>
                  <a:ext uri="{FF2B5EF4-FFF2-40B4-BE49-F238E27FC236}">
                    <a16:creationId xmlns:a16="http://schemas.microsoft.com/office/drawing/2014/main" id="{F8C8DF61-0ACA-5F9B-B795-465BE8BF9EF0}"/>
                  </a:ext>
                </a:extLst>
              </p14:cNvPr>
              <p14:cNvContentPartPr/>
              <p14:nvPr/>
            </p14:nvContentPartPr>
            <p14:xfrm>
              <a:off x="4780280" y="4329640"/>
              <a:ext cx="39600" cy="252000"/>
            </p14:xfrm>
          </p:contentPart>
        </mc:Choice>
        <mc:Fallback xmlns="">
          <p:pic>
            <p:nvPicPr>
              <p:cNvPr id="45" name="筆跡 44">
                <a:extLst>
                  <a:ext uri="{FF2B5EF4-FFF2-40B4-BE49-F238E27FC236}">
                    <a16:creationId xmlns:a16="http://schemas.microsoft.com/office/drawing/2014/main" id="{F8C8DF61-0ACA-5F9B-B795-465BE8BF9EF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71280" y="4321000"/>
                <a:ext cx="572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FD3891E6-422B-3E14-5C4C-43EB429338D0}"/>
                  </a:ext>
                </a:extLst>
              </p14:cNvPr>
              <p14:cNvContentPartPr/>
              <p14:nvPr/>
            </p14:nvContentPartPr>
            <p14:xfrm>
              <a:off x="4854800" y="4290040"/>
              <a:ext cx="54720" cy="31284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FD3891E6-422B-3E14-5C4C-43EB429338D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45800" y="4281400"/>
                <a:ext cx="723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3378BB5D-CCD9-1CB9-2B30-4ADBD5B51779}"/>
                  </a:ext>
                </a:extLst>
              </p14:cNvPr>
              <p14:cNvContentPartPr/>
              <p14:nvPr/>
            </p14:nvContentPartPr>
            <p14:xfrm>
              <a:off x="4938320" y="4410640"/>
              <a:ext cx="213120" cy="14076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3378BB5D-CCD9-1CB9-2B30-4ADBD5B5177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29680" y="4401640"/>
                <a:ext cx="2307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8" name="筆跡 47">
                <a:extLst>
                  <a:ext uri="{FF2B5EF4-FFF2-40B4-BE49-F238E27FC236}">
                    <a16:creationId xmlns:a16="http://schemas.microsoft.com/office/drawing/2014/main" id="{46F1E53C-D65F-10B2-DF6B-EE76098898F2}"/>
                  </a:ext>
                </a:extLst>
              </p14:cNvPr>
              <p14:cNvContentPartPr/>
              <p14:nvPr/>
            </p14:nvContentPartPr>
            <p14:xfrm>
              <a:off x="5263040" y="4405600"/>
              <a:ext cx="119160" cy="124920"/>
            </p14:xfrm>
          </p:contentPart>
        </mc:Choice>
        <mc:Fallback xmlns="">
          <p:pic>
            <p:nvPicPr>
              <p:cNvPr id="48" name="筆跡 47">
                <a:extLst>
                  <a:ext uri="{FF2B5EF4-FFF2-40B4-BE49-F238E27FC236}">
                    <a16:creationId xmlns:a16="http://schemas.microsoft.com/office/drawing/2014/main" id="{46F1E53C-D65F-10B2-DF6B-EE76098898F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54400" y="4396960"/>
                <a:ext cx="1368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9" name="筆跡 48">
                <a:extLst>
                  <a:ext uri="{FF2B5EF4-FFF2-40B4-BE49-F238E27FC236}">
                    <a16:creationId xmlns:a16="http://schemas.microsoft.com/office/drawing/2014/main" id="{1BC9D76F-D5C3-9629-AB41-D2E31AA91F1E}"/>
                  </a:ext>
                </a:extLst>
              </p14:cNvPr>
              <p14:cNvContentPartPr/>
              <p14:nvPr/>
            </p14:nvContentPartPr>
            <p14:xfrm>
              <a:off x="5387240" y="4402360"/>
              <a:ext cx="119160" cy="90360"/>
            </p14:xfrm>
          </p:contentPart>
        </mc:Choice>
        <mc:Fallback xmlns="">
          <p:pic>
            <p:nvPicPr>
              <p:cNvPr id="49" name="筆跡 48">
                <a:extLst>
                  <a:ext uri="{FF2B5EF4-FFF2-40B4-BE49-F238E27FC236}">
                    <a16:creationId xmlns:a16="http://schemas.microsoft.com/office/drawing/2014/main" id="{1BC9D76F-D5C3-9629-AB41-D2E31AA91F1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78240" y="4393360"/>
                <a:ext cx="1368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F8FC3AD8-B416-F4EB-32BC-E4A71883D636}"/>
                  </a:ext>
                </a:extLst>
              </p14:cNvPr>
              <p14:cNvContentPartPr/>
              <p14:nvPr/>
            </p14:nvContentPartPr>
            <p14:xfrm>
              <a:off x="5542400" y="4397680"/>
              <a:ext cx="64440" cy="231120"/>
            </p14:xfrm>
          </p:contentPart>
        </mc:Choice>
        <mc:Fallback xmlns=""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F8FC3AD8-B416-F4EB-32BC-E4A71883D6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33760" y="4388680"/>
                <a:ext cx="82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1" name="筆跡 50">
                <a:extLst>
                  <a:ext uri="{FF2B5EF4-FFF2-40B4-BE49-F238E27FC236}">
                    <a16:creationId xmlns:a16="http://schemas.microsoft.com/office/drawing/2014/main" id="{3B635DFC-3ACA-D5B4-F681-ED33F7430885}"/>
                  </a:ext>
                </a:extLst>
              </p14:cNvPr>
              <p14:cNvContentPartPr/>
              <p14:nvPr/>
            </p14:nvContentPartPr>
            <p14:xfrm>
              <a:off x="5557520" y="4409200"/>
              <a:ext cx="49680" cy="81720"/>
            </p14:xfrm>
          </p:contentPart>
        </mc:Choice>
        <mc:Fallback xmlns="">
          <p:pic>
            <p:nvPicPr>
              <p:cNvPr id="51" name="筆跡 50">
                <a:extLst>
                  <a:ext uri="{FF2B5EF4-FFF2-40B4-BE49-F238E27FC236}">
                    <a16:creationId xmlns:a16="http://schemas.microsoft.com/office/drawing/2014/main" id="{3B635DFC-3ACA-D5B4-F681-ED33F743088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48520" y="4400200"/>
                <a:ext cx="673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2" name="筆跡 51">
                <a:extLst>
                  <a:ext uri="{FF2B5EF4-FFF2-40B4-BE49-F238E27FC236}">
                    <a16:creationId xmlns:a16="http://schemas.microsoft.com/office/drawing/2014/main" id="{458155D1-63CF-A54D-8D0C-4826F95C275F}"/>
                  </a:ext>
                </a:extLst>
              </p14:cNvPr>
              <p14:cNvContentPartPr/>
              <p14:nvPr/>
            </p14:nvContentPartPr>
            <p14:xfrm>
              <a:off x="5647520" y="4377160"/>
              <a:ext cx="91800" cy="135720"/>
            </p14:xfrm>
          </p:contentPart>
        </mc:Choice>
        <mc:Fallback xmlns="">
          <p:pic>
            <p:nvPicPr>
              <p:cNvPr id="52" name="筆跡 51">
                <a:extLst>
                  <a:ext uri="{FF2B5EF4-FFF2-40B4-BE49-F238E27FC236}">
                    <a16:creationId xmlns:a16="http://schemas.microsoft.com/office/drawing/2014/main" id="{458155D1-63CF-A54D-8D0C-4826F95C275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38880" y="4368160"/>
                <a:ext cx="10944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群組 13">
            <a:extLst>
              <a:ext uri="{FF2B5EF4-FFF2-40B4-BE49-F238E27FC236}">
                <a16:creationId xmlns:a16="http://schemas.microsoft.com/office/drawing/2014/main" id="{697EC00F-8D27-F293-28F0-C41F5AC81CF7}"/>
              </a:ext>
            </a:extLst>
          </p:cNvPr>
          <p:cNvGrpSpPr/>
          <p:nvPr/>
        </p:nvGrpSpPr>
        <p:grpSpPr>
          <a:xfrm>
            <a:off x="2674653" y="4660520"/>
            <a:ext cx="1594800" cy="645480"/>
            <a:chOff x="2674653" y="4660520"/>
            <a:chExt cx="1594800" cy="6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5DAFC6A2-A1C3-F2CB-35E6-2FF7E3D3D2E1}"/>
                    </a:ext>
                  </a:extLst>
                </p14:cNvPr>
                <p14:cNvContentPartPr/>
                <p14:nvPr/>
              </p14:nvContentPartPr>
              <p14:xfrm>
                <a:off x="2740893" y="4668440"/>
                <a:ext cx="1517400" cy="59076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5DAFC6A2-A1C3-F2CB-35E6-2FF7E3D3D2E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31893" y="4659440"/>
                  <a:ext cx="153504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DC7E4322-EA72-F06A-D296-C81E3F28047A}"/>
                    </a:ext>
                  </a:extLst>
                </p14:cNvPr>
                <p14:cNvContentPartPr/>
                <p14:nvPr/>
              </p14:nvContentPartPr>
              <p14:xfrm>
                <a:off x="4175853" y="4660520"/>
                <a:ext cx="93600" cy="7704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DC7E4322-EA72-F06A-D296-C81E3F28047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67213" y="4651520"/>
                  <a:ext cx="111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298C2FD5-4A00-11AA-5946-7FF18A360E01}"/>
                    </a:ext>
                  </a:extLst>
                </p14:cNvPr>
                <p14:cNvContentPartPr/>
                <p14:nvPr/>
              </p14:nvContentPartPr>
              <p14:xfrm>
                <a:off x="2674653" y="5192960"/>
                <a:ext cx="108360" cy="1130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298C2FD5-4A00-11AA-5946-7FF18A360E0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66013" y="5183960"/>
                  <a:ext cx="12600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B4746EF-E54B-C860-E610-1B704BAC7AD4}"/>
              </a:ext>
            </a:extLst>
          </p:cNvPr>
          <p:cNvGrpSpPr/>
          <p:nvPr/>
        </p:nvGrpSpPr>
        <p:grpSpPr>
          <a:xfrm>
            <a:off x="3509133" y="5478440"/>
            <a:ext cx="763200" cy="245160"/>
            <a:chOff x="3509133" y="5478440"/>
            <a:chExt cx="76320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CB177B1C-E04A-0DE8-C92E-E08D9F38AABC}"/>
                    </a:ext>
                  </a:extLst>
                </p14:cNvPr>
                <p14:cNvContentPartPr/>
                <p14:nvPr/>
              </p14:nvContentPartPr>
              <p14:xfrm>
                <a:off x="3509133" y="5497520"/>
                <a:ext cx="739800" cy="22608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CB177B1C-E04A-0DE8-C92E-E08D9F38AAB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500133" y="5488880"/>
                  <a:ext cx="757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6209033A-CA21-5167-AADC-7D2D102621C2}"/>
                    </a:ext>
                  </a:extLst>
                </p14:cNvPr>
                <p14:cNvContentPartPr/>
                <p14:nvPr/>
              </p14:nvContentPartPr>
              <p14:xfrm>
                <a:off x="4195653" y="5478440"/>
                <a:ext cx="76680" cy="8604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6209033A-CA21-5167-AADC-7D2D102621C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86653" y="5469440"/>
                  <a:ext cx="94320" cy="10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312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30C83-1DF9-FCAC-E211-06AD96E90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618E6-16E4-AE6F-D932-D0AF9327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 (Adjust W by 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D0844A-F07E-A87F-4F88-03D409E8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Adjust </a:t>
            </a:r>
            <a:r>
              <a:rPr lang="en-US" altLang="zh-TW" dirty="0" err="1"/>
              <a:t>Wn,inv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 </a:t>
            </a:r>
            <a:r>
              <a:rPr lang="en-US" altLang="zh-TW" dirty="0" err="1"/>
              <a:t>Wp,inv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7F9495-43B3-1952-B850-26E243E9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63FFB8-D0C3-F668-69B8-30739E72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310E23EE-9C80-4994-8BB0-78B29EFA0A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948354"/>
              </p:ext>
            </p:extLst>
          </p:nvPr>
        </p:nvGraphicFramePr>
        <p:xfrm>
          <a:off x="899592" y="2117550"/>
          <a:ext cx="7056784" cy="198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AABD772-CB9D-4A86-B294-6C629B01F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778368"/>
              </p:ext>
            </p:extLst>
          </p:nvPr>
        </p:nvGraphicFramePr>
        <p:xfrm>
          <a:off x="899592" y="4718731"/>
          <a:ext cx="7056784" cy="198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7524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A6FEA-1B0E-4836-D892-1E2FB08A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7A7BE4-2082-0C34-6C10-F6364DAEA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Structure</a:t>
                </a:r>
              </a:p>
              <a:p>
                <a:pPr lvl="1"/>
                <a:r>
                  <a:rPr lang="en-US" altLang="zh-TW" dirty="0" err="1"/>
                  <a:t>Cout</a:t>
                </a:r>
                <a:r>
                  <a:rPr lang="en-US" altLang="zh-TW" dirty="0"/>
                  <a:t> = MAJ(A , B , Cin)</a:t>
                </a:r>
              </a:p>
              <a:p>
                <a:pPr lvl="1"/>
                <a:r>
                  <a:rPr lang="en-US" altLang="zh-TW" dirty="0"/>
                  <a:t>Sum = ABC + (A + B + Cin)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out</m:t>
                        </m:r>
                      </m:e>
                    </m:acc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Wp = 0.75u, </a:t>
                </a:r>
                <a:r>
                  <a:rPr lang="en-US" altLang="zh-TW" dirty="0" err="1"/>
                  <a:t>Wn</a:t>
                </a:r>
                <a:r>
                  <a:rPr lang="en-US" altLang="zh-TW" dirty="0"/>
                  <a:t> = 0.25u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7A7BE4-2082-0C34-6C10-F6364DAEA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4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29F8E-693C-9B8F-FFB1-CBA83DB8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1028" name="Picture 4" descr="CMOS standard 28T full adder | Download Scientific Diagram">
            <a:extLst>
              <a:ext uri="{FF2B5EF4-FFF2-40B4-BE49-F238E27FC236}">
                <a16:creationId xmlns:a16="http://schemas.microsoft.com/office/drawing/2014/main" id="{276CD1AE-BEAE-4E7D-CCD5-BEC4F30A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5" y="3519927"/>
            <a:ext cx="797958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E3BCBAB0-4DA3-EB62-381B-B2009AE905EE}"/>
                  </a:ext>
                </a:extLst>
              </p14:cNvPr>
              <p14:cNvContentPartPr/>
              <p14:nvPr/>
            </p14:nvContentPartPr>
            <p14:xfrm>
              <a:off x="1354320" y="3867480"/>
              <a:ext cx="5054400" cy="222588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E3BCBAB0-4DA3-EB62-381B-B2009AE905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4960" y="3858120"/>
                <a:ext cx="5073120" cy="22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2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BB251-5D2E-128D-28C5-4E61A9061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0469F-874A-72A0-BBDB-B11D36DB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E36A06-9FC0-512A-76A4-95936E406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Fastest at FF, slowest at SS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F386A1-025C-268E-296B-36A9AE71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401E2F91-219A-4F2F-90B0-EAAFD64CF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25254"/>
              </p:ext>
            </p:extLst>
          </p:nvPr>
        </p:nvGraphicFramePr>
        <p:xfrm>
          <a:off x="251520" y="2187601"/>
          <a:ext cx="864096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971326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7261</TotalTime>
  <Words>355</Words>
  <Application>Microsoft Office PowerPoint</Application>
  <PresentationFormat>如螢幕大小 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AND / FA</vt:lpstr>
      <vt:lpstr>NM with Wa Variation</vt:lpstr>
      <vt:lpstr>AND</vt:lpstr>
      <vt:lpstr>AND</vt:lpstr>
      <vt:lpstr>AND</vt:lpstr>
      <vt:lpstr>AND (Adjust W by 40%)</vt:lpstr>
      <vt:lpstr>AND (Adjust W by 40%)</vt:lpstr>
      <vt:lpstr>28T Full Adder</vt:lpstr>
      <vt:lpstr>28T Full Adder</vt:lpstr>
      <vt:lpstr>28T Full Adder</vt:lpstr>
      <vt:lpstr>28T Full Adder</vt:lpstr>
      <vt:lpstr>28T Full Adder</vt:lpstr>
      <vt:lpstr>28T Full Adder (Adjsut W by 40%)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153</cp:revision>
  <cp:lastPrinted>2024-10-27T23:42:48Z</cp:lastPrinted>
  <dcterms:created xsi:type="dcterms:W3CDTF">2009-04-10T16:54:46Z</dcterms:created>
  <dcterms:modified xsi:type="dcterms:W3CDTF">2025-06-10T07:50:57Z</dcterms:modified>
</cp:coreProperties>
</file>