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1.xml" ContentType="application/inkml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ink/ink2.xml" ContentType="application/inkml+xml"/>
  <Override PartName="/ppt/ink/ink3.xml" ContentType="application/inkml+xml"/>
  <Override PartName="/ppt/ink/ink4.xml" ContentType="application/inkml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notesSlides/notesSlide2.xml" ContentType="application/vnd.openxmlformats-officedocument.presentationml.notesSlide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58" r:id="rId6"/>
    <p:sldId id="263" r:id="rId7"/>
    <p:sldId id="262" r:id="rId8"/>
    <p:sldId id="264" r:id="rId9"/>
    <p:sldId id="266" r:id="rId10"/>
    <p:sldId id="267" r:id="rId11"/>
    <p:sldId id="270" r:id="rId12"/>
    <p:sldId id="272" r:id="rId13"/>
    <p:sldId id="269" r:id="rId14"/>
    <p:sldId id="273" r:id="rId15"/>
    <p:sldId id="282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81" r:id="rId24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5F5F5F"/>
    <a:srgbClr val="000099"/>
    <a:srgbClr val="6600CC"/>
    <a:srgbClr val="292929"/>
    <a:srgbClr val="6699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6" autoAdjust="0"/>
    <p:restoredTop sz="94660"/>
  </p:normalViewPr>
  <p:slideViewPr>
    <p:cSldViewPr>
      <p:cViewPr varScale="1">
        <p:scale>
          <a:sx n="100" d="100"/>
          <a:sy n="100" d="100"/>
        </p:scale>
        <p:origin x="912" y="68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Sheet1!$J$70</c:f>
              <c:strCache>
                <c:ptCount val="1"/>
                <c:pt idx="0">
                  <c:v>TOPS/W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Sheet1!$J$71:$J$75</c:f>
              <c:numCache>
                <c:formatCode>General</c:formatCode>
                <c:ptCount val="5"/>
                <c:pt idx="0">
                  <c:v>0.6506948691773865</c:v>
                </c:pt>
                <c:pt idx="1">
                  <c:v>0.41490332752468667</c:v>
                </c:pt>
                <c:pt idx="2">
                  <c:v>0.34618846500034617</c:v>
                </c:pt>
                <c:pt idx="3">
                  <c:v>0.33056758454265972</c:v>
                </c:pt>
                <c:pt idx="4">
                  <c:v>0.35076642463783358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DD-44A6-A1A7-FEA199B519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9506367"/>
        <c:axId val="1129528447"/>
      </c:lineChart>
      <c:catAx>
        <c:axId val="1129506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Input</a:t>
                </a:r>
                <a:r>
                  <a:rPr lang="en-US" altLang="zh-TW" sz="1400" baseline="0"/>
                  <a:t> Toggle Rate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9528447"/>
        <c:crosses val="autoZero"/>
        <c:auto val="1"/>
        <c:lblAlgn val="ctr"/>
        <c:lblOffset val="100"/>
        <c:noMultiLvlLbl val="0"/>
      </c:catAx>
      <c:valAx>
        <c:axId val="112952844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TOPS/W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9506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Power (mW)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Sheet1!$A$143:$A$147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Sheet1!$K$143:$K$147</c:f>
              <c:numCache>
                <c:formatCode>General</c:formatCode>
                <c:ptCount val="5"/>
                <c:pt idx="0">
                  <c:v>1.0271999999999999</c:v>
                </c:pt>
                <c:pt idx="1">
                  <c:v>1.4626999999999999</c:v>
                </c:pt>
                <c:pt idx="2">
                  <c:v>1.591</c:v>
                </c:pt>
                <c:pt idx="3">
                  <c:v>1.6194999999999999</c:v>
                </c:pt>
                <c:pt idx="4">
                  <c:v>1.6032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A2-4199-8670-241E7F14A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2924735"/>
        <c:axId val="1732914655"/>
      </c:lineChart>
      <c:catAx>
        <c:axId val="1732924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Input</a:t>
                </a:r>
                <a:r>
                  <a:rPr lang="en-US" altLang="zh-TW" baseline="0"/>
                  <a:t> toggle rate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32914655"/>
        <c:crosses val="autoZero"/>
        <c:auto val="1"/>
        <c:lblAlgn val="ctr"/>
        <c:lblOffset val="100"/>
        <c:noMultiLvlLbl val="0"/>
      </c:catAx>
      <c:valAx>
        <c:axId val="17329146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32924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AND</c:v>
                </c:pt>
              </c:strCache>
            </c:strRef>
          </c:tx>
          <c:spPr>
            <a:solidFill>
              <a:schemeClr val="accent4">
                <a:shade val="4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Sheet1!$B$71:$B$75</c:f>
              <c:numCache>
                <c:formatCode>General</c:formatCode>
                <c:ptCount val="5"/>
                <c:pt idx="0">
                  <c:v>3.3232100000000001E-2</c:v>
                </c:pt>
                <c:pt idx="1">
                  <c:v>9.4E-2</c:v>
                </c:pt>
                <c:pt idx="2">
                  <c:v>0.16</c:v>
                </c:pt>
                <c:pt idx="3">
                  <c:v>0.222</c:v>
                </c:pt>
                <c:pt idx="4">
                  <c:v>0.28499999999999998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AF-495D-84B5-43E52E8B3E01}"/>
            </c:ext>
          </c:extLst>
        </c:ser>
        <c:ser>
          <c:idx val="1"/>
          <c:order val="1"/>
          <c:tx>
            <c:strRef>
              <c:f>Sheet1!$C$70</c:f>
              <c:strCache>
                <c:ptCount val="1"/>
                <c:pt idx="0">
                  <c:v>ADD1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Sheet1!$C$71:$C$75</c:f>
              <c:numCache>
                <c:formatCode>General</c:formatCode>
                <c:ptCount val="5"/>
                <c:pt idx="0">
                  <c:v>6.7278000000000004E-2</c:v>
                </c:pt>
                <c:pt idx="1">
                  <c:v>0.16200000000000001</c:v>
                </c:pt>
                <c:pt idx="2">
                  <c:v>0.217</c:v>
                </c:pt>
                <c:pt idx="3">
                  <c:v>0.246</c:v>
                </c:pt>
                <c:pt idx="4">
                  <c:v>0.23499999999999999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AF-495D-84B5-43E52E8B3E01}"/>
            </c:ext>
          </c:extLst>
        </c:ser>
        <c:ser>
          <c:idx val="2"/>
          <c:order val="2"/>
          <c:tx>
            <c:strRef>
              <c:f>Sheet1!$D$70</c:f>
              <c:strCache>
                <c:ptCount val="1"/>
                <c:pt idx="0">
                  <c:v>ADD2</c:v>
                </c:pt>
              </c:strCache>
            </c:strRef>
          </c:tx>
          <c:spPr>
            <a:solidFill>
              <a:schemeClr val="accent4">
                <a:shade val="82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Sheet1!$D$71:$D$75</c:f>
              <c:numCache>
                <c:formatCode>General</c:formatCode>
                <c:ptCount val="5"/>
                <c:pt idx="0">
                  <c:v>0.1082738</c:v>
                </c:pt>
                <c:pt idx="1">
                  <c:v>0.19700000000000001</c:v>
                </c:pt>
                <c:pt idx="2">
                  <c:v>0.245</c:v>
                </c:pt>
                <c:pt idx="3">
                  <c:v>0.23</c:v>
                </c:pt>
                <c:pt idx="4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AF-495D-84B5-43E52E8B3E01}"/>
            </c:ext>
          </c:extLst>
        </c:ser>
        <c:ser>
          <c:idx val="3"/>
          <c:order val="3"/>
          <c:tx>
            <c:strRef>
              <c:f>Sheet1!$E$70</c:f>
              <c:strCache>
                <c:ptCount val="1"/>
                <c:pt idx="0">
                  <c:v>ADD3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Sheet1!$E$71:$E$75</c:f>
              <c:numCache>
                <c:formatCode>General</c:formatCode>
                <c:ptCount val="5"/>
                <c:pt idx="0">
                  <c:v>0.1369754</c:v>
                </c:pt>
                <c:pt idx="1">
                  <c:v>0.20576</c:v>
                </c:pt>
                <c:pt idx="2">
                  <c:v>0.22500000000000001</c:v>
                </c:pt>
                <c:pt idx="3">
                  <c:v>0.218</c:v>
                </c:pt>
                <c:pt idx="4">
                  <c:v>0.183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FAF-495D-84B5-43E52E8B3E01}"/>
            </c:ext>
          </c:extLst>
        </c:ser>
        <c:ser>
          <c:idx val="4"/>
          <c:order val="4"/>
          <c:tx>
            <c:strRef>
              <c:f>Sheet1!$F$70</c:f>
              <c:strCache>
                <c:ptCount val="1"/>
                <c:pt idx="0">
                  <c:v>ADD4</c:v>
                </c:pt>
              </c:strCache>
            </c:strRef>
          </c:tx>
          <c:spPr>
            <a:solidFill>
              <a:schemeClr val="accent4">
                <a:tint val="83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Sheet1!$F$71:$F$75</c:f>
              <c:numCache>
                <c:formatCode>General</c:formatCode>
                <c:ptCount val="5"/>
                <c:pt idx="0">
                  <c:v>0.12952910000000001</c:v>
                </c:pt>
                <c:pt idx="1">
                  <c:v>0.16700000000000001</c:v>
                </c:pt>
                <c:pt idx="2">
                  <c:v>0.17599999999999999</c:v>
                </c:pt>
                <c:pt idx="3">
                  <c:v>0.17100000000000001</c:v>
                </c:pt>
                <c:pt idx="4">
                  <c:v>0.155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FAF-495D-84B5-43E52E8B3E01}"/>
            </c:ext>
          </c:extLst>
        </c:ser>
        <c:ser>
          <c:idx val="5"/>
          <c:order val="5"/>
          <c:tx>
            <c:strRef>
              <c:f>Sheet1!$G$70</c:f>
              <c:strCache>
                <c:ptCount val="1"/>
                <c:pt idx="0">
                  <c:v>ADD5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Sheet1!$G$71:$G$75</c:f>
              <c:numCache>
                <c:formatCode>General</c:formatCode>
                <c:ptCount val="5"/>
                <c:pt idx="0">
                  <c:v>0.1110937</c:v>
                </c:pt>
                <c:pt idx="1">
                  <c:v>0.128</c:v>
                </c:pt>
                <c:pt idx="2">
                  <c:v>0.13200000000000001</c:v>
                </c:pt>
                <c:pt idx="3">
                  <c:v>0.13</c:v>
                </c:pt>
                <c:pt idx="4">
                  <c:v>0.11799999999999999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FAF-495D-84B5-43E52E8B3E01}"/>
            </c:ext>
          </c:extLst>
        </c:ser>
        <c:ser>
          <c:idx val="6"/>
          <c:order val="6"/>
          <c:tx>
            <c:strRef>
              <c:f>Sheet1!$H$70</c:f>
              <c:strCache>
                <c:ptCount val="1"/>
                <c:pt idx="0">
                  <c:v>ADD6</c:v>
                </c:pt>
              </c:strCache>
            </c:strRef>
          </c:tx>
          <c:spPr>
            <a:solidFill>
              <a:schemeClr val="accent4">
                <a:tint val="48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Sheet1!$H$71:$H$75</c:f>
              <c:numCache>
                <c:formatCode>General</c:formatCode>
                <c:ptCount val="5"/>
                <c:pt idx="0">
                  <c:v>7.0377999999999996E-2</c:v>
                </c:pt>
                <c:pt idx="1">
                  <c:v>7.5999999999999998E-2</c:v>
                </c:pt>
                <c:pt idx="2">
                  <c:v>0.08</c:v>
                </c:pt>
                <c:pt idx="3">
                  <c:v>7.4999999999999997E-2</c:v>
                </c:pt>
                <c:pt idx="4">
                  <c:v>6.9000000000000006E-2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FAF-495D-84B5-43E52E8B3E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3868415"/>
        <c:axId val="1123858815"/>
      </c:barChart>
      <c:catAx>
        <c:axId val="11238684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Input Toggle</a:t>
                </a:r>
                <a:r>
                  <a:rPr lang="en-US" altLang="zh-TW" sz="1400" baseline="0"/>
                  <a:t> Rate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58815"/>
        <c:crosses val="autoZero"/>
        <c:auto val="1"/>
        <c:lblAlgn val="ctr"/>
        <c:lblOffset val="100"/>
        <c:noMultiLvlLbl val="0"/>
      </c:catAx>
      <c:valAx>
        <c:axId val="11238588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 (mA)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68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AND</c:v>
                </c:pt>
              </c:strCache>
            </c:strRef>
          </c:tx>
          <c:spPr>
            <a:solidFill>
              <a:schemeClr val="accent4">
                <a:shade val="4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Sheet1!$B$89:$B$93</c:f>
              <c:numCache>
                <c:formatCode>General</c:formatCode>
                <c:ptCount val="5"/>
                <c:pt idx="0">
                  <c:v>3.2800000000000003E-2</c:v>
                </c:pt>
                <c:pt idx="1">
                  <c:v>0.10199999999999999</c:v>
                </c:pt>
                <c:pt idx="2">
                  <c:v>0.161</c:v>
                </c:pt>
                <c:pt idx="3">
                  <c:v>0.223</c:v>
                </c:pt>
                <c:pt idx="4">
                  <c:v>0.28799999999999998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CB-421E-9538-9125B9891D71}"/>
            </c:ext>
          </c:extLst>
        </c:ser>
        <c:ser>
          <c:idx val="1"/>
          <c:order val="1"/>
          <c:tx>
            <c:strRef>
              <c:f>Sheet1!$C$70</c:f>
              <c:strCache>
                <c:ptCount val="1"/>
                <c:pt idx="0">
                  <c:v>ADD1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Sheet1!$C$89:$C$93</c:f>
              <c:numCache>
                <c:formatCode>General</c:formatCode>
                <c:ptCount val="5"/>
                <c:pt idx="0">
                  <c:v>6.2E-2</c:v>
                </c:pt>
                <c:pt idx="1">
                  <c:v>0.16400000000000001</c:v>
                </c:pt>
                <c:pt idx="2">
                  <c:v>0.224</c:v>
                </c:pt>
                <c:pt idx="3">
                  <c:v>0.24099999999999999</c:v>
                </c:pt>
                <c:pt idx="4">
                  <c:v>0.246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CB-421E-9538-9125B9891D71}"/>
            </c:ext>
          </c:extLst>
        </c:ser>
        <c:ser>
          <c:idx val="2"/>
          <c:order val="2"/>
          <c:tx>
            <c:strRef>
              <c:f>Sheet1!$D$70</c:f>
              <c:strCache>
                <c:ptCount val="1"/>
                <c:pt idx="0">
                  <c:v>ADD2</c:v>
                </c:pt>
              </c:strCache>
            </c:strRef>
          </c:tx>
          <c:spPr>
            <a:solidFill>
              <a:schemeClr val="accent4">
                <a:shade val="82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Sheet1!$D$89:$D$93</c:f>
              <c:numCache>
                <c:formatCode>General</c:formatCode>
                <c:ptCount val="5"/>
                <c:pt idx="0">
                  <c:v>9.6000000000000002E-2</c:v>
                </c:pt>
                <c:pt idx="1">
                  <c:v>0.20699999999999999</c:v>
                </c:pt>
                <c:pt idx="2">
                  <c:v>0.23200000000000001</c:v>
                </c:pt>
                <c:pt idx="3">
                  <c:v>0.22800000000000001</c:v>
                </c:pt>
                <c:pt idx="4">
                  <c:v>0.16700000000000001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CB-421E-9538-9125B9891D71}"/>
            </c:ext>
          </c:extLst>
        </c:ser>
        <c:ser>
          <c:idx val="3"/>
          <c:order val="3"/>
          <c:tx>
            <c:strRef>
              <c:f>Sheet1!$E$70</c:f>
              <c:strCache>
                <c:ptCount val="1"/>
                <c:pt idx="0">
                  <c:v>ADD3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Sheet1!$E$89:$E$93</c:f>
              <c:numCache>
                <c:formatCode>General</c:formatCode>
                <c:ptCount val="5"/>
                <c:pt idx="0">
                  <c:v>0.12</c:v>
                </c:pt>
                <c:pt idx="1">
                  <c:v>0.20399999999999999</c:v>
                </c:pt>
                <c:pt idx="2">
                  <c:v>0.222</c:v>
                </c:pt>
                <c:pt idx="3">
                  <c:v>0.217</c:v>
                </c:pt>
                <c:pt idx="4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CB-421E-9538-9125B9891D71}"/>
            </c:ext>
          </c:extLst>
        </c:ser>
        <c:ser>
          <c:idx val="4"/>
          <c:order val="4"/>
          <c:tx>
            <c:strRef>
              <c:f>Sheet1!$F$70</c:f>
              <c:strCache>
                <c:ptCount val="1"/>
                <c:pt idx="0">
                  <c:v>ADD4</c:v>
                </c:pt>
              </c:strCache>
            </c:strRef>
          </c:tx>
          <c:spPr>
            <a:solidFill>
              <a:schemeClr val="accent4">
                <a:tint val="83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Sheet1!$F$89:$F$93</c:f>
              <c:numCache>
                <c:formatCode>General</c:formatCode>
                <c:ptCount val="5"/>
                <c:pt idx="0">
                  <c:v>0.112</c:v>
                </c:pt>
                <c:pt idx="1">
                  <c:v>0.16800000000000001</c:v>
                </c:pt>
                <c:pt idx="2">
                  <c:v>0.17499999999999999</c:v>
                </c:pt>
                <c:pt idx="3">
                  <c:v>0.17899999999999999</c:v>
                </c:pt>
                <c:pt idx="4">
                  <c:v>0.151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CB-421E-9538-9125B9891D71}"/>
            </c:ext>
          </c:extLst>
        </c:ser>
        <c:ser>
          <c:idx val="5"/>
          <c:order val="5"/>
          <c:tx>
            <c:strRef>
              <c:f>Sheet1!$G$70</c:f>
              <c:strCache>
                <c:ptCount val="1"/>
                <c:pt idx="0">
                  <c:v>ADD5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Sheet1!$G$89:$G$93</c:f>
              <c:numCache>
                <c:formatCode>General</c:formatCode>
                <c:ptCount val="5"/>
                <c:pt idx="0">
                  <c:v>0.10100000000000001</c:v>
                </c:pt>
                <c:pt idx="1">
                  <c:v>0.127</c:v>
                </c:pt>
                <c:pt idx="2">
                  <c:v>0.124</c:v>
                </c:pt>
                <c:pt idx="3">
                  <c:v>0.128</c:v>
                </c:pt>
                <c:pt idx="4">
                  <c:v>0.11600000000000001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ACB-421E-9538-9125B9891D71}"/>
            </c:ext>
          </c:extLst>
        </c:ser>
        <c:ser>
          <c:idx val="6"/>
          <c:order val="6"/>
          <c:tx>
            <c:strRef>
              <c:f>Sheet1!$H$70</c:f>
              <c:strCache>
                <c:ptCount val="1"/>
                <c:pt idx="0">
                  <c:v>ADD6</c:v>
                </c:pt>
              </c:strCache>
            </c:strRef>
          </c:tx>
          <c:spPr>
            <a:solidFill>
              <a:schemeClr val="accent4">
                <a:tint val="48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Sheet1!$H$89:$H$93</c:f>
              <c:numCache>
                <c:formatCode>General</c:formatCode>
                <c:ptCount val="5"/>
                <c:pt idx="0">
                  <c:v>6.3E-2</c:v>
                </c:pt>
                <c:pt idx="1">
                  <c:v>7.9000000000000001E-2</c:v>
                </c:pt>
                <c:pt idx="2">
                  <c:v>7.0999999999999994E-2</c:v>
                </c:pt>
                <c:pt idx="3">
                  <c:v>7.5999999999999998E-2</c:v>
                </c:pt>
                <c:pt idx="4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CB-421E-9538-9125B9891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3868415"/>
        <c:axId val="1123858815"/>
      </c:barChart>
      <c:catAx>
        <c:axId val="11238684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 dirty="0"/>
                  <a:t>Input Toggle</a:t>
                </a:r>
                <a:r>
                  <a:rPr lang="en-US" altLang="zh-TW" sz="1400" baseline="0" dirty="0"/>
                  <a:t> Rate(90% 0s </a:t>
                </a:r>
                <a:r>
                  <a:rPr lang="en-US" altLang="zh-TW" sz="1400" b="0" i="0" u="none" strike="noStrike" kern="120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initially</a:t>
                </a:r>
                <a:r>
                  <a:rPr lang="en-US" altLang="zh-TW" sz="1400" baseline="0" dirty="0"/>
                  <a:t>)</a:t>
                </a:r>
                <a:endParaRPr lang="zh-TW" altLang="en-U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58815"/>
        <c:crosses val="autoZero"/>
        <c:auto val="1"/>
        <c:lblAlgn val="ctr"/>
        <c:lblOffset val="100"/>
        <c:noMultiLvlLbl val="0"/>
      </c:catAx>
      <c:valAx>
        <c:axId val="11238588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 (mA)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68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AND</c:v>
                </c:pt>
              </c:strCache>
            </c:strRef>
          </c:tx>
          <c:spPr>
            <a:solidFill>
              <a:schemeClr val="accent4">
                <a:shade val="4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Sheet1!$B$80:$B$84</c:f>
              <c:numCache>
                <c:formatCode>General</c:formatCode>
                <c:ptCount val="5"/>
                <c:pt idx="0">
                  <c:v>3.2000000000000001E-2</c:v>
                </c:pt>
                <c:pt idx="1">
                  <c:v>9.1999999999999998E-2</c:v>
                </c:pt>
                <c:pt idx="2">
                  <c:v>0.161</c:v>
                </c:pt>
                <c:pt idx="3">
                  <c:v>0.219</c:v>
                </c:pt>
                <c:pt idx="4">
                  <c:v>0.28399999999999997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F-4D1D-8083-168227296D4B}"/>
            </c:ext>
          </c:extLst>
        </c:ser>
        <c:ser>
          <c:idx val="1"/>
          <c:order val="1"/>
          <c:tx>
            <c:strRef>
              <c:f>Sheet1!$C$70</c:f>
              <c:strCache>
                <c:ptCount val="1"/>
                <c:pt idx="0">
                  <c:v>ADD1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Sheet1!$C$80:$C$84</c:f>
              <c:numCache>
                <c:formatCode>General</c:formatCode>
                <c:ptCount val="5"/>
                <c:pt idx="0">
                  <c:v>0.06</c:v>
                </c:pt>
                <c:pt idx="1">
                  <c:v>0.158</c:v>
                </c:pt>
                <c:pt idx="2">
                  <c:v>0.223</c:v>
                </c:pt>
                <c:pt idx="3">
                  <c:v>0.245</c:v>
                </c:pt>
                <c:pt idx="4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9F-4D1D-8083-168227296D4B}"/>
            </c:ext>
          </c:extLst>
        </c:ser>
        <c:ser>
          <c:idx val="2"/>
          <c:order val="2"/>
          <c:tx>
            <c:strRef>
              <c:f>Sheet1!$D$70</c:f>
              <c:strCache>
                <c:ptCount val="1"/>
                <c:pt idx="0">
                  <c:v>ADD2</c:v>
                </c:pt>
              </c:strCache>
            </c:strRef>
          </c:tx>
          <c:spPr>
            <a:solidFill>
              <a:schemeClr val="accent4">
                <a:shade val="82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Sheet1!$D$80:$D$84</c:f>
              <c:numCache>
                <c:formatCode>General</c:formatCode>
                <c:ptCount val="5"/>
                <c:pt idx="0">
                  <c:v>9.4E-2</c:v>
                </c:pt>
                <c:pt idx="1">
                  <c:v>0.19900000000000001</c:v>
                </c:pt>
                <c:pt idx="2">
                  <c:v>0.24</c:v>
                </c:pt>
                <c:pt idx="3">
                  <c:v>0.22900000000000001</c:v>
                </c:pt>
                <c:pt idx="4">
                  <c:v>0.17100000000000001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9F-4D1D-8083-168227296D4B}"/>
            </c:ext>
          </c:extLst>
        </c:ser>
        <c:ser>
          <c:idx val="3"/>
          <c:order val="3"/>
          <c:tx>
            <c:strRef>
              <c:f>Sheet1!$E$70</c:f>
              <c:strCache>
                <c:ptCount val="1"/>
                <c:pt idx="0">
                  <c:v>ADD3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Sheet1!$E$80:$E$84</c:f>
              <c:numCache>
                <c:formatCode>General</c:formatCode>
                <c:ptCount val="5"/>
                <c:pt idx="0">
                  <c:v>0.12</c:v>
                </c:pt>
                <c:pt idx="1">
                  <c:v>0.2</c:v>
                </c:pt>
                <c:pt idx="2">
                  <c:v>0.224</c:v>
                </c:pt>
                <c:pt idx="3">
                  <c:v>0.217</c:v>
                </c:pt>
                <c:pt idx="4">
                  <c:v>0.185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9F-4D1D-8083-168227296D4B}"/>
            </c:ext>
          </c:extLst>
        </c:ser>
        <c:ser>
          <c:idx val="4"/>
          <c:order val="4"/>
          <c:tx>
            <c:strRef>
              <c:f>Sheet1!$F$70</c:f>
              <c:strCache>
                <c:ptCount val="1"/>
                <c:pt idx="0">
                  <c:v>ADD4</c:v>
                </c:pt>
              </c:strCache>
            </c:strRef>
          </c:tx>
          <c:spPr>
            <a:solidFill>
              <a:schemeClr val="accent4">
                <a:tint val="83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Sheet1!$F$80:$F$84</c:f>
              <c:numCache>
                <c:formatCode>General</c:formatCode>
                <c:ptCount val="5"/>
                <c:pt idx="0">
                  <c:v>0.111</c:v>
                </c:pt>
                <c:pt idx="1">
                  <c:v>0.16200000000000001</c:v>
                </c:pt>
                <c:pt idx="2">
                  <c:v>0.16700000000000001</c:v>
                </c:pt>
                <c:pt idx="3">
                  <c:v>0.17499999999999999</c:v>
                </c:pt>
                <c:pt idx="4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9F-4D1D-8083-168227296D4B}"/>
            </c:ext>
          </c:extLst>
        </c:ser>
        <c:ser>
          <c:idx val="5"/>
          <c:order val="5"/>
          <c:tx>
            <c:strRef>
              <c:f>Sheet1!$G$70</c:f>
              <c:strCache>
                <c:ptCount val="1"/>
                <c:pt idx="0">
                  <c:v>ADD5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Sheet1!$G$80:$G$84</c:f>
              <c:numCache>
                <c:formatCode>General</c:formatCode>
                <c:ptCount val="5"/>
                <c:pt idx="0">
                  <c:v>9.5000000000000001E-2</c:v>
                </c:pt>
                <c:pt idx="1">
                  <c:v>0.129</c:v>
                </c:pt>
                <c:pt idx="2">
                  <c:v>0.129</c:v>
                </c:pt>
                <c:pt idx="3">
                  <c:v>0.125</c:v>
                </c:pt>
                <c:pt idx="4">
                  <c:v>0.123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19F-4D1D-8083-168227296D4B}"/>
            </c:ext>
          </c:extLst>
        </c:ser>
        <c:ser>
          <c:idx val="6"/>
          <c:order val="6"/>
          <c:tx>
            <c:strRef>
              <c:f>Sheet1!$H$70</c:f>
              <c:strCache>
                <c:ptCount val="1"/>
                <c:pt idx="0">
                  <c:v>ADD6</c:v>
                </c:pt>
              </c:strCache>
            </c:strRef>
          </c:tx>
          <c:spPr>
            <a:solidFill>
              <a:schemeClr val="accent4">
                <a:tint val="48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Sheet1!$H$80:$H$84</c:f>
              <c:numCache>
                <c:formatCode>General</c:formatCode>
                <c:ptCount val="5"/>
                <c:pt idx="0">
                  <c:v>6.0999999999999999E-2</c:v>
                </c:pt>
                <c:pt idx="1">
                  <c:v>7.6999999999999999E-2</c:v>
                </c:pt>
                <c:pt idx="2">
                  <c:v>7.2999999999999995E-2</c:v>
                </c:pt>
                <c:pt idx="3">
                  <c:v>7.3999999999999996E-2</c:v>
                </c:pt>
                <c:pt idx="4">
                  <c:v>7.0999999999999994E-2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9F-4D1D-8083-168227296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3868415"/>
        <c:axId val="1123858815"/>
      </c:barChart>
      <c:catAx>
        <c:axId val="11238684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 dirty="0"/>
                  <a:t>Input Toggle</a:t>
                </a:r>
                <a:r>
                  <a:rPr lang="en-US" altLang="zh-TW" sz="1400" baseline="0" dirty="0"/>
                  <a:t> Rate(70% 0s initially)</a:t>
                </a:r>
                <a:endParaRPr lang="zh-TW" altLang="en-U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58815"/>
        <c:crosses val="autoZero"/>
        <c:auto val="1"/>
        <c:lblAlgn val="ctr"/>
        <c:lblOffset val="100"/>
        <c:noMultiLvlLbl val="0"/>
      </c:catAx>
      <c:valAx>
        <c:axId val="11238588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 (mA)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68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Sheet1!$G$97</c:f>
              <c:strCache>
                <c:ptCount val="1"/>
                <c:pt idx="0">
                  <c:v>50%</c:v>
                </c:pt>
              </c:strCache>
            </c:strRef>
          </c:tx>
          <c:spPr>
            <a:ln w="19050" cap="rnd">
              <a:solidFill>
                <a:schemeClr val="accent4">
                  <a:shade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65000"/>
                </a:schemeClr>
              </a:solidFill>
              <a:ln w="9525">
                <a:solidFill>
                  <a:schemeClr val="accent4">
                    <a:shade val="65000"/>
                  </a:schemeClr>
                </a:solidFill>
              </a:ln>
              <a:effectLst/>
            </c:spPr>
          </c:marker>
          <c:xVal>
            <c:numRef>
              <c:f>Sheet1!$F$98:$F$102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xVal>
          <c:yVal>
            <c:numRef>
              <c:f>Sheet1!$G$98:$G$102</c:f>
              <c:numCache>
                <c:formatCode>General</c:formatCode>
                <c:ptCount val="5"/>
                <c:pt idx="0">
                  <c:v>1.1821681800000001</c:v>
                </c:pt>
                <c:pt idx="1">
                  <c:v>1.8540000000000001</c:v>
                </c:pt>
                <c:pt idx="2">
                  <c:v>2.222</c:v>
                </c:pt>
                <c:pt idx="3">
                  <c:v>2.327</c:v>
                </c:pt>
                <c:pt idx="4">
                  <c:v>2.1930000000000001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61-41CA-87CE-74CFEA6C93AA}"/>
            </c:ext>
          </c:extLst>
        </c:ser>
        <c:ser>
          <c:idx val="1"/>
          <c:order val="1"/>
          <c:tx>
            <c:strRef>
              <c:f>Sheet1!$H$97</c:f>
              <c:strCache>
                <c:ptCount val="1"/>
                <c:pt idx="0">
                  <c:v>70%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Sheet1!$F$98:$F$102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xVal>
          <c:yVal>
            <c:numRef>
              <c:f>Sheet1!$H$98:$H$102</c:f>
              <c:numCache>
                <c:formatCode>General</c:formatCode>
                <c:ptCount val="5"/>
                <c:pt idx="0">
                  <c:v>1.0374000000000001</c:v>
                </c:pt>
                <c:pt idx="1">
                  <c:v>1.8353999999999999</c:v>
                </c:pt>
                <c:pt idx="2">
                  <c:v>2.1978</c:v>
                </c:pt>
                <c:pt idx="3">
                  <c:v>2.3168000000000002</c:v>
                </c:pt>
                <c:pt idx="4">
                  <c:v>2.1903000000000001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961-41CA-87CE-74CFEA6C93AA}"/>
            </c:ext>
          </c:extLst>
        </c:ser>
        <c:ser>
          <c:idx val="2"/>
          <c:order val="2"/>
          <c:tx>
            <c:strRef>
              <c:f>Sheet1!$I$97</c:f>
              <c:strCache>
                <c:ptCount val="1"/>
                <c:pt idx="0">
                  <c:v>90%</c:v>
                </c:pt>
              </c:strCache>
            </c:strRef>
          </c:tx>
          <c:spPr>
            <a:ln w="19050" cap="rnd">
              <a:solidFill>
                <a:schemeClr val="accent4">
                  <a:tint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65000"/>
                </a:schemeClr>
              </a:solidFill>
              <a:ln w="9525">
                <a:solidFill>
                  <a:schemeClr val="accent4">
                    <a:tint val="65000"/>
                  </a:schemeClr>
                </a:solidFill>
              </a:ln>
              <a:effectLst/>
            </c:spPr>
          </c:marker>
          <c:xVal>
            <c:numRef>
              <c:f>Sheet1!$F$98:$F$102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xVal>
          <c:yVal>
            <c:numRef>
              <c:f>Sheet1!$I$98:$I$102</c:f>
              <c:numCache>
                <c:formatCode>General</c:formatCode>
                <c:ptCount val="5"/>
                <c:pt idx="0">
                  <c:v>1.0599000000000001</c:v>
                </c:pt>
                <c:pt idx="1">
                  <c:v>1.8978999999999999</c:v>
                </c:pt>
                <c:pt idx="2">
                  <c:v>2.1827000000000001</c:v>
                </c:pt>
                <c:pt idx="3">
                  <c:v>2.3304</c:v>
                </c:pt>
                <c:pt idx="4">
                  <c:v>2.1796000000000002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961-41CA-87CE-74CFEA6C93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7621535"/>
        <c:axId val="227600895"/>
      </c:scatterChart>
      <c:valAx>
        <c:axId val="227621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Input Toggle</a:t>
                </a:r>
                <a:r>
                  <a:rPr lang="en-US" altLang="zh-TW" sz="1400" baseline="0"/>
                  <a:t> Rate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7600895"/>
        <c:crosses val="autoZero"/>
        <c:crossBetween val="midCat"/>
      </c:valAx>
      <c:valAx>
        <c:axId val="2276008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Power (mW)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76215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Sheet1!$H$99</c:f>
              <c:strCache>
                <c:ptCount val="1"/>
                <c:pt idx="0">
                  <c:v>28T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Sheet1!$I$98:$O$98</c:f>
              <c:strCache>
                <c:ptCount val="7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</c:strCache>
            </c:strRef>
          </c:cat>
          <c:val>
            <c:numRef>
              <c:f>Sheet1!$I$99:$O$99</c:f>
              <c:numCache>
                <c:formatCode>General</c:formatCode>
                <c:ptCount val="7"/>
                <c:pt idx="0">
                  <c:v>0.15884641999999999</c:v>
                </c:pt>
                <c:pt idx="1">
                  <c:v>0.1854556</c:v>
                </c:pt>
                <c:pt idx="2">
                  <c:v>0.19005476000000002</c:v>
                </c:pt>
                <c:pt idx="3">
                  <c:v>0.17901094308090909</c:v>
                </c:pt>
                <c:pt idx="4">
                  <c:v>0.15970582</c:v>
                </c:pt>
                <c:pt idx="5">
                  <c:v>0.12381874</c:v>
                </c:pt>
                <c:pt idx="6">
                  <c:v>7.4075600000000005E-2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14-4EE7-BD2D-C7453BCD4F5D}"/>
            </c:ext>
          </c:extLst>
        </c:ser>
        <c:ser>
          <c:idx val="1"/>
          <c:order val="1"/>
          <c:tx>
            <c:strRef>
              <c:f>Sheet1!$H$100</c:f>
              <c:strCache>
                <c:ptCount val="1"/>
                <c:pt idx="0">
                  <c:v>interleaved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Sheet1!$I$98:$O$98</c:f>
              <c:strCache>
                <c:ptCount val="7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</c:strCache>
            </c:strRef>
          </c:cat>
          <c:val>
            <c:numRef>
              <c:f>Sheet1!$I$100:$O$100</c:f>
              <c:numCache>
                <c:formatCode>General</c:formatCode>
                <c:ptCount val="7"/>
                <c:pt idx="0">
                  <c:v>0.18679999999999999</c:v>
                </c:pt>
                <c:pt idx="1">
                  <c:v>0.16920000000000002</c:v>
                </c:pt>
                <c:pt idx="2">
                  <c:v>0.32140000000000002</c:v>
                </c:pt>
                <c:pt idx="3">
                  <c:v>0.17901094308090909</c:v>
                </c:pt>
                <c:pt idx="4">
                  <c:v>0.1802</c:v>
                </c:pt>
                <c:pt idx="5">
                  <c:v>9.1399999999999995E-2</c:v>
                </c:pt>
                <c:pt idx="6">
                  <c:v>4.9000000000000002E-2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14-4EE7-BD2D-C7453BCD4F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706816"/>
        <c:axId val="187716896"/>
      </c:barChart>
      <c:catAx>
        <c:axId val="18770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7716896"/>
        <c:crosses val="autoZero"/>
        <c:auto val="1"/>
        <c:lblAlgn val="ctr"/>
        <c:lblOffset val="100"/>
        <c:noMultiLvlLbl val="0"/>
      </c:catAx>
      <c:valAx>
        <c:axId val="1877168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I (mA)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7706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Power (mW)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Sheet1!$A$133:$A$137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Sheet1!$K$133:$K$137</c:f>
              <c:numCache>
                <c:formatCode>General</c:formatCode>
                <c:ptCount val="5"/>
                <c:pt idx="0">
                  <c:v>0.77200000000000002</c:v>
                </c:pt>
                <c:pt idx="1">
                  <c:v>1.2766</c:v>
                </c:pt>
                <c:pt idx="2">
                  <c:v>1.4696</c:v>
                </c:pt>
                <c:pt idx="3">
                  <c:v>1.7010000000000001</c:v>
                </c:pt>
                <c:pt idx="4">
                  <c:v>1.9402999999999999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64-4651-B5F2-6029D95E5C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2924735"/>
        <c:axId val="1732914655"/>
      </c:lineChart>
      <c:catAx>
        <c:axId val="1732924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Input</a:t>
                </a:r>
                <a:r>
                  <a:rPr lang="en-US" altLang="zh-TW" baseline="0"/>
                  <a:t> toggle rate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32914655"/>
        <c:crosses val="autoZero"/>
        <c:auto val="1"/>
        <c:lblAlgn val="ctr"/>
        <c:lblOffset val="100"/>
        <c:noMultiLvlLbl val="0"/>
      </c:catAx>
      <c:valAx>
        <c:axId val="17329146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32924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>
                <a:shade val="53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Sheet1!$B$133:$J$133</c:f>
              <c:numCache>
                <c:formatCode>General</c:formatCode>
                <c:ptCount val="9"/>
                <c:pt idx="0">
                  <c:v>3.3000000000000002E-2</c:v>
                </c:pt>
                <c:pt idx="1">
                  <c:v>6.0999999999999999E-2</c:v>
                </c:pt>
                <c:pt idx="2">
                  <c:v>7.0999999999999994E-2</c:v>
                </c:pt>
                <c:pt idx="3">
                  <c:v>7.0000000000000007E-2</c:v>
                </c:pt>
                <c:pt idx="4">
                  <c:v>6.0999999999999999E-2</c:v>
                </c:pt>
                <c:pt idx="5">
                  <c:v>3.9E-2</c:v>
                </c:pt>
                <c:pt idx="6">
                  <c:v>3.7999999999999999E-2</c:v>
                </c:pt>
                <c:pt idx="7">
                  <c:v>2.8000000000000001E-2</c:v>
                </c:pt>
                <c:pt idx="8">
                  <c:v>2.3E-2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9E-413A-9B86-E30A9B2ED469}"/>
            </c:ext>
          </c:extLst>
        </c:ser>
        <c:ser>
          <c:idx val="1"/>
          <c:order val="1"/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Sheet1!$B$134:$J$134</c:f>
              <c:numCache>
                <c:formatCode>General</c:formatCode>
                <c:ptCount val="9"/>
                <c:pt idx="0">
                  <c:v>0.106</c:v>
                </c:pt>
                <c:pt idx="1">
                  <c:v>0.14000000000000001</c:v>
                </c:pt>
                <c:pt idx="2">
                  <c:v>0.114</c:v>
                </c:pt>
                <c:pt idx="3">
                  <c:v>9.5000000000000001E-2</c:v>
                </c:pt>
                <c:pt idx="4">
                  <c:v>8.3000000000000004E-2</c:v>
                </c:pt>
                <c:pt idx="5">
                  <c:v>5.1999999999999998E-2</c:v>
                </c:pt>
                <c:pt idx="6">
                  <c:v>5.0999999999999997E-2</c:v>
                </c:pt>
                <c:pt idx="7">
                  <c:v>3.5000000000000003E-2</c:v>
                </c:pt>
                <c:pt idx="8">
                  <c:v>2.9000000000000001E-2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9E-413A-9B86-E30A9B2ED469}"/>
            </c:ext>
          </c:extLst>
        </c:ser>
        <c:ser>
          <c:idx val="2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Sheet1!$B$135:$J$135</c:f>
              <c:numCache>
                <c:formatCode>General</c:formatCode>
                <c:ptCount val="9"/>
                <c:pt idx="0">
                  <c:v>0.16800000000000001</c:v>
                </c:pt>
                <c:pt idx="1">
                  <c:v>0.17799999999999999</c:v>
                </c:pt>
                <c:pt idx="2">
                  <c:v>0.121</c:v>
                </c:pt>
                <c:pt idx="3">
                  <c:v>9.2999999999999999E-2</c:v>
                </c:pt>
                <c:pt idx="4">
                  <c:v>8.3000000000000004E-2</c:v>
                </c:pt>
                <c:pt idx="5">
                  <c:v>4.9000000000000002E-2</c:v>
                </c:pt>
                <c:pt idx="6">
                  <c:v>4.8000000000000001E-2</c:v>
                </c:pt>
                <c:pt idx="7">
                  <c:v>0.04</c:v>
                </c:pt>
                <c:pt idx="8">
                  <c:v>3.2000000000000001E-2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9E-413A-9B86-E30A9B2ED469}"/>
            </c:ext>
          </c:extLst>
        </c:ser>
        <c:ser>
          <c:idx val="3"/>
          <c:order val="3"/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Sheet1!$B$136:$J$136</c:f>
              <c:numCache>
                <c:formatCode>General</c:formatCode>
                <c:ptCount val="9"/>
                <c:pt idx="0">
                  <c:v>0.24199999999999999</c:v>
                </c:pt>
                <c:pt idx="1">
                  <c:v>0.21299999999999999</c:v>
                </c:pt>
                <c:pt idx="2">
                  <c:v>0.13900000000000001</c:v>
                </c:pt>
                <c:pt idx="3">
                  <c:v>0.10199999999999999</c:v>
                </c:pt>
                <c:pt idx="4">
                  <c:v>8.6999999999999994E-2</c:v>
                </c:pt>
                <c:pt idx="5">
                  <c:v>5.6000000000000001E-2</c:v>
                </c:pt>
                <c:pt idx="6">
                  <c:v>5.3999999999999999E-2</c:v>
                </c:pt>
                <c:pt idx="7">
                  <c:v>3.9E-2</c:v>
                </c:pt>
                <c:pt idx="8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39E-413A-9B86-E30A9B2ED469}"/>
            </c:ext>
          </c:extLst>
        </c:ser>
        <c:ser>
          <c:idx val="4"/>
          <c:order val="4"/>
          <c:spPr>
            <a:solidFill>
              <a:schemeClr val="accent4">
                <a:tint val="54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Sheet1!$B$137:$J$137</c:f>
              <c:numCache>
                <c:formatCode>General</c:formatCode>
                <c:ptCount val="9"/>
                <c:pt idx="0">
                  <c:v>0.308</c:v>
                </c:pt>
                <c:pt idx="1">
                  <c:v>0.27</c:v>
                </c:pt>
                <c:pt idx="2">
                  <c:v>0.17100000000000001</c:v>
                </c:pt>
                <c:pt idx="3">
                  <c:v>0.11600000000000001</c:v>
                </c:pt>
                <c:pt idx="4">
                  <c:v>0.10100000000000001</c:v>
                </c:pt>
                <c:pt idx="5">
                  <c:v>6.4000000000000001E-2</c:v>
                </c:pt>
                <c:pt idx="6">
                  <c:v>5.8999999999999997E-2</c:v>
                </c:pt>
                <c:pt idx="7">
                  <c:v>4.1000000000000002E-2</c:v>
                </c:pt>
                <c:pt idx="8">
                  <c:v>3.2000000000000001E-2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9E-413A-9B86-E30A9B2ED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2891599"/>
        <c:axId val="1302888239"/>
      </c:barChart>
      <c:catAx>
        <c:axId val="1302891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02888239"/>
        <c:crosses val="autoZero"/>
        <c:auto val="1"/>
        <c:lblAlgn val="ctr"/>
        <c:lblOffset val="100"/>
        <c:noMultiLvlLbl val="0"/>
      </c:catAx>
      <c:valAx>
        <c:axId val="13028882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02891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>
                <a:shade val="53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Sheet1!$B$143:$J$143</c:f>
              <c:numCache>
                <c:formatCode>General</c:formatCode>
                <c:ptCount val="9"/>
                <c:pt idx="0">
                  <c:v>8.2000000000000003E-2</c:v>
                </c:pt>
                <c:pt idx="1">
                  <c:v>8.5999999999999993E-2</c:v>
                </c:pt>
                <c:pt idx="2">
                  <c:v>0.113</c:v>
                </c:pt>
                <c:pt idx="3">
                  <c:v>5.0999999999999997E-2</c:v>
                </c:pt>
                <c:pt idx="4">
                  <c:v>0.10299999999999999</c:v>
                </c:pt>
                <c:pt idx="5">
                  <c:v>2.7E-2</c:v>
                </c:pt>
                <c:pt idx="6">
                  <c:v>5.3999999999999999E-2</c:v>
                </c:pt>
                <c:pt idx="7">
                  <c:v>2.1999999999999999E-2</c:v>
                </c:pt>
                <c:pt idx="8">
                  <c:v>2.7E-2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A3-4945-A4F6-1A72B3FE6011}"/>
            </c:ext>
          </c:extLst>
        </c:ser>
        <c:ser>
          <c:idx val="1"/>
          <c:order val="1"/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Sheet1!$B$144:$J$144</c:f>
              <c:numCache>
                <c:formatCode>General</c:formatCode>
                <c:ptCount val="9"/>
                <c:pt idx="0">
                  <c:v>0.16</c:v>
                </c:pt>
                <c:pt idx="1">
                  <c:v>0.105</c:v>
                </c:pt>
                <c:pt idx="2">
                  <c:v>0.183</c:v>
                </c:pt>
                <c:pt idx="3">
                  <c:v>6.4000000000000001E-2</c:v>
                </c:pt>
                <c:pt idx="4">
                  <c:v>0.14099999999999999</c:v>
                </c:pt>
                <c:pt idx="5">
                  <c:v>3.2000000000000001E-2</c:v>
                </c:pt>
                <c:pt idx="6">
                  <c:v>6.7000000000000004E-2</c:v>
                </c:pt>
                <c:pt idx="7">
                  <c:v>2.5000000000000001E-2</c:v>
                </c:pt>
                <c:pt idx="8">
                  <c:v>3.2000000000000001E-2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A3-4945-A4F6-1A72B3FE6011}"/>
            </c:ext>
          </c:extLst>
        </c:ser>
        <c:ser>
          <c:idx val="2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Sheet1!$B$145:$J$145</c:f>
              <c:numCache>
                <c:formatCode>General</c:formatCode>
                <c:ptCount val="9"/>
                <c:pt idx="0">
                  <c:v>0.224</c:v>
                </c:pt>
                <c:pt idx="1">
                  <c:v>0.10100000000000001</c:v>
                </c:pt>
                <c:pt idx="2">
                  <c:v>0.21199999999999999</c:v>
                </c:pt>
                <c:pt idx="3">
                  <c:v>6.0999999999999999E-2</c:v>
                </c:pt>
                <c:pt idx="4">
                  <c:v>0.14199999999999999</c:v>
                </c:pt>
                <c:pt idx="5">
                  <c:v>2.7E-2</c:v>
                </c:pt>
                <c:pt idx="6">
                  <c:v>6.4000000000000001E-2</c:v>
                </c:pt>
                <c:pt idx="7">
                  <c:v>2.3E-2</c:v>
                </c:pt>
                <c:pt idx="8">
                  <c:v>2.9000000000000001E-2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A3-4945-A4F6-1A72B3FE6011}"/>
            </c:ext>
          </c:extLst>
        </c:ser>
        <c:ser>
          <c:idx val="3"/>
          <c:order val="3"/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Sheet1!$B$146:$J$146</c:f>
              <c:numCache>
                <c:formatCode>General</c:formatCode>
                <c:ptCount val="9"/>
                <c:pt idx="0">
                  <c:v>0.26500000000000001</c:v>
                </c:pt>
                <c:pt idx="1">
                  <c:v>7.4999999999999997E-2</c:v>
                </c:pt>
                <c:pt idx="2">
                  <c:v>0.223</c:v>
                </c:pt>
                <c:pt idx="3">
                  <c:v>6.2E-2</c:v>
                </c:pt>
                <c:pt idx="4">
                  <c:v>0.152</c:v>
                </c:pt>
                <c:pt idx="5">
                  <c:v>3.3000000000000002E-2</c:v>
                </c:pt>
                <c:pt idx="6">
                  <c:v>7.0999999999999994E-2</c:v>
                </c:pt>
                <c:pt idx="7">
                  <c:v>0.02</c:v>
                </c:pt>
                <c:pt idx="8">
                  <c:v>2.8000000000000001E-2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A3-4945-A4F6-1A72B3FE6011}"/>
            </c:ext>
          </c:extLst>
        </c:ser>
        <c:ser>
          <c:idx val="4"/>
          <c:order val="4"/>
          <c:spPr>
            <a:solidFill>
              <a:schemeClr val="accent4">
                <a:tint val="54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Sheet1!$B$147:$J$147</c:f>
              <c:numCache>
                <c:formatCode>General</c:formatCode>
                <c:ptCount val="9"/>
                <c:pt idx="0">
                  <c:v>0.29099999999999998</c:v>
                </c:pt>
                <c:pt idx="1">
                  <c:v>2.8000000000000001E-2</c:v>
                </c:pt>
                <c:pt idx="2">
                  <c:v>0.23</c:v>
                </c:pt>
                <c:pt idx="3">
                  <c:v>5.5E-2</c:v>
                </c:pt>
                <c:pt idx="4">
                  <c:v>0.14299999999999999</c:v>
                </c:pt>
                <c:pt idx="5">
                  <c:v>6.6000000000000003E-2</c:v>
                </c:pt>
                <c:pt idx="6">
                  <c:v>2.3E-2</c:v>
                </c:pt>
                <c:pt idx="7">
                  <c:v>2.4E-2</c:v>
                </c:pt>
                <c:pt idx="8">
                  <c:v>2.4E-2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BA3-4945-A4F6-1A72B3FE60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2891599"/>
        <c:axId val="1302888239"/>
      </c:barChart>
      <c:catAx>
        <c:axId val="1302891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02888239"/>
        <c:crosses val="autoZero"/>
        <c:auto val="1"/>
        <c:lblAlgn val="ctr"/>
        <c:lblOffset val="100"/>
        <c:noMultiLvlLbl val="0"/>
      </c:catAx>
      <c:valAx>
        <c:axId val="13028882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02891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0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4:54:51.0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6819 13331 9215 0,'0'0'816'0,"0"0"-656"0,0 0-160 0,-1 1 0 16,2-1 2128-16,-1 1 400 0,2 2 80 0,-1 4 16 16,0 4 0-16,2 7 16 0,-2 4 0 0,-1 5 0 15,0 4-976-15,-4 2-192 0,3 0-32 0,-2 1-16 16,0-1-752-16,-2-1-160 0,1 0-16 0,0 1-16 15,-1 1-64-15,-1 1-16 0,2 0 0 0,1-1 0 16,0-2-176-16,1-4-32 0,0-4-16 0,1-3 0 16,0-2-432-16,1-4-64 0,0-4-32 0,0-2 0 15,0-1-1088-15,0-3-224 0,0-2-32 0,0-2-16 16,0-2-288-16,0 1-64 0,0-1-16 0,-1 0 0 16,1 1-224-16,-2-3-32 0,2-1-16 0,-4-2 0 15,3 3 368-15,-1-4 64 0,-1-2 0 0,0-2 16 16,0 0 944-16,0 1 192 0,0-1 48 0,-1 1 0 0,-1-2 720 0,0-2 0 15,-1 2 0-15,0 0 0 0,1 2 1104 0,0 0 112 16,1 4 32-16,2 3 0 0,0 3 448 0,0 2 96 16,-1 0 0-16,2 4 16 0,0 1 176 0,-2 1 48 15,3 3 0-15,-1 2 0 0,0 1-576 0,0 2-112 16,1 0-32-16,0-1 0 0,1-2-272 0,-1-1-48 16,1 1-16-16,0-1 0 0,-1-1-128 0,2-2-16 15,0 1-16-15,-1-2 0 0,3-1-384 0,-3-1-80 16,1-2-16-16,0-1 0 0,3-1-208 0,1-1-128 15,-1-1 160-15,1-1-160 0,2 0 320 0,-2-2-16 0,3-1-16 16,-9 4 0-16,0 0 96 0,0 0 32 0,44-41 0 0,-44 41 0 16,0 0-288-16,47-60-128 0,-47 60 0 0,36-62-11216 15,-17 22-2352-15</inkml:trace>
  <inkml:trace contextRef="#ctx0" brushRef="#br0" timeOffset="1266.16">10902 11171 12895 0,'0'-1'1152'16,"0"1"-928"-16,1 0-224 0,-1 0 0 16,0 0 1536-16,0 2 256 0,1 0 48 0,1 5 16 15,-1 5 320-15,3 7 64 0,-1 7 0 0,0 5 16 0,-1 5-768 0,0 3-144 16,1 2-48-16,-1 2 0 15,1 3-208-15,-3 1-64 0,2 1 0 0,-1-1 0 16,0-2-304-16,-1-5-64 0,1-7-16 0,-1-2 0 0,2-3-464 0,-1-2-176 16,-1 0 0-16,0-3 144 0,0 0-320 0,0-4-64 15,-1-2-16-15,1-4 0 16,-2-3-192-16,2-2-64 0,0-5 0 0,-1-2 0 16,1-1-576-16,-1-1-128 0,-2 0-32 0,1-2 0 15,-1-3-1168-15,0-1-224 0,-1-3-48 0,-1-1-16 16,-1-1-384-16,0-1-80 0,-1 1-16 0,-19-24 0 47,3 7 832-47,4 7 176 0,5 7 16 0,3 6 16 0,3 4 2368 0,4 3 480 0,0 2 80 0,1 1 32 15,3 1 1376-15,0 1 288 0,0 1 48 0,0 2 16 16,3 3 32-16,-1 0 16 0,2 4 0 0,-1 2 0 16,1 2-1040-16,1 2-208 0,0 2-32 0,0 1-16 15,0-1-512-15,0 1-96 0,-1-2-32 0,0-1 0 16,2-4-368-16,-2-2-80 0,4-2-16 0,-1-3 0 15,-1-4 32-15,2-1 0 0,-1-3 0 0,1-2 0 16,1-1 0-16,-9 3 0 0,0 0 0 0,35-36 0 16,-35 36 48-16,28-44 16 0,-10 12 0 0,-1 0 0 15,2-3-288-15,0-1-304 0,0 1 64 0,-2 0-14720 16</inkml:trace>
  <inkml:trace contextRef="#ctx0" brushRef="#br0" timeOffset="14650.22">2796 15365 13823 0,'0'3'1216'0,"0"1"-960"0,1-1-256 0,-1-1 0 16,0 1 1376-16,0 0 224 0,0 6 64 0,-1 4 0 16,1 5 224-16,-1 5 48 0,-2 3 16 0,0-1 0 15,1 3-656-15,-2-1-128 0,-1 0-16 0,0 3-16 16,1 3-160-16,-2-1-16 0,-1-1-16 0,2-4 0 15,0-3-368-15,1-5-80 0,1-2-16 0,2-3 0 16,0-1-336-16,1 0-144 0,-2-2 128 0,2 0-128 16,0 0-576-16,-2-1-208 15,1 0-48-15,1-2 0 0,-2-3-288 0,2 0-64 0,0-1-16 0,0-1 0 16,0-2 448-16,0 0 96 0,-1-1 16 0,0-1 0 16,-2 1-400-16,2-2-80 0,-2 0-16 0,1-2 0 15,-2 0-240-15,0 0-48 0,0-2-16 0,0-1 0 0,0 2 912 0,-1-2 176 16,0 1 32-16,0-2 16 0,-1 1 464 0,1 1 96 15,-2-1 0-15,0 0 16 0,1-1 752 0,-3 1 128 16,5 1 48-16,0 1 0 0,2 2 336 0,0 1 64 16,2 2 0-16,-1-1 16 0,2 2-64 0,-1 0-16 15,0 1 0-15,0 1 0 0,0 1-336 0,0 2-80 16,0-1-16-16,2 5 0 0,0 3-672 0,0 3-144 16,0 1-32-16,1 2 0 0,0 0-256 0,-1 1 160 15,-1 0-160-15,3-3 128 0,-3-1-128 0,3-2 0 0,-2-3 0 0,1-2 0 16,2-3 0-16,0-1 0 0,0-3 0 0,2-1 0 15,0-3 0-15,-7 2 0 0,0 0-144 0,0 0 144 16,41-37 0-16,-41 37 0 0,23-38-128 0,-23 38 128 16,29-50 0-16,-29 50-192 0,30-61 192 0,-30 61-160 31,37-68-608-31,-21 32-128 0,3-3-32 0,-2-1-14784 0</inkml:trace>
  <inkml:trace contextRef="#ctx0" brushRef="#br0" timeOffset="19000.43">19070 7638 15663 0,'-1'-2'1392'0,"1"0"-1120"0,0 1-272 0,0 1 0 0,0 0 1216 0,0 0 192 16,1 0 48-16,-1 0 0 0,0 1 480 0,2 3 112 15,1 6 0-15,0 3 16 0,-1 5-464 0,2 3-80 16,-1 2-32-16,0 5 0 0,0 0-752 0,-2 2-160 15,-2 4-16-15,1 0-16 0,0-1-352 0,0-3-192 16,0-1 192-16,0-3-192 0,-1-2-192 0,0-2-160 16,-1-2-32-16,-1-1 0 15,2-1-752-15,-2-2-144 0,-1-1-48 0,1-2 0 16,2-2-208-16,-1-4-32 0,0-1-16 0,2-4 0 16,0-3 160-16,-1-1 16 0,-2-3 16 0,1-1 0 15,-2-1-144-15,0-2-16 0,0 0-16 0,-2-1 0 16,-1-1 272-16,2 2 48 0,-2-1 16 0,1-1 0 0,-2 2 816 0,1-1 160 0,0 1 48 0,2 0 0 15,0-1 336-15,1 2 80 0,2 0 16 0,0 1 0 16,1 1 848-16,1 1 160 0,0 2 48 0,0 2 0 16,2 1-192-16,-2 0-16 0,1 0-16 0,0 2 0 15,0 1 0-15,2 3 0 0,-2 3 0 0,3 3 0 16,-1 3 160-16,0 1 48 0,0 1 0 0,-1 0 0 16,0 1-672-16,0-1-128 0,0-1-16 0,1-2-16 15,0-1-224-15,0-3-32 0,-1-2-16 0,2-3 0 16,0-1 320-16,1-2 64 0,-1-3 16 0,2-2 0 15,2-2-160-15,0-2-16 0,-8 7-16 0,0 0 0 0,37-43-144 0,-37 43-32 16,36-45 0-16,-36 45 0 0,40-52-192 0,-40 52 0 16,38-59 0-16,-38 59-14224 15</inkml:trace>
  <inkml:trace contextRef="#ctx0" brushRef="#br0" timeOffset="21150.41">14979 9482 10127 0,'0'-3'896'0,"0"1"-704"0,0 2-192 0,0-1 0 15,0 1 992-15,0 0 160 0,1-1 48 0,-1 1 0 16,1 1 544-16,0 2 112 0,2 6 32 0,-1 3 0 15,0 7-272-15,0 3-48 0,3 4-16 0,-2 5 0 16,-1 3-208-16,-2 5-64 0,0 8 0 0,-2-1 0 16,1-2-320-16,-1-3-64 0,0-2 0 0,-1-2-16 15,2-4-624-15,-1 0-112 0,1-1-16 0,1-1-128 0,-2-1 0 0,1-2-352 16,-1-2 48-16,2-4 16 16,-1-3-480-1,0-4-80-15,1-3-32 0,-1-3 0 0,-1-4 304 0,2-2 64 0,0-3 16 0,-1-2 0 16,1-1-416-16,-2-4-96 0,0-2-16 0,0-5 0 15,-3-2-1376-15,0-1-288 0,-1-2-48 0,-2-2-16 16,0-1 384-16,1 2 80 0,-2 3 16 0,2 2 0 0,0 0 1520 0,2 4 304 16,0 2 64-16,0 1 16 0,2 3 944 0,1 0 192 15,1 2 48-15,0 2 0 0,-1 0 48 0,2 1 16 16,0 1 0-16,0 0 0 0,0 1 80 0,2 2 32 16,0 1 0-16,0 4 0 0,0-1-368 0,2 4-80 15,0 2-16-15,0 0 0 0,-1 0 64 0,0 2 16 16,2 4 0-16,2 0 0 0,-2 0 224 0,1-1 64 0,-2-2 0 0,2-2 0 15,-1-5 48-15,0-2 16 0,-1-3 0 0,1-3 0 16,1-1-16-16,0-3 0 0,2-3 0 0,-8 5 0 16,0 0-368-16,33-46-80 0,-19 17-16 0,1-5 0 15,3-7-144-15,2-1-16 0,-1 0-16 0,0 3-9824 16,-1 3-1952-16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1T11:46:04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24488,'5281'9375'0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3T15:48:14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22126,'5428'12280'0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5:03:28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15544 12674 2751 0,'0'0'256'15,"0"0"-256"-15,0 0 0 0,0 0 0 0,0 0 464 0,-2 1 48 16,2 0 16-16,0 0 0 0,-1 1 304 0,-1-1 48 16,0 2 16-16,1-1 0 0,1-1 0 0,-3 0 0 15,3-1 0-15,0 2 0 0,-1-1-144 0,1-1-32 16,0 0 0-16,0 0 0 0,0-1-432 0,0-1-96 16,0 0 0-16,0-2-16 0,1 0-176 0,1 0-176 15,0 0 48-15,0-2 0 0,0-1 480 0,-1 1 96 16,1-1 32-16,0 0 0 0,-2 7 800 0,0 0 144 15,0 0 48-15,15-38 0 0,-15 38-192 0,0 0-48 16,21-40 0-16,-21 40 0 0,0 0-160 0,27-47-48 16,-27 47 0-16,25-34 0 0,-25 34-272 0,28-38-64 15,-28 38-16-15,26-38 0 0,-26 38-288 0,24-35-64 16,-24 35-16-16,0 0 0 0,26-45-304 0,-26 45 0 16,0 0 0-16,0 0 0 15,11-34-1088-15,-12 31-192 0,-1 2-16 0,-1 1-16 16,-1 0-1072-16,-1 2-224 0,0 1-32 0,0 1-7024 0</inkml:trace>
  <inkml:trace contextRef="#ctx0" brushRef="#br0" timeOffset="253.09">15576 12432 6447 0,'-3'0'272'0,"1"0"80"0,1-1-352 0,1 0 0 0,1 0 0 0,0 0 0 15,0 0 1088-15,2-2 128 0,1-2 48 0,-4 5 0 16,0 0 352-16,0 0 80 0,29-35 16 0,-29 35 0 15,0 0 16-15,0 0 0 0,43-36 0 0,-43 36 0 16,0 0-48-16,0 0 0 0,45-31 0 0,-45 31 0 16,0 0-512-16,0 0-96 0,43-18-32 0,-43 18 0 15,0 0-544-15,0 0-112 0,38-4-32 0,-31 7 0 0,0 0-352 0,-3 4 0 16,-1 1 0-16,-2 2 0 0,-1 3 0 0,-3 3 0 16,0 0 0-16,-3 3 0 0,-2 1 0 0,-1-2-128 15,-1 0 128-15,1-1-192 16,1-2-496-16,-1-1-96 0,0-4-32 0,3-3-8784 15,2-4-1744-15</inkml:trace>
  <inkml:trace contextRef="#ctx0" brushRef="#br0" timeOffset="4249.76">15313 11809 2751 0,'2'-2'256'0,"-1"0"-256"16,-1 1 0-16,0 0 0 0,0 0 1216 0,0 0 192 15,0-1 32-15,-1-2 16 0,-1-1 656 0,0-2 128 16,0 3 16-16,-4 0 16 0,1 1-400 0,-1 1-80 16,-2 1 0-16,0 2-16 0,-1 1-272 0,-2 1-48 15,1 2-16-15,1 0 0 0,-1 3-16 0,-2 1 0 16,3 3 0-16,0 1 0 0,-1 2-592 0,2 1-112 15,-1 3-16-15,0 0-16 0,2 4-368 0,1 2-80 16,0 0-16-16,2-1 0 0,3-2-224 0,1-2 176 16,2-2-176-16,2-4 160 0,1-3-160 0,1-1 0 15,3 0 0-15,0-2 0 0,-1 0 0 0,1-1 0 16,3-2 0-16,0 0 0 0,-12-5 0 0,0 0 0 0,46 5-176 16,-46-5 176-1,0 0-528-15,53-10-32 0,-53 10 0 0,0 0 0 16,58-28-1408-16,-58 28-272 0,38-24-64 0,-38 24-10560 0</inkml:trace>
  <inkml:trace contextRef="#ctx0" brushRef="#br0" timeOffset="4716.3">15614 11858 1839 0,'0'-3'160'0,"0"-1"-160"16,0 1 0-16,0 1 0 16,0 0 1680-16,0-1 304 0,-1-3 64 0,-3-2 16 0,0-3 176 0,-2-1 48 15,-2 3 0-15,0 1 0 0,-2 3 0 0,0 0 0 16,-1 3 0-16,-2 2 0 0,2 2-288 0,-1 2-48 16,1 2-16-16,0 4 0 0,1 3-656 0,0 3-128 15,2 4-16-15,1 3-16 0,3 4-576 0,1 4-112 16,2 2-32-16,1-4 0 0,2-2-400 0,1-4 128 15,2-5-128-15,3-3 0 0,1-5 0 0,0-2 0 16,3-3-144-16,-1-1 144 16,-1 0-448-16,-10-4 32 0,0 0 0 0,0 0 0 15,36 1-144-15,-36-1-16 0,0 0-16 0,0 0 0 16,0 0-208-16,33-36-32 0,-33 36-16 0,11-30 0 16,-11 30-48-16,9-38 0 0,-4 19 0 0,-3-1 0 15,-1-1 320-15,-1 1 48 0,0 2 16 0,-1 1 0 0,-2 2 352 0,-1 1 160 0,2 2-128 0,-2 1 128 16,2 3 512-16,1 2 192 0,1 3 48 0,0 2 0 15,0 2 464-15,1 3 80 0,1 3 32 0,2 2 0 16,-2 4-368-16,3 3-64 0,-3 3 0 0,0 2-16 16,3 2-512-16,-1 0-112 0,-1 0 0 0,-1-4-16 15,3-3-240-15,-2 0 0 0,2-5 0 0,-1-2 0 16,1 0-1120-16,0-4-160 16,-1 0-48-16,-1-1-8944 0,-1-2-1792 0</inkml:trace>
  <inkml:trace contextRef="#ctx0" brushRef="#br0" timeOffset="5065.78">15704 11776 4607 0,'0'-9'192'0,"-1"6"64"0,1 0-256 0,0 1 0 0,0 1 0 0,0 1 0 0,0 1 1872 0,1 1 336 16,1 4 64-16,-1 5 16 0,1 6 496 0,0 5 96 16,0 6 32-16,-2 2 0 0,0 2-992 0,0 0-208 15,0-1-48-15,0-4 0 0,2-1-960 0,0-7-192 16,2-4-32-16,0-4-16 0,0-4-336 0,0-3-128 15,0-3 0-15,-1-2 0 16,0-3-320-16,-1-1-176 0,0-3-16 0,0-3-16 16,1-3-304-16,-2-3-64 0,1-3-16 0,-1-2 0 0,2-2 704 0,-1-1 208 15,-2 2 0-15,2-1 0 0,0 2 288 0,-1 0 176 16,2 3 48-16,-1 1 0 0,1 1 48 0,-1 3 16 16,2 2 0-16,-4 12 0 0,0 0-16 0,0 0 0 15,0 0 0-15,31-32 0 0,-22 34-64 0,0 5-16 0,0 2 0 0,3 4 0 16,-2 2 224-16,1 3 32 0,-4 1 16 0,3 2 0 15,-3 0-480-15,-1 1-80 0,0 1-32 0,-1 2 0 16,0 0-352-16,0 0-64 0,-1-3 0 0,0-1-16 31,-1-2-848-31,1-4-160 0,-3-2-48 0,1-3-13248 0</inkml:trace>
  <inkml:trace contextRef="#ctx0" brushRef="#br0" timeOffset="5566.34">16000 11749 13823 0,'0'-2'608'0,"-1"2"128"0,1 0-592 0,0 0-144 16,0 0 0-16,0 1 0 0,0 1 1280 0,0 0 240 16,1 6 32-16,-1 3 16 0,0 4 288 0,0 4 48 0,0 3 16 0,0 0 0 15,0 6-640-15,0-3-128 0,-1 2-32 0,1-1 0 16,0-2-288-16,0-2-48 0,1-2-16 15,-1-5 0-15,0-4-544 0,0-1-224 0,0-4 176 0,2-2-176 32,-2-2-272-32,0-1-160 0,0-2-16 0,0-3-16 15,0-1-112-15,1-2 0 0,0-5-16 0,1-3 0 16,1-4 0-16,2-6 0 0,1-4 0 0,0-2 0 0,4-1 272 0,-3 1 48 0,2 3 16 0,-4 3 0 31,-5 25-128-31,14-41-32 0,-14 41 0 0,13-31 0 0,-13 31 544 0,0 0 128 0,0 0 0 0,0 0 16 16,32-31 480-16,-24 32 80 0,-2 5 32 0,0 3 0 15,1 4-160-15,-2 0-16 0,-1 2-16 0,1 3 0 16,0 2-224-16,-2 0-64 0,0 0 0 0,0 2 0 16,-1 0-384-16,-1 3 0 0,-1-1 0 0,3 1 0 15,-1-2-816-15,0-1-192 0,0-3-32 0,1-3-12544 16</inkml:trace>
  <inkml:trace contextRef="#ctx0" brushRef="#br0" timeOffset="5882.85">16266 11764 15663 0,'-4'1'688'0,"2"0"144"0,1 0-656 0,0 1-176 16,0 0 0-16,-1 1 0 0,2 1 960 0,-2 4 144 16,-1 5 48-16,2 8 0 0,-1 6-384 0,1 3-64 15,1 2 0-15,0 0-16 0,1-1-400 0,2-3-80 0,1-3-16 0,2-6 0 16,1-4-192-16,2-3 0 0,0-4 128 0,0-2-128 15,-9-6 0-15,0 0-288 0,30 4 64 0,-30-4 16 32,0 0-288-32,0 0-48 0,0 0-16 0,34-30 0 0,-34 30 368 0,0 0 192 0,12-38-192 0,-12 38 192 15,4-34 512-15,-6 14 192 0,2 1 64 0,-3-1 0 16,-1 0 480-16,-2-1 96 0,-1 0 32 0,-2 1 0 16,-1 1-368-16,-1 1-80 0,-1 1-16 0,0 2 0 15,-1 2-656-15,2 0-128 0,-1 3-128 0,2 1 192 16,1 0-464-16,-1 3-96 0,6 1-16 0,1 1-13152 15</inkml:trace>
  <inkml:trace contextRef="#ctx0" brushRef="#br0" timeOffset="6232.88">16362 11718 10127 0,'5'4'896'0,"-2"-1"-704"0,1-1-192 0,-2-1 0 16,2-1 1488-16,-1 0 272 0,2 0 48 0,1 0 16 16,-6 0 400-16,0 0 80 0,44-3 0 0,-44 3 16 15,34-4-1232-15,-34 4-256 0,36-4-64 0,-36 4 0 16,36-5-608-16,-36 5-160 0,0 0 0 0,46-9 0 31,-46 9-880-31,0 0-208 0,0 0-32 0,37-17-10112 0</inkml:trace>
  <inkml:trace contextRef="#ctx0" brushRef="#br0" timeOffset="6466.13">16498 11499 7359 0,'-7'2'656'0,"2"0"-528"0,0 2-128 0,1-1 0 0,1 0 2576 0,3 1 496 16,-2-1 80-16,0 7 32 0,-4 10 32 0,-2 9 16 16,2 7 0-16,-1 3 0 0,3 5-1376 0,1-2-288 15,1-1-48-15,0-1-16 0,2 1-608 0,2-2-112 16,0 0-16-16,1-2-16 0,1-5-288 0,5-5-48 15,0-6-16-15,2-7 0 0,1-4-240 0,2-4-160 16,2-3 192-16,-16-3-192 0,35 0 0 0,-35 0 0 16,39-8 0-16,-39 8 0 0,0 0 0 0,53-25 0 15,-53 25 0-15,0 0 0 0,38-42 0 0,-38 42 0 16,17-37 0-16,-17 37 0 16,14-46-544-16,-14 46-64 0,12-52-16 0,-12 52-16624 0</inkml:trace>
  <inkml:trace contextRef="#ctx0" brushRef="#br0" timeOffset="7533.05">17363 11520 4607 0,'5'-4'400'0,"-2"0"-400"0,0 0 0 0,-2 0 0 15,2 0 1328-15,-2 1 176 0,0-1 32 0,2-1 16 16,1-4 736-16,0-4 144 0,1-2 16 0,-2-1 16 16,0 1-1088-16,-2 1-224 0,-1 2-32 0,-4 0-16 15,2 3-128-15,-4 0-16 0,0 2-16 0,-1 0 0 16,-2 2 272-16,-1-1 48 0,-2 1 16 0,-1 2 0 15,-3-1-368-15,0 1-64 0,0 0-16 0,1 2 0 16,0 0-272-16,1 2-64 0,2 2-16 0,1 1 0 16,2 1 0-16,2 4 0 0,2 1 0 0,3 4 0 15,2 3-112-15,1 3-32 0,2 5 0 0,0 4 0 16,2 6-208-16,-2 4-128 0,2 5 128 0,-1 4-128 0,-1 3 0 16,-1-3 0-16,-1-1 0 0,-1-1 0 0,0-3 0 0,-1-2 0 15,1-1 0-15,-2-4 0 0,2-3 0 0,0-5 0 16,-1-4-176-16,0-5 176 15,-1-3-1024-15,-2-4-128 0,2-3 0 0,-3-2-16 16,0-3-1440-16,0-2-272 0</inkml:trace>
  <inkml:trace contextRef="#ctx0" brushRef="#br0" timeOffset="7733.17">17035 11820 6447 0,'-2'-3'272'0,"1"1"80"0,1 0-352 0,0 1 0 15,1 0 0-15,0 0 0 0,0-1 1280 0,2 0 176 0,3-1 32 0,2-1 16 16,2 1 608-16,-10 3 112 0,0 0 16 0,0 0 16 16,56-8-208-16,-56 8-32 15,0 0-16-15,57 2 0 0,-57-2-304 0,50 5-64 0,-50-5-16 0,59 5 0 16,-59-5-1040-16,63 5-224 0,-63-5-32 0,54 4-16 31,-54-4-1072-31,0 0-192 0,55 3-64 0,-55-3-13104 0</inkml:trace>
  <inkml:trace contextRef="#ctx0" brushRef="#br0" timeOffset="8082.6">17490 11766 6447 0,'-5'-3'272'0,"2"2"80"16,0 0-352-16,-1 0 0 0,4 1 0 0,-1 1 0 16,-1 1 2272-16,0 2 384 0,-2 5 80 0,-1 5 16 0,2 5 368 0,1 3 80 15,0 3 0-15,0 2 16 0,2 2-1392 0,2-2-288 16,0-1-48-16,1-3-16 0,2-3-976 0,2-4-208 15,0-2-32-15,2-4-16 0,-1-1-464 0,1-3-96 16,1-1 0-16,-2-1-16 16,0-2-1200-16,-1-2-256 0,1-2-32 0,-1-2-16 15,0-1-256-15,-2-1-48 0,1-1-16 0,-1-3 0 16,0-2 448-16,-2 0 96 0,1-2 16 0,0-4 0 16,0-3 640-16,1-3 144 0,-1-2 32 0,1-1 0 0,0 0 576 0,-2 1 208 15,1 3-144-15,1 3 144 0,-2 2 608 0,0 5 208 16,-1 4 32-16,-1 3 16 0,2 4 784 0,-1 4 144 15,1 4 48-15,-1 2 0 0,2 3-112 0,-1 3 0 16,2 4-16-16,-1 2 0 0,1 2-48 0,-1 0 0 0,0 1 0 16,0 0 0-16,-1 0-1024 0,0-1-224 0,1-3-32 0,1-1-16 31,0-3-1008-31,2-2-192 0,0 0-32 0,1-4-16 16,0 0-1344-16,-2-3-272 0</inkml:trace>
  <inkml:trace contextRef="#ctx0" brushRef="#br0" timeOffset="8399.23">17806 11753 6447 0,'-1'3'576'16,"1"0"-576"-16,0-2 0 0,0 0 0 0,0 1 2064 15,0 2 304-15,0 4 64 0,-1 5 16 0,1 8-144 0,0 3-48 16,-2 4 0-16,2 0 0 0,0 3-864 0,0 0-176 15,0-1-48-15,0-2 0 0,0-3-352 0,2-4-80 16,-1-3-16-16,0-4 0 0,0-4-384 0,-1-2-80 16,2-3 0-16,-2-2-16 0,1-2-368 0,-1-1-80 15,0-2-16-15,1-3 0 0,1 0 64 0,1-5 16 16,0-4 0-16,2-3 0 0,1-5 288 0,2-4 64 16,-1-2 16-16,4-2 0 0,1 0-32 0,1 1 0 15,-13 29 0-15,27-46 0 0,-27 46-192 0,0 0 0 16,40-40 0-16,-40 40 0 15,0 0-448-15,0 0-128 0,52-22-16 0,-52 22-12672 0</inkml:trace>
  <inkml:trace contextRef="#ctx0" brushRef="#br0" timeOffset="8699.1">17923 11822 14735 0,'2'0'640'0,"1"0"160"0,0-1-640 0,2 0-160 0,-1 0 0 0,1 0 0 0,3 0 1680 0,-8 1 304 15,0 0 64-15,59-11 16 0,-59 11 192 0,68-10 48 16,-68 10 0-16,66-9 0 0,-66 9-848 0,52-5-176 16,-52 5-16-16,0 0-16 0,48-2-800 0,-48 2-144 15,0 0-48-15,0 0 0 16,0 0-1680-16,0 0-352 0</inkml:trace>
  <inkml:trace contextRef="#ctx0" brushRef="#br0" timeOffset="8882.49">18112 11627 24879 0,'-2'17'1088'0,"1"-4"256"0,-1 0-1088 0,2-2-256 0,0-3 0 0,0-1 0 16,0 3 1520-16,0 9 240 0,0 11 48 0,0 12 16 16,0 9-608-16,0 0-112 0,0 0-16 0,-2-7-16 15,3-6-880-15,0-8-192 0,1-7 0 0,0-8-10432 16,-1-4-2096-1</inkml:trace>
  <inkml:trace contextRef="#ctx0" brushRef="#br0" timeOffset="9250.65">18243 11381 24879 0,'1'19'1088'0,"-1"-4"256"0,0 1-1088 0,1-2-256 16,0-2 0-16,-1-1 0 0,1 5 1712 0,1 11 272 16,-1 18 64-16,2 13 16 0,-1 7-976 0,-2-4-192 15,0-6-32-15,-1-6-16 0,-1-4-336 0,2-5-80 16,1-4-16-16,0-6 0 0,0-4-96 0,3-7 0 16,-1-5-16-16,-2-5 0 0,2-3-304 0,0-4 0 15,0-2 0-15,2-1 0 16,-3-4-704-16,3-2-32 0,0-1-16 0,1-4 0 15,1-1-208-15,-1-4-32 0,3-1-16 0,-1-1 0 0,0-2 688 0,1 0 128 16,-9 21 16-16,19-39 16 0,-19 39 288 0,19-37 48 16,-19 37 16-16,0 0 0 0,28-37 192 0,-28 37 64 15,0 0 0-15,0 0 0 0,0 0-64 0,0 0 0 16,35 4 0-16,-30 9 0 0,-1 5 112 0,-2 3 16 0,0 3 0 16,-2 1 0-16,0 3-512 0,0 0 128 0,1-3-128 15,-1-2 0 1,2-3-912-16,1-3-240 0,0-4-32 0,2-2-13824 0</inkml:trace>
  <inkml:trace contextRef="#ctx0" brushRef="#br0" timeOffset="9999.57">18615 11861 10591 0,'0'-4'944'0,"0"2"-752"16,0 1-192-16,0 1 0 0,0 1 0 0,-2-2 0 16,2 0 0-16,-2-1 0 0,-1-1 0 0,-1 0 0 15,1-1 0-15,1 0 0 0,-1 0 0 0,3-1 0 16,-1 1 0-16,-1-1-160 0,0 2 160 0,2-2 0 16,-1 0 336-16,1 0 176 0,-1 1 48 0,0 0 0 15,-1 0 688-15,2 2 144 0,-1 0 16 0,0 2 16 16,-1 2 720-16,2 2 144 0,-1 3 16 0,0 2 16 15,-2 4-304-15,3 3-64 0,-1 5-16 0,0 2 0 16,0 4-640-16,-1 2-128 0,2 2-16 0,0 1-16 0,0-2-464 16,4-3-96-16,-1-5 0 0,0-5-16 0,1-4-560 0,1-3 0 15,2-4 0-15,-3-2 0 16,2-3-384-16,-1-1-128 0,1 0-16 0,0-4-16 16,-6 4-656-16,0 0-128 0,0 0-16 0,25-42-16 15,-25 42 240-15,13-43 48 0,-7 16 16 0,0-2 0 16,0-2-352-16,-3 0-64 0,2 5 0 0,-1 0-16 15,-1 3 352-15,-1 2 80 0,2 3 16 0,-1 3 0 0,0 3 1040 0,1 3 176 16,-1 3 48-16,1 3 32 0,-1 3 688 0,0 3 144 16,0 2 16-16,-1 5 16 0,0 3 352 0,0 3 64 15,1 4 0-15,-1 2 16 0,-2 4-368 0,2 1-80 16,-1 2-16-16,0-1 0 0,0-1-736 0,1-3-160 0,0-3-16 16,2-3-16-16,2-3-160 0,0-3 0 0,3-1 0 0,-1-4 0 31,2-1-960-31,-1-2-80 0,1-2-16 0,-10-2-12944 0</inkml:trace>
  <inkml:trace contextRef="#ctx0" brushRef="#br0" timeOffset="10282.35">18936 11765 12895 0,'-1'7'576'0,"1"-3"112"0,-1 0-560 0,1-1-128 0,0 1 0 0,0-1 0 16,-2 2 1472-16,2 4 256 0,0 6 48 0,-1 8 16 0,0 0-288 0,-2 6-48 15,3 0-16-15,-3 0 0 0,2 0-544 0,-1-3-96 16,-1-3-32-16,2-2 0 0,0-5 112 0,-2-4 16 16,3-1 0-16,-2-6 0 15,1-1-656-15,-1-3-240 0,2-3 176 0,0-3-176 0,0-2 0 16,0 7 0-16,0 0 0 0,10-42 0 0,-10 42 0 0,14-43 0 16,-14 43 0-16,20-51 0 0,-20 51 256 0,25-52 96 15,-25 52 32-15,30-47 0 0,-30 47 272 0,37-36 64 16,-37 36 16-16,40-24 0 0,-40 24-320 0,46-14-64 15,-46 14-16-15,48-8 0 0,-48 8-336 0,45-1 0 16,-45 1 0-16,36 1-15936 0</inkml:trace>
  <inkml:trace contextRef="#ctx0" brushRef="#br0" timeOffset="28166.54">19669 11405 12895 0,'0'0'1152'0,"0"0"-928"0,0 1-224 0,0-1 0 16,0 1 1312-16,-1 0 224 0,0 1 32 0,1 0 16 16,0 2 688-16,-1 3 144 0,0-1 16 0,0 3 16 15,-1 3-224-15,2 4-48 0,0 6-16 0,0 3 0 16,0 7-720-16,-1 4-144 0,0 5-16 0,0 2-16 16,1-1-752-16,-2-2-160 0,2-4-32 0,0-1 0 15,-1 2-192-15,-1 2-128 0,1 3 128 0,-1-1-128 16,1-3 0-16,-2-2 0 0,1-4 0 0,-1-7 128 15,1-3-128-15,2-5 0 0,2-4 0 0,-1-4 0 16,0-6-608-16,2-2-32 16,0-4-16-16,0-2-11120 0,1-4-2240 0</inkml:trace>
  <inkml:trace contextRef="#ctx0" brushRef="#br0" timeOffset="28599.22">19853 11816 12895 0,'-4'2'576'0,"0"-1"112"0,3 0-560 0,-1-1-128 0,1 1 0 0,-2 1 0 15,2 0 2192-15,-3 1 416 0,-1 3 80 0,-2 6 0 16,-2 4 256-16,-2 4 32 0,2 6 16 0,0 2 0 16,3 2-1328-16,0 1-256 0,2 0-48 0,2-2-16 15,3-2-832-15,2-5-160 0,2-3-32 0,2-4-16 16,2-3-304-16,1-4-192 0,2-1 16 0,-1-3 16 31,-11-4-864-31,0 0-192 0,0 0-16 0,53-2-16 16,-53 2-96-16,0 0-32 0,49-16 0 0,-49 16 0 15,0 0 768-15,39-21 160 0,-39 21 16 0,0 0 16 0,27-28 608 0,-27 28 112 0,9-26 16 0,-9 12 16 16,-2 0 368-16,-3-2 64 0,-2-1 0 0,-4-2 16 16,-2 0 144-16,-5 0 32 0,-4-1 0 0,0 1 0 0,-2 4-128 15,3 3 0-15,4 3-16 0,2 4 0 0,4 1-400 0,2 3-80 16,3 1-16-16,2 0 0 0,2-1-320 0,2 0 0 16,0 0 0-16,2-1-11584 15,1-1-2416-15</inkml:trace>
  <inkml:trace contextRef="#ctx0" brushRef="#br0" timeOffset="29316.19">20093 11793 7359 0,'-1'-2'656'0,"-1"0"-528"0,0 1-128 0,2 1 0 0,0 0 2080 0,-1-1 384 0,-2-1 80 0,0 0 16 0,-2 2 448 0,0 2 80 16,2 5 32-16,1 5 0 0,0 5-944 0,0 6-192 15,2 6-48-15,-1 5 0 0,1 6-1040 0,0 1-224 16,0-2-32-16,1-5-16 0,2-5-384 0,1-7-80 15,1-4-16-15,0-5 0 0,3-2-144 0,0-2 0 16,-1-2 0-16,1-3 0 0,0-1-224 0,-2-2 32 16,1-1 0-16,-1-3 0 15,1-1-432-15,0-2-80 0,-1-5 0 0,2-3-16 16,-8 14 144-16,15-39 48 0,-7 11 0 0,-1-4 0 0,-2 0 288 0,0 0 64 16,-1 1 16-16,-3 5 0 0,-2 5 160 0,-3 6 0 15,3 4 0-15,-3 3 0 0,3 6 768 0,1 1 64 16,0 2 32-16,0 0 0 0,0 3 80 0,0 3 16 0,0 4 0 15,1 2 0-15,1 4-480 0,0 3-96 0,1 5 0 0,0-2-16 16,1-1-368-16,-2-3 128 0,2-1-128 0,1-3 0 16,1-2 0-16,1-4 128 0,1 0-128 0,3-3 0 15,-1 0 0-15,3-2 0 0,-13-4 0 0,0 0 0 16,36 6 0-16,-36-6 0 0,0 0 0 0,0 0 0 16,49-16 0-16,-49 16 0 0,0 0 0 0,32-31-128 15,-32 31 128-15,0 0 0 0,23-43 0 0,-18 27 0 16,-5 16 0-16,9-35 0 0,-7 18 0 0,0-1 128 15,-4 1-128-15,-1 0-128 0,-2-1 128 0,1 2-192 16,-3 0 192-16,-1 1 0 0,-1-1 128 0,-2 2-128 16,-1 1-288-16,3 3-128 0,1 1-32 15,0 2-16768-15</inkml:trace>
  <inkml:trace contextRef="#ctx0" brushRef="#br0" timeOffset="29865.5">20477 11959 4607 0,'0'-1'192'0,"0"1"64"15,0 0-256-15,0 0 0 0,0 1 0 0,0 0 0 0,0 0 640 0,1 3 64 0,1 2 32 0,0 2 0 16,2 3 736-16,0-1 128 0,1-1 48 0,1-3 0 15,1 1 400-15,3-3 96 0,1 0 16 0,1-2 0 16,-12-2-528-16,0 0-96 0,41-6-32 0,-41 6 0 16,0 0-512-16,44-22-96 0,-44 22-32 0,0 0 0 15,41-38-544-15,-41 38-128 0,0 0 0 0,26-42-16 16,-26 42-48-16,9-28-128 0,-9 28 192 0,3-24-64 0,-5 13-128 0,-2 0 160 16,-1 2-160-16,-1 1 160 0,-2 3 32 0,-2 0 16 15,0 1 0-15,-1 2 0 0,-3 2 384 0,1 2 80 16,3 2 16-16,-3 2 0 0,0 5 144 0,1 4 16 15,0 4 16-15,2 3 0 0,1 4-352 0,2 2-80 16,0 5-16-16,3-3 0 0,1-2-112 0,3-6-32 16,2-3 0-16,1-3 0 0,2-3-144 0,2-2-128 15,2-1 192-15,1-3-192 0,4 0 0 0,-14-7 0 16,36 9 0-16,-36-9 0 0,41 6 0 0,-41-6 0 16,39 1-128-16,-39-1 128 15,0 0-448-15,50-5 16 0,-50 5 0 0,0 0 0 16,40-16-1472-16,-40 16-288 0</inkml:trace>
  <inkml:trace contextRef="#ctx0" brushRef="#br0" timeOffset="30150.07">20867 11863 4607 0,'-5'-9'192'0,"2"3"64"0,0 3-256 0,1 1 0 0,1 2 0 0,0 1 0 16,0 0 1856-16,-1 1 336 0,-1 1 64 0,1 4 16 16,-2 3 352-16,1 4 80 0,0 2 16 0,0 3 0 15,1 1-592-15,1 1-112 0,1 0-32 0,0 0 0 16,1-1-880-16,0-1-176 0,1 0-32 0,-2-3-16 15,3-2-496-15,-2-2-112 0,0-2-16 0,3 0 0 16,-3-3-256-16,2-1 0 0,-2-2 0 0,3-2 0 16,-2-1 0-16,1-1-144 0,-1-1 144 0,0 0-192 15,1-3-208-15,-3 4-48 0,0 0-16 0,0 0 0 16,18-43 192-16,-18 43 32 0,14-36 16 0,-14 36 0 0,19-45 544 16,-19 45 96-16,26-41 32 0,-26 41 0 0,30-36 608 0,-30 36 128 15,33-31 32-15,-33 31 0 0,33-25-512 0,-33 25-112 16,0 0-16-16,47-28 0 0,-47 28-416 0,0 0-160 15,41-23 0-15,-41 23 144 16,0 0-656-16,0 0-144 0</inkml:trace>
  <inkml:trace contextRef="#ctx0" brushRef="#br0" timeOffset="31015.94">21351 11767 13823 0,'0'0'1216'0,"0"0"-960"0,0 0-256 0,0 1 0 15,-1 1 1488-15,0 1 256 0,1 3 48 0,0 5 16 16,-2 7 224-16,2 7 32 0,0 6 16 0,-1 5 0 16,1 3-608-16,0 0-128 0,1 0-32 0,2-5 0 15,1-5-544-15,3-5-128 0,1-6 0 0,1-6-16 16,1-5-448-16,1-2-176 0,-11-5 128 0,0 0-128 31,34 2-448-31,-34-2-192 0,0 0-16 0,0 0-16 16,41-22 96-16,-41 22 32 0,0 0 0 0,30-50 0 0,-30 50 384 0,21-54 160 0,-12 25-128 0,-3-2 128 15,1 2 0-15,-4 4 272 0,0 5-32 0,-2 3-16 16,-2 4 592-16,0 4 112 0,-1 4 32 0,2 1 0 16,-1 3 64-16,0 0 0 0,1 2 16 0,-1 1 0 15,1 2-464-15,0 2-112 0,0 4-16 0,0 4 0 0,0 4-208 0,1 2-48 16,1 5-16-16,-2-1 0 0,4 3-176 0,-1-5 0 15,3-1 0-15,1-5 0 0,-1-3 0 0,3 0 0 16,1-3 0-16,2-2 0 0,2 0 0 0,0-3 0 16,-14-5 0-16,34 3 0 0,-34-3 0 0,0 0 0 15,58-10 0-15,-58 10 0 0,40-19-128 0,-40 19 128 16,35-29 0-16,-35 29 0 0,25-33 0 0,-25 33 0 16,14-39 0-16,-14 39 0 0,6-39 0 0,-8 20 0 15,1 1 0-15,-3 1 0 0,-2 1-144 0,-2 1 144 16,-2 2 0-16,-1 1 0 15,0 0-448-15,-2 3 32 0,1 0 0 0,3 2-11264 16,-1 1-2256-16</inkml:trace>
  <inkml:trace contextRef="#ctx0" brushRef="#br0" timeOffset="31349.76">21794 11640 13823 0,'-2'2'1216'0,"1"0"-960"0,1-1-256 0,1-1 0 0,1 1 2288 0,-1 0 400 16,1 1 96-16,3 1 16 0,2-1-304 0,-7-2-64 16,0 0-16-16,36 3 0 0,-36-3-1392 0,0 0-288 15,48-5-48-15,-48 5-16 0,0 0-480 0,50-8-192 16,-50 8 128-16,0 0-128 16,44-6-1424-16,-44 6-368 0,0 0-80 0,0 0-11904 15</inkml:trace>
  <inkml:trace contextRef="#ctx0" brushRef="#br0" timeOffset="31482.78">21987 11775 13823 0,'-5'12'608'0,"1"-3"128"0,0-1-592 0,2 0-144 16,2-3 0-16,-1 1 0 0,0 2 1888 0,-2 6 352 15,1 5 64-15,-4 13 0 0,2 8 112 0,-1 0 16 16,1 0 0-16,1-4 0 0,2-3-944 0,2-7-176 0,1-5-32 0,3-6-16 16,1-6-960-16,0-3-304 0,4-4 160 0,-10-2-15968 15</inkml:trace>
  <inkml:trace contextRef="#ctx0" brushRef="#br0" timeOffset="32215.96">22325 11441 1839 0,'0'0'160'0,"0"0"-160"0,0 0 0 0,0 0 0 15,0 0 1600-15,0 0 304 0,0 0 48 0,0 0 16 16,0 0 992-16,0 0 208 0,0 0 32 0,0 0 16 16,16 10-320-16,-15 9-64 0,0 6-16 0,-2 8 0 15,1 9-1072-15,0 4-208 0,-1 3-64 0,-1-1 0 16,2-3-784-16,-1-3-176 0,0-2-16 0,1-3-16 16,2-2-64-16,-2-3-16 0,4-4 0 0,-2-7 0 15,1-6-272-15,2-6-128 0,-2-2 0 0,0-4 128 16,-1 0-400-16,-2-3-96 0,0 1-16 0,0-2 0 15,0 0-464-15,0-3-112 0,-2 0 0 16,-1-4-16-16,0-2 80 0,-2-2 0 0,0-2 16 0,-1-1 0 0,-2 1 464 0,-1-1 96 16,1 2 0-16,-6-1 16 0,3 2 304 0,-2 0-128 15,-3 2 128-15,2 1 0 0,-3 1 0 0,0 3 0 16,0 3 128-16,1 2-128 0,2 3 608 0,1 2 32 16,-1 3 0-16,5 0 0 0,1 2 160 0,1 4 32 15,2 2 16-15,2 2 0 0,2 2-160 0,1 1-48 16,0-1 0-16,2-2 0 0,3-2-288 0,0-1-64 15,2-3-16-15,3-2 0 0,1 0-272 0,1-4 0 16,3 1 0-16,-15-7 0 0,31 6 0 0,-31-6 0 16,35 2 0-16,-35-2 0 0,39-4 0 0,-39 4-256 15,0 0 80-15,56-19 16 16,-56 19-544-16,0 0-96 0,51-31-32 0,-51 31 0 16,0 0-1856-16,44-38-384 0,-44 38-80 0,0 0-9376 0</inkml:trace>
  <inkml:trace contextRef="#ctx0" brushRef="#br0" timeOffset="32416.52">22431 11844 11055 0,'-8'5'480'0,"2"-1"112"0,1 1-464 0,2-2-128 0,2-1 0 0,1-1 0 15,-2 0 2304-15,1 3 432 0,1 1 80 0,0 0 32 16,4-1 64-16,2 0 16 0,4-3 0 0,-10-1 0 16,0 0-1456-16,52-9-304 0,-52 9-48 0,49-13-16 15,-49 13-400-15,52-14-96 0,-52 14-16 0,46-12 0 16,-46 12-288-16,39-9-64 0,-39 9-16 0,0 0 0 15,47-14-224-15,-47 14-192 0,0 0 48 0,0 0 0 16,0 0-1376-16,41-24-272 16,-38 17-48-16,-2 1-13296 0</inkml:trace>
  <inkml:trace contextRef="#ctx0" brushRef="#br0" timeOffset="32565.93">22607 11719 7359 0,'-4'6'656'0,"0"1"-528"16,4-6-128-16,0 1 0 0,0 0 2320 0,-2 5 432 15,-1 7 96-15,-2 9 16 0,0 7 336 0,0 6 64 16,3-2 0-16,0 0 16 0,2-1-1584 0,1-3-320 16,1-3-64-16,0-5-16 0,3-4-1152 0,-1-3-144 15,3-3-192-15,-2-4-14864 0</inkml:trace>
  <inkml:trace contextRef="#ctx0" brushRef="#br0" timeOffset="32954.91">22765 11414 14735 0,'-4'-2'640'0,"3"2"160"0,-1 0-640 0,0 3-160 0,2 1 0 0,-1 1 0 16,1 1 2496-16,-2 8 480 0,-1 7 96 0,0 11 0 16,0 10-128-16,-1 6-16 0,0 1-16 0,0 0 0 15,3-4-1664-15,-1-4-336 0,0-1-64 0,-1-2-16 16,2-1-576-16,1-3-112 0,-1-4-16 0,2-4-128 15,1-6 0-15,0-3 0 0,2-3-192 0,-3-4 48 16,3-3-752-16,0-1-128 0,-2-3-48 0,2-2 0 16,0-2-176-16,0-2-32 0,1-2-16 0,-5 5 0 15,0 0 384-15,0 0 80 0,25-41 0 0,-25 41 16 0,16-37 816 0,-16 37 0 16,17-41 0-16,-17 41 0 0,18-34 704 0,-18 34 128 16,0 0 48-16,24-32 0 0,-24 32 448 0,0 0 80 15,0 0 32-15,0 0 0 0,0 0-528 0,38-12-96 16,-31 16-32-16,-2 4 0 0,2 3-320 0,-2 3-64 15,2 4-16-15,-1 3 0 0,0 3-224 0,-2 0-160 16,3-1 192-16,-1-2-192 0,-2-2 0 0,4-3 0 16,-2-3 0-16,1-3 0 0,1-2 0 0,-1-3 0 15,0-2 0-15,-1-2 0 0,0-2 0 0,-1 0-256 16,0-2 64-16,-5 3-11792 16,0 0-2352-16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04:53:35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4:54:15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25033 14566 4799 0,'-1'-5'0'16</inkml:trace>
  <inkml:trace contextRef="#ctx0" brushRef="#br0" timeOffset="916.71">24941 14340 10127 0,'0'0'896'0,"0"0"-704"16,0 0-192-16,0 0 0 0,0 0 1728 0,0 0 320 15,0 1 64-15,0-1 16 0,0 1 704 0,1 0 144 16,0 3 32-16,-1-1 0 0,0 4-848 0,0 1-176 15,0 3-16-15,0 2-16 0,0 3-752 0,0 5-160 16,0 3-16-16,-1 5-16 0,-1 5-544 0,1 3-96 16,0 3-32-16,1-2 0 0,-1 1-176 0,1-1-32 15,0 1-128-15,1-2 192 0,0-2-192 0,0-3 0 16,1 0 128-16,-1-4-128 0,0-2 0 0,1-2 0 16,-1-3 128-16,2-2-128 0,-2-2 0 0,0-2 0 0,1 0 0 15,-1-2 0-15,-1-1 0 0,1 0 0 0,-1-1 0 0,1 0 0 16,-1-1 0-16,0 0 0 0,0 1 0 0,0-1 0 15,0 1 0-15,-1 0 0 0,0-1 0 0,1 0 0 16,-1 1 0-16,-1-1 0 0,2 0 0 0,0 0 0 16,-1 0 0-16,0 2 0 0,0 1 0 0,-1-1 0 15,1 1 0-15,-1 0 0 0,1 1 0 0,-1-2 0 16,0 0 0-16,-2-1 0 0,3 0 0 0,-3-2 0 16,3 1 0-16,-2-1 0 0,2-1 0 0,-1 0 0 15,0 0 0-15,1-2 0 0,-1 1 128 0,0 0-128 16,2 0 0-16,-1-1 0 0,-1 2 128 0,0-1-128 15,2-1 0-15,-1 1 144 0,0 0-144 0,-1 0 128 16,2-1-128-16,-2 1 0 0,1 0 0 0,1-1 0 0,-1 0 0 16,0 0 0-16,0-1 0 0,0 0 0 0,0 0 0 0,0-1 0 15,0 2 0-15,0-1 0 0,0 0 0 0,1 1 0 16,0 0 0-16,0 0 0 0,-2 0 0 0,1 0 0 16,-1 1 0-16,2 0 0 0,0-2 0 0,-1 2 0 15,0-2 0-15,1 2 0 0,-1-1 0 0,1-1 0 16,-2 1 0-16,2 0 0 0,2-1 0 0,-2 1 0 15,0 1 0-15,0-1 0 0,0 0 0 0,0-1 0 16,0 1 0-16,0 0 0 0,0-1 0 0,0 1 0 16,-2-1 0-16,2-1 0 0,0 1 0 0,0 0 0 15,0 0 0-15,0-2 0 0,0 2 0 0,0-1 0 16,-1 0 0-16,1-2 0 0,0 2 0 0,0 0 0 16,0 0 0-16,0-1 0 0,0 0 0 0,0 0 0 15,0 1 0-15,0 0 0 0,-1-1 0 0,1 1 0 0,0 0 0 16,1-1 0-16,-1 1 0 0,0-1 0 0,0 0 0 0,0 1 0 15,1-1 0-15,-1 1 0 0,0-1 0 0,0 0 0 16,2 2 0-16,-2-2 0 0,1 0 0 0,-1 1 0 16,0 0 0-16,0 0 0 0,0-1 0 0,0 1 0 15,0 0 0-15,1 0 0 0,-1 0 0 0,0 1 0 16,0 0 0-16,0 0 0 0,0 0 0 0,-1 0 0 16,1 1 0-16,0-2 0 0,0 2 0 0,1-1 0 15,-1 0 0-15,0 1 0 0,1-1 0 0,-1 0 0 16,0 0 0-16,0-1 0 0,2 1 0 0,-2-2 0 15,2 0 0-15,-2 0 0 0,1 0 0 0,-1-2 0 16,0 0 0-16,0 0 0 0,0 0 0 0,0-1 0 16,0 0 0-16,0 0 0 0,0-1 0 0,-1 0 0 15,0-1-576-15,-2-1-32 16,2-1-16-16,-3-1 0 0,1-1-2304 0,-1-1-464 0,-1-1-80 0,-2 0-10464 16</inkml:trace>
  <inkml:trace contextRef="#ctx0" brushRef="#br0" timeOffset="1184.2">24728 15801 7359 0,'-7'-2'320'0,"3"0"80"0,1 0-400 0,0 1 0 0,3 1 0 0,0 0 0 0,0 1 1408 0,-1-2 208 15,0 0 48-15,-2 1 0 0,3-1 720 0,-1 0 160 16,1 2 16-16,0 1 16 0,1 1-336 0,2 1-80 16,1 3-16-16,0 1 0 0,0 2-704 0,1-1-144 15,1 4-16-15,-1-2-16 0,0 1-496 0,0-1-112 16,1 0-16-16,0-2 0 0,-1 0-320 0,1-2-64 15,-1-1 0-15,1-1-16 0,-1 0-48 0,2-1 0 16,-1-1 0-16,4-2 0 0,-1 0-192 0,2 0 144 0,0-3-144 16,3-1 128-16,-14 3-128 0,0 0 0 0,45-19 0 0,-45 19 128 15,0 0-128-15,56-38 0 0,-56 38 0 0,42-35 0 16,-42 35 0-16,45-41 0 0,-45 41 0 0,41-39 0 16,-41 39-272-16,33-41 16 0,-33 41 0 0,24-44-16832 15</inkml:trace>
  <inkml:trace contextRef="#ctx0" brushRef="#br0" timeOffset="2549.98">24901 14445 5679 0,'0'0'512'0,"0"0"-512"16,0 0 0-16,0 0 128 0,0 0-128 0,0 0 0 16,0 0 0-16,0 0 0 0,0 0 0 0,34-29 0 15,-34 29 0-15,0 0 0 0,0 0 0 0,0 0 0 16,0 0 0-16,36-30 0 0,-32 26 0 0,-2 0 0 0,1 1 0 0,-2 1 0 16,1 0 0-16,-2 1 0 0,0 1 0 0,0 0 128 15,-1 0 0-15,-1 1 16 0,0 0 2832 0,0 1 560 16,-1 0 112-16,-1 2 48 0,-2-1-1360 0,0 3-272 15,0 1-48-15,-2 2-16 0,0 1-784 0,-1 2-176 16,-2 2-16-16,0 1-16 0,0 1-288 0,-2 3-48 0,1 2-16 0,-2 4 0 16,-2 1-208-16,-1 2-64 0,-2 3 0 0,-1-1 0 15,-3-1-32-15,1 0-16 0,-1-3 0 0,-1 1 0 16,3-1 80-16,-1 1 16 0,0 2 0 0,3 0 0 16,1 1-80-16,0-2-16 0,2 0 0 0,0-4 0 15,1 0-16-15,0-4-16 0,1 0 0 0,1-2 0 16,0-2-304-16,1-1 160 0,-2-1-160 0,1 0 128 15,0-1-128-15,-2 1 0 0,1-1 0 0,2 0 0 16,-3 0-128-16,1 0-16 0,0 1 0 0,1-2 0 16,0-1-96-16,4 0-16 0,-1 1 0 0,2-2 0 15,-1 0 96-15,3-1 16 0,-1-2 0 0,1 1 0 16,2-1-32-16,-2-2 0 0,2 1 0 0,0 0 0 0,1-2-128 16,-1 1-16-16,0 1-16 0,2-1 0 0,-1 2 16 0,2-1 16 15,-2 2 0-15,0-1 0 0,-1 0 0 0,1 1 0 16,-1-2 0-16,2 1 0 0,-1-1 80 0,1 0 16 15,-1 0 0-15,0-1 0 0,1 1 208 0,-2 0 0 16,1-1 0-16,-2 1 0 0,3 0 0 0,-1-2 0 16,1 1 0-16,-2 0 0 0,0-1 0 0,0 1 0 15,1 1 0-15,-1-1 0 0,-1 1 0 0,2 0 0 16,0 0 0-16,-1 1 0 0,0 0 0 0,1-1 0 16,0 1 0-16,0-1 0 0,-1 0 160 0,0 1-32 15,1-2 0-15,0 1 0 0,0 0 64 0,1 0 0 16,-2 0 0-16,0 0 0 0,1 1-192 0,1-1 0 15,-2 1 0-15,1 0 0 0,-1-2 0 0,1 2 0 16,-1-1 0-16,0 0 0 0,0 1 0 0,1-1 0 0,1 1 0 16,-2 0 128-16,1-1 16 0,0 2 0 0,-1-2 0 0,1 3 0 15,-1-2 80-15,1 0 16 0,-1-1 0 0,0 1 0 16,3-1-80-16,-3-1-16 0,1 0 0 0,1 0 0 16,-1-2-144-16,3 0 0 0,-2 2 0 0,1-2 0 15,0 0-224-15,-1-1 32 0,0 0 0 0,0 0 0 16,-1 2 64-16,-1-1 128 0,2 1-208 0,-1-1 80 15,-1 1 0-15,-1 0 0 0,1 0 0 0,-1 0 0 16,2 0-48-16,-1 2 0 0,-1-2 0 0,2-1 0 16,-1 1-16-16,0-1 0 0,0 0 0 0,3 0 0 15,-2-1 192-15,1 0-208 0,-1 1 80 0,1-1 128 16,-1 0 0-16,2 0 0 0,0 0 0 0,0 0 0 16,-1-1 0-16,0 1 0 0,1 0 0 0,0 1 0 0,-2 0 0 0,2 0 0 15,-1 0 0-15,0 0 0 0,0 2 0 0,0-1 0 16,0 1 0-16,-1-1 0 0,2 1 256 0,-1-1 0 15,0-1 16-15,1 1 0 0,-1 0 32 0,1-1 0 16,1 1 0-16,-2-2 0 0,2 0-304 0,-1 1 160 16,0-1-160-16,0 0 128 0,1 0-128 0,-1 0 0 15,-1-1 0-15,2-1 0 16,0 1-704-16,-1-1 0 0,1 0-16 0,-1 0 0 16,0 0-1360-16,-1-1-272 0,2 1-48 0,-3-2-9424 0</inkml:trace>
  <inkml:trace contextRef="#ctx0" brushRef="#br0" timeOffset="2884">23791 15785 8287 0,'0'1'368'0,"0"-1"80"0,0-1-448 0,0 1 0 0,0 0 0 0,0 0 0 15,0 0 1216-15,0 0 176 0,0 0 16 0,0 0 16 16,0 0 832-16,0 0 176 0,0 1 16 0,0 0 16 15,2 2-96-15,-1 1-32 0,0 2 0 0,0 0 0 16,1 4-880-16,-1-2-176 0,0-1-48 0,1 0 0 16,-1 3-656-16,0 1-128 0,0-1-16 0,-1 1-16 15,0 0-112-15,0-2-32 0,0 2 0 0,0-2 0 16,0-1-80-16,0-1 0 0,0 0-16 0,2-1 0 16,-1-1-48-16,1 1 0 0,1-2 0 0,0 2 0 15,2-2-128-15,1 0 0 0,1-1 0 0,2-1 0 0,0-1 0 0,-9-1 0 16,28-1 0-16,-28 1 0 0,40-7 0 0,-40 7 0 15,55-15 128-15,-55 15-128 0,57-19 0 0,-57 19 0 16,50-21 0-16,-50 21 0 16,44-23-768-16,-44 23-64 0,0 0-32 0,56-36-15472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4:47:53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16908 4318 11967 0,'0'-2'1072'0,"-1"1"-864"0,0 1-208 0,1-1 0 0,0 1 1936 0,-1-1 352 16,-1-2 64-16,-2-1 16 0,-2 0 656 0,0 1 144 16,-2 0 32-16,-1 2 0 0,1 1-1040 0,0 2-208 15,-1 1-32-15,0 3-16 0,0 2-992 0,-1 2-192 16,-2 2-32-16,1 4-16 0,0 2-256 0,0 3-48 15,1 3-16-15,-1 4 0 0,1 2-112 0,1 2-32 16,1 2 0-16,0 0 0 0,3 0-208 0,0-1 176 16,2-2-176-16,3-1 160 0,0-2-160 0,5-3 0 15,0-1 0-15,3-3 0 16,1-1 0-16,2-2 0 0,-1-2 0 0,1-3 0 0,5-1 0 0,-16-12 0 0,0 0 0 0,49 17 0 16,-49-17 0-16,0 0 0 0,59-9-144 0,-59 9 144 15,43-16 0-15,-43 16 0 0,41-19 0 0,-41 19 0 16,33-20-160-16,-33 20 160 0,26-22-128 0,-26 22 128 15,19-24-176-15,-12 13 176 0,-1 0-208 0,-2-1 80 16,-1 1 128-16,-2 0-128 0,-1 0 128 0,-2-1-128 16,-2 0 128-16,-1 1 0 0,-1-2 0 0,-2 1 0 15,-1 0 0-15,-5 1 0 0,-2 0 0 0,-2 2 0 16,-6 0 0-16,0 4 0 0,-3 0 0 0,2 3 0 16,5 3 144-16,1 1-144 0,2 3 192 0,3 1-192 15,1 2 320-15,2-1-64 0,0 3 0 0,3-1 0 16,-1 0-64-16,2-1 0 0,-1 2-16 0,2-2 0 15,1 1-176-15,0-2 0 0,2-1 0 0,2-2 0 16,0-1 0-16,2-1-224 0,-1-1 48 0,2-2-12896 16,3-1-2592-16</inkml:trace>
  <inkml:trace contextRef="#ctx0" brushRef="#br0" timeOffset="633.23">17456 4324 8287 0,'0'-5'736'0,"0"2"-592"0,0 2-144 0,0-1 0 0,0 1 1264 0,0 1 208 16,0 0 64-16,0 0 0 0,0 0 2336 0,0-1 480 15,-1 3 80-15,0 1 32 0,-3 3-1552 0,-2 3-304 16,1 2-64-16,-4 2-16 0,0 2-1600 0,-1 0-320 16,3 2-64-1,-4 2-16-15,1 0-208 0,0-1-64 0,0 0 0 0,0-2 0 0,1 1-48 0,0-1-16 16,1 1 0-16,-1-2 0 0,2-1-192 0,-2-1 144 15,1 0-144-15,0-2 128 0,2 2-128 0,1-2 0 16,1-2 0-16,0 0 0 0,2-2 0 0,0-1 0 16,4-1 0-16,1-2 0 0,0 1 0 0,3-1 0 15,-6-3 0-15,0 0 128 0,0 0-128 0,43 9 0 16,-43-9 0-16,0 0 0 0,55 2 0 0,-55-2 0 16,0 0 0-16,66-5 0 0,-66 5 0 0,0 0 0 15,65-11 0-15,-65 11 0 0,48-6 0 0,-48 6 0 0,45-6 0 0,-45 6 0 16,41-6 0-16,-41 6 0 0,0 0 0 0,55-6 0 15,-55 6-448-15,0 0 48 0,0 0 0 0,0 0 0 32,0 0-880-32,0 0-160 0,0 0-32 0,0 0-9856 0,0 0-1984 0</inkml:trace>
  <inkml:trace contextRef="#ctx0" brushRef="#br0" timeOffset="870.65">17508 4388 15663 0,'-3'-1'688'0,"2"0"144"0,-1 1-656 0,2-1-176 0,0 1 0 0,0 0 0 0,0 1 2208 0,0 0 416 16,0 2 64-16,0 3 32 15,2 5-336-15,-1 5-64 0,0 7-16 0,-1 7 0 0,0 5-1072 0,0 5-208 16,0 2-64-16,0 0 0 0,0-2-64 0,-1-1-32 16,0-3 0-16,1 0 0 15,0 1-464-15,-2-2-80 0,2 0-32 0,-1-2 0 0,1-3-288 0,-1-2 160 16,1-3-160-16,-3-3 128 0,2-1-128 0,-3-5 0 15,3-2 0-15,-1-3 0 0,1-1-320 0,0-4-64 16,1-1 0-16,-1-3-11680 16,2-2-2336-16</inkml:trace>
  <inkml:trace contextRef="#ctx0" brushRef="#br0" timeOffset="9582.36">16417 5143 4607 0,'0'2'400'0,"0"-1"-400"0,0 0 0 0,2 0 0 0,-1-1 1024 0,-1 1 128 15,1 0 32-15,0 0 0 0,2 2 432 0,0-1 96 16,2 2 16-16,-1 0 0 0,-1-1-224 0,2 0-32 16,-2-1-16-16,2 1 0 0,-1-1-96 0,1 0-16 15,-5-2 0-15,0 0 0 0,0 0-208 0,0 0-48 16,0 0-16-16,42 7 0 0,-42-7-368 0,0 0-64 16,0 0 0-16,46 0-16 0,-46 0-128 0,0 0-32 15,51-2 0-15,-51 2 0 0,0 0-144 0,53-3-48 16,-53 3 0-16,0 0 0 0,44-4-272 0,-44 4 0 15,0 0 128-15,0 0-128 0,48-1 0 0,-48 1 0 16,0 0 0-16,0 0 0 0,0 0 0 0,51 0 0 0,-51 0 0 16,0 0 0-16,0 0 0 0,48-2 0 0,-48 2 0 15,0 0 0-15,46-4 0 0,-46 4 0 0,0 0 0 0,55-3 0 16,-55 3 0-16,0 0 0 0,55-2 0 0,-55 2 0 16,0 0 400-16,43-3-16 0,-43 3-16 0,0 0 0 15,0 0 48-15,52 1 16 0,-52-1 0 0,0 0 0 16,0 0-16-16,50 3 0 0,-50-3 0 0,0 0 0 15,0 0-224-15,55-1-64 0,-55 1 0 0,0 0 0 16,50-2 112-16,-50 2 16 0,0 0 0 0,55-3 0 16,-55 3-256-16,0 0-256 0,53-1 48 0,-53 1 16 15,0 0 192-15,43 0 256 0,-43 0-48 0,0 0-16 16,0 0-320-16,49 2-80 0,-49-2-16 0,0 0 0 16,0 0 224-16,51 2 256 0,-51-2-48 0,0 0-16 15,0 0-192-15,52 0 0 0,-52 0 0 0,0 0 0 16,0 0 0-16,52-1 128 0,-52 1-128 0,0 0 0 0,0 0 0 0,50 0 0 15,-50 0 0-15,0 0-160 0,0 0 160 0,47-2 176 16,-47 2-48-16,0 0 0 0,0 0-128 0,0 0 128 16,44-4-128-16,-44 4 128 0,0 0 0 0,0 0 0 15,0 0 0-15,0 0 0 0,0 0-128 0,0 0 128 16,0 0-128-16,41-9 128 0,-39 8-128 0,-2 1 0 16,0 0 0-16,0 0-176 0,0 0 176 0,0 0 0 15,0 0 128-15,0 0-128 0,0 0 0 0,0 0 0 16,0 0 0-16,0 0 0 0,0 0 128 0,0 0-128 15,0 0 128-15,0 0-128 0,0 0 0 0,0 0 0 16,0 0 0-16,0 0 0 0,0 0 128 0,0 0-128 16,0 0 128-16,0 0-128 0,0 0 128 0,0 0-128 15,0 0 128-15,0 0-128 0,0 0 0 0,0 0 128 0,0 0-128 0,0 0 0 16,0 0 0-16,0 0 128 0,0 0-128 0,0 0 0 16,0 0 0-16,0 0 0 0,0 0 0 0,0 0 0 15,0 0 128-15,0 0-128 0,0 0 128 0,0 0-128 16,0 0 0-16,0 0 0 0,0 0 0 0,0 0-128 15,0 0 128-15,0 0 0 0,0 0 128 0,0 0-128 16,0 0 0-16,0 0 0 0,0 0 0 0,0 0 0 16,0 0 0-16,0 0 0 0,0 0 0 0,0 0 0 15,0 0 0-15,0 0 0 0,0 0 0 0,0 0 0 16,0 0 0-16,0 0 0 0,0 0 0 0,0 0 0 16,0 0 128-16,0 0-128 0,0 0 128 0,0 0-128 15,0 0 0-15,0 0-128 0,0 0 0 0,9-22-18592 16</inkml:trace>
  <inkml:trace contextRef="#ctx0" brushRef="#br0" timeOffset="12215.92">17004 5300 4607 0,'0'0'400'0,"0"0"-400"16,0 0 0-16,0 0 0 0,0 0 1344 0,-1 0 176 16,0 0 32-16,-2 1 16 0,0-1 512 0,-3 2 96 15,0 0 32-15,-6 1 0 0,0 2-336 0,-5-1-64 16,-3 3-16-16,-2 0 0 0,-2 1-576 0,0 0-128 16,-3 2-32-16,1-1 0 0,1 0-624 0,1 0-128 15,0 1-32-15,2-2 0 0,0 2 368 0,0-3 64 16,-3 2 0-16,-1-1 16 0,-4 0-64 0,-4 0-16 15,-2 2 0-15,3 1 0 0,1 1-336 0,-1 2-80 0,2 2-16 0,-1 1 0 16,1 1-32-16,-1 1-16 0,-2 1 0 0,-2-1 0 16,-1 2 16-16,1-2 0 0,5-2 0 0,4-1 0 15,4-2-176-15,3-1 0 0,3-3 0 0,1 0 0 16,5-3 0-16,1-1 0 0,3-1 0 0,1-2 0 16,0-1-320-16,3-1 64 0,0-1 16 0,1-1 0 31,2 0-992-31,-2-1-208 0,2-1-32 0,2-1-8080 0,0-2-1616 0</inkml:trace>
  <inkml:trace contextRef="#ctx0" brushRef="#br0" timeOffset="12533.2">16040 5544 9215 0,'-3'1'400'0,"1"-1"96"0,0 1-496 0,0-1 0 15,2 1 0-15,-1-1 0 0,-1 1 1472 0,0 1 208 16,-1 1 48-16,-1 2 0 0,-2 2 320 0,-3 1 80 16,3 2 16-16,-3 2 0 0,0 0-832 0,0 2-160 15,-1 3-48-15,1-2 0 0,-1 0-400 0,1-1-64 16,2-2-32-16,2-1 0 0,1-1-224 0,1-2-64 16,1 0 0-16,1-2 0 0,2 0-320 0,1-1 0 15,0-1 0-15,1 0 128 0,1 0-128 0,1-1 0 16,3 0 0-16,0-2 0 0,2 0 0 0,-10-1 176 15,0 0-48-15,0 0 0 0,50 1 128 0,-50-1 0 0,0 0 16 0,50-4 0 16,-50 4-64-16,0 0-16 0,60-9 0 0,-60 9 0 16,51-9-192-16,-51 9 0 0,56-15 0 0,-56 15-9600 15,53-19-1984-15</inkml:trace>
  <inkml:trace contextRef="#ctx0" brushRef="#br0" timeOffset="13515.58">17287 5320 9215 0,'2'0'816'0,"-2"0"-656"16,0 0-160-16,0 0 0 0,0 1 1008 0,1 0 160 16,-1 2 48-16,2 1 0 0,0 2 640 0,-2 3 128 15,3 3 16-15,-2 0 16 0,0 3-224 0,-1 0-64 16,2 2 0-16,-2 0 0 0,-2 1-416 0,2 1-96 16,-2 1 0-16,-1 0-16 0,2 0-576 0,-2 1-112 15,0 2-32-15,2-1 0 0,0 2-480 0,-2-2 0 16,2 1 0-16,0-2 0 0,0-4 0 0,0-1 0 15,1-1 0-15,0-5 0 0,0-2-192 0,-1-2-16 0,1-2-16 0,0-3 0 32,0 0-688-32,1-2-144 0,-1-2-32 0,0-1 0 15,0-1-1312-15,-2-3-272 0,-1 0-48 0,1-3-16 16,-1 0-192-16,-2 0-32 0,4-1-16 0,-4 1 0 16,1 1 912-16,-1 0 176 0,1 0 32 0,-1 0 16 0,0 2 1264 0,1-1 256 0,1 0 64 0,-1 2 0 15,1 0 496-15,-1 0 96 0,2 3 32 0,-1-2 0 16,2 2 480-16,-1 0 112 0,0 3 0 0,2 1 16 15,0-1 560-15,0 2 96 0,2 1 32 0,-4 2 0 16,4 1 304-16,-2 1 64 0,1 3 16 0,0 1 0 16,0 3-752-16,1 3-144 0,-1 0-16 0,1 0-16 15,1 0-384-15,0-1-80 0,1-1-16 0,0-2 0 0,1-1-224 16,1 1-48-16,-1-3-16 0,2 0 0 0,-1-2-128 0,2-3-32 16,-2 0 0-16,1-2 0 0,-7-2-32 0,0 0-16 15,0 0 0-15,0 0 0 0,0 0 144 0,45-12 32 16,-45 12 0-16,0 0 0 0,24-27 320 0,-16 14 64 15,0-1 0-15,1-3 16 0,-1 0-320 0,0-2-64 16,1-3-16-16,-1 0 0 0,0 1-320 0,-2-1-192 16,0 1 32-16,1 2-13936 15</inkml:trace>
  <inkml:trace contextRef="#ctx0" brushRef="#br0" timeOffset="15905.45">17029 6068 5519 0,'0'-1'496'0,"0"0"-496"0,0 1 0 0,0 0 0 15,0-1 960-15,0 0 112 0,1 0 16 0,1-1 0 16,0 0 624-16,1 0 128 0,2 0 16 0,1-1 16 16,-1 1-352-16,4 1-80 0,-1 0-16 0,2 1 0 15,-1 1-240-15,3 1-48 0,-2 1-16 0,-10-3 0 16,0 0-240-16,0 0-48 0,45 20-16 0,-34-12 0 16,-1-1-320-16,-2 2-64 0,1 0-16 0,-3 2 0 15,0-2-96-15,-1 2 0 0,-2-2-16 0,-1 1 0 16,-1 1-112-16,-1-1-32 0,-2 0 0 0,-2 1 0 0,-1-1-160 0,0 0 0 15,-1 2 0-15,-2-2 0 0,1 0 0 0,-1-2 0 16,0 0 0-16,-1 0 0 0,0 0 0 0,-1-2 0 16,-1 1 0-16,2-3 0 0,-2 0 0 0,0-1 0 15,2-1 0-15,-1-1 128 0,4-1-128 0,-1-1 192 16,1-1-192-16,2-1 192 0,1 1 256 0,0-1 64 16,1 2 16-16,2-1 0 0,2 1-32 0,-1-1-16 15,1 1 0-15,1 1 0 0,1-1-208 0,1 0-32 16,2 1-16-16,0 0 0 0,3 1-16 0,-1 1 0 15,-9-2 0-15,0 0 0 0,0 0-48 0,52 10-16 16,-52-10 0-16,0 0 0 0,44 10-144 0,-44-10 0 16,0 0 0-16,47 4 0 0,-47-4 0 0,0 0 0 15,50 1 0-15,-50-1 0 16,0 0-896-16,51-6-144 0</inkml:trace>
  <inkml:trace contextRef="#ctx0" brushRef="#br0" timeOffset="16732.75">17452 6108 4607 0,'-5'-3'400'0,"1"1"-400"0,1-1 0 0,0 0 0 0,1 1 1328 0,0 1 176 0,-1-2 32 0,1 0 16 16,-2-3 1072-16,0-2 224 0,-1 1 32 0,3 0 16 15,0 0-656-15,4 2-144 0,1 1-32 0,2 1 0 16,2 1-720-16,2 1-160 0,0 2-32 0,1 1 0 15,-10-2-160-15,0 0-32 0,41 15-16 0,-41-15 0 16,0 0-336-16,39 23-64 0,-25-13-16 0,-2 0 0 0,-1-1-240 0,1 2-48 16,-2-1-16-16,-3-1 0 0,0 2-96 0,-2-1-128 15,-1 1 176-15,-4 0-176 0,0 0 144 0,-1 0-144 16,-4 2 0-16,-3-2 144 0,2 0-144 0,-5 0 0 16,1 0 0-16,-1-2 0 0,1 0 0 0,-1-2 0 15,1 0 0-15,0-2 0 0,1-1 0 0,-1 1 0 16,1-2 0-16,2-1 0 0,0 0 0 0,-1 0 0 15,3-2 0-15,0 1 0 0,1-1 0 0,2 0 0 16,1 0 0-16,-1 0 0 0,4 0 0 0,-1 0 0 16,1 1 0-16,1-1 0 0,1 1-128 0,1 1 128 15,2 0 0-15,1 0 0 0,-2 0 0 0,4 0 0 16,0 1 0-16,-10-3 0 0,0 0 0 0,0 0 0 0,50 9 0 0,-50-9 128 16,0 0-128-16,53 5 160 0,-53-5-160 0,0 0 160 15,61 2-160-15,-61-2 0 0,0 0 0 0,48 1 0 16,-48-1 0-16,0 0 0 0,0 0 0 0,0 0 0 31,0 0-1168-31,0 0-272 0</inkml:trace>
  <inkml:trace contextRef="#ctx0" brushRef="#br0" timeOffset="17722.93">15552 6098 6447 0,'-2'-1'576'0,"-1"0"-576"16,2 0 0-16,1 0 0 0,0 1 1552 0,0 0 208 15,-1-3 32-15,0 1 16 0,-1 0 656 0,1-2 128 16,2 1 32-16,3 0 0 0,0 0-912 0,1 1-176 0,1 0-48 0,3 1 0 15,1 0-336-15,-10 1-80 16,0 0-16-16,0 0 0 0,48 8-208 0,-36-2-32 0,0 1-16 0,0 2 0 16,0 0-256-16,-3 2-48 0,0-1-16 0,-2 1 0 15,0 2-288-15,-2 0-48 0,-1-1-16 0,-2 0 0 16,-2 0-128-16,-2 0 0 0,-2-1 0 0,0 0 128 16,-3 0-128-16,0-2 0 0,0 0 0 0,-1-2 0 15,-1-1-304-15,-1-1 16 0,-2-1 0 0,0 0 0 16,1-1-32-16,-1 0-16 0,-1-1 0 0,3-1 0 15,0-1 336-15,0 0 0 0,2-1 0 0,0-1 0 16,2 0 0-16,1 0 0 0,2 0 0 0,1-1 128 0,0 1 224 16,2 0 32-16,3 1 16 0,-1-1 0 0,3 0 32 0,0 0 0 15,1 1 0-15,2-1 0 0,1 2-96 0,1 0-16 16,-10 0 0-16,0 0 0 0,0 0-64 0,57 4 0 16,-57-4-16-16,0 0 0 0,52 2-96 0,-52-2-16 15,0 0 0-15,57 3 0 0,-57-3-128 0,0 0 0 16,64 0 0-16,-64 0 0 15,0 0-384-15,57-4-128 0</inkml:trace>
  <inkml:trace contextRef="#ctx0" brushRef="#br0" timeOffset="18332.39">16155 5997 6447 0,'-5'-5'576'0,"3"0"-576"16,-1 1 0-16,1 2 0 0,2 1 1520 0,0 0 192 0,0 1 32 0,-1-1 16 15,0-1 976-15,1 2 192 0,0 0 32 0,0 4 16 16,1 4-880-16,0 3-176 0,2 4-48 16,-1 3 0-16,-1 3-480 0,0 2-112 0,1 5 0 0,0-2-16 15,-1-2-400-15,0 1-80 0,0-2-16 0,2-2 0 16,-1 0-320-16,-2-3-64 16,2 0 0-16,-1-2-16 0,0 0-368 0,-1-2 0 0,0 0 0 0,-1-2 128 15,1-1-304-15,-1-1-48 0,-1-2-16 0,0-3-11152 16,1-2-2224-16</inkml:trace>
  <inkml:trace contextRef="#ctx0" brushRef="#br0" timeOffset="25565.9">18080 6558 7359 0,'-2'0'656'0,"0"-1"-528"16,1 1-128-16,-1 0 0 0,0 0 992 0,0 0 160 15,-5 0 48-15,-2 1 0 0,-3 0 432 0,0-1 96 16,2 1 0-16,0 0 16 0,1 1-368 0,3-2-80 15,-2 1-16-15,3-2 0 0,-1 1-192 0,1 0-64 16,-1 0 0-16,0 0 0 0,1-1-192 0,-1 1-64 16,-1-1 0-16,2-1 0 0,-1 2-192 0,1-1-64 0,0 0 0 0,0 1 0 15,0-1 0-15,1 1 0 0,-1-1 0 0,0 1 0 16,2 0-144-16,-1 0-48 0,-1 0 0 0,0 0 0 16,1-1 192-16,-1 1 16 0,-2-1 16 0,3 1 0 15,-2 0-160-15,1 0-16 0,0 0-16 0,1 0 0 16,-1 0-32-16,0 0 0 0,1 0 0 0,-1 1 0 15,1-1-128-15,-1 0-16 0,0 1-16 0,0-1 0 16,0 1-160-16,-2-1 0 0,2 0 0 0,-2 0 0 16,1 0 0-16,-2 0 0 0,0 1 0 0,0-1 0 15,-3 0 0-15,0 0 128 0,-1 0-128 0,-1 1 192 16,-1-1-32-16,-1 1 0 0,-1 0 0 0,2 0 0 16,-3-1-160-16,3 1 0 0,0 0 144 0,0 1-144 0,1 0 0 0,-2-1 0 15,2 1 0-15,0 0 0 0,-3-1 0 0,2 0 0 16,-1 1 0-16,-1 0 0 0,1 0 0 0,-1-1 0 15,-1 1 0-15,-2-1 0 0,0 0 0 0,0 1 0 16,-2-1 0-16,-1-1 128 0,-2 1-128 0,1-1 0 16,0 0 0-16,3 0 0 0,2 1 0 0,-1 0 0 15,0 0 0-15,1 0 0 0,1 0 0 0,0 0 0 16,-2 1 0-16,1-1 0 0,-2 0 0 0,1 0 0 16,-1-1 0-16,-1 0 0 0,-2 0 0 0,-1 0 0 15,0-1 0-15,0 0 0 0,2 0 0 0,0-1 128 16,2 1-128-16,1-1 0 0,2 1 0 0,0 0 0 15,1 0 0-15,-1 0 128 0,0 0-128 0,0 0 0 16,1 1 0-16,-1-1 0 0,1 0 0 0,-1-1 0 0,0 1 0 16,-2-1 0-16,1 1 0 0,-2 0 128 0,-2 0-128 0,0-1 0 15,2 1 0-15,1 1 128 0,0-1-128 0,1-1 0 16,1 1 0-16,0 0 0 0,3 1 0 0,-1-1 0 16,-1 0 0-16,-2 0 0 0,4 1 0 0,-3 0 0 15,2 0 0-15,-2-1 0 0,-1 1 0 0,0 0 0 16,-2 0 0-16,-1 1 0 0,-4-1 0 0,2 1 128 15,0-1-128-15,0 1 0 0,4 1 0 0,-1-1 0 16,1 1 0-16,1-1 0 0,3 0 0 0,-1 0 0 16,-2 0 0-16,0 0 0 0,1 1 0 0,-1-1 0 15,1 0 0-15,0 0 0 0,-2 0 0 0,0 0 0 16,-3 0 0-16,2 0 0 0,-2 0 0 0,0-1 0 16,1 1 0-16,3-1 0 0,0 1 0 0,3-1 0 0,-1 0 0 0,2 0 0 15,0 0 0-15,1 0 0 0,3-1 0 16,-1 1 0-16,-1-1 0 0,0 0 0 0,2 0 0 0,-2 0 0 15,3 0 0-15,-1 0 0 0,0 0 0 0,1 0 0 16,0 0 0-16,0 0 0 0,0 0 0 0,1 0 0 16,-1 0 0-16,1 0 0 0,1 1 0 0,-1-1 0 15,0 1 0-15,0 0 0 0,1 0 0 0,0 0 0 16,2 0 0-16,-1 0 0 0,0 0 0 0,0 0 0 16,1 0 0-16,0 0 0 0,-1 0 0 0,2 0 0 15,-1 0 0-15,0 0 0 0,0 0 0 0,0 0 0 16,0 0 0-16,0 1 0 0,2-1 0 0,-2 1 0 15,1 0 0-15,0 0 0 0,0 1 0 0,1 0 0 16,-1-1 0-16,1 1 0 0,0-1 0 0,1 1 0 0,-2-1 0 16,2 0 0-16,-1 1 0 0,2-1 0 0,-1 0 0 15,-1 0 0-15,2 0 0 0,0-1 0 0,0 1 0 0,0-1 0 16,-1 1 0-16,2 0 0 0,-1-1 0 0,0 1 0 16,1-1 0-16,0 0 0 0,0 0 0 0,2-1-18000 15</inkml:trace>
  <inkml:trace contextRef="#ctx0" brushRef="#br0" timeOffset="31750.01">17409 6720 7359 0,'0'-2'656'0,"-1"1"-528"0,1 0-128 0,0 1 0 15,1 0 1008-15,-1 0 160 0,0-2 48 0,0 1 0 16,0-1 448-16,-1 0 80 0,1 0 32 0,-1 1 0 16,1 1-176-16,0 0-16 15,0 0-16-15,0 0 0 0,0 2-160 0,1 1-16 0,0 3-16 0,1 2 0 16,-2 2-416-16,2 5-96 0,-1 2-16 0,1 0 0 15,-2 4-256-15,2 2-48 0,-1 1-16 0,0 1 0 16,0-1-272-16,-1-1-64 0,0-2-16 0,0-1 0 16,2-2-176-16,-2-3 0 0,1-1 144 0,-1-2-144 15,0-3 0-15,0-1 0 0,-1-1 0 0,2-2 0 16,-2-1 0-16,1-1 0 0,-2-1 0 0,2-1 0 16,-1-1 0-16,0-1 0 0,0 0 0 0,-1-2 0 15,1 0-432-15,0-2 0 0,-2-1 0 0,2-1 0 16,-2-2-448-16,1 1-80 0,-1-1-32 0,-1 1 0 15,0-1 384-15,0 0 80 0,-2 1 16 0,1 1 0 0,-1-2 336 0,-1 2 176 16,0 0-160-16,0 0 160 0,-1 1 0 0,1 0 0 16,0 1 0-16,2-1 0 0,-2 1 192 0,2 2 0 15,3 1-16-15,-1 0 0 0,2 1 336 0,-2 1 80 16,3 1 16-16,0 1 0 0,0 1 144 0,0 1 16 16,0 3 16-16,2 2 0 0,0 3-320 0,-1 2-64 15,-1 2-16-15,2 1 0 0,-1 0-224 0,0 1-160 16,3 0 192-16,0-1-192 0,-2 0 0 0,2-1 0 15,0-2 0-15,0 0 0 0,1-3 0 0,-1-2 0 16,1 0 0-16,2-3 0 0,-3 0 0 0,1-1 0 16,0-2 0-16,0-1 0 0,0-1 0 0,0 0 0 0,0-2 0 0,2-1 0 15,0-2 192-15,-1-2 16 0,2-2 16 0,-1-3 0 16,-7 11 64-16,17-24 16 0,-7 10 0 0,-2-1 0 16,2 0-128-16,-2-1-32 0,1 2 0 0,-1 1 0 15,1 1-144-15,-2 0 160 0,3 0-160 0,-1 3 160 16,-2 0-160-16,3 0 0 0,-3 2 0 0,1 0 0 15,-1 2 0-15,-1 1-224 0,1 1 32 0,-3 0-10752 16,0 1-2128-16</inkml:trace>
  <inkml:trace contextRef="#ctx0" brushRef="#br0" timeOffset="33982.32">17044 6832 5519 0,'0'-1'496'0,"0"1"-496"0,0 0 0 0,0 0 0 15,0 0 1136-15,-1 0 128 0,1 0 16 0,-1-1 16 16,-2 1 416-16,0-1 80 0,0 1 0 0,-3 1 16 16,-1 0-208-16,-1 2-32 0,-2 0-16 0,-3 2 0 15,0-1-96-15,-3 0-32 0,-1 0 0 0,0 1 0 16,1-1-656-16,0-1-144 0,1 1-32 0,1 0 0 16,0-1-416-16,2 0-176 0,-1 0 128 0,1 0-128 15,2 1 128-15,-1 0-128 0,0-1 128 0,-1 1-128 16,4 1 480-16,-4-1 16 0,1-1 0 0,1 1 0 15,0 0 16-15,-1-1 16 0,0 1 0 0,-2-2 0 16,0 2-144-16,-1 1-16 0,-3 0-16 0,-2 0 0 0,-3 1-112 16,-3-1-32-16,0 1 0 0,-1 0 0 0,1 0-208 0,0 2 128 15,0-1-128-15,1 2 0 0,5-2 0 0,-2 1 0 16,-1 1 0-16,2 0 0 0,0-1 0 0,1 0 0 16,0-1 0-16,-1 0 0 0,2 0 0 0,-1-2 0 15,-1 1 0-15,0 0 0 0,1-1 0 0,1 0 0 16,1 1 0-16,2-3 0 0,2 2 0 0,1-2 0 15,0 1 0-15,2-2 0 0,1 0 0 0,2 1 0 16,0-1 0-16,1 0 0 0,0-1 176 0,0-1-176 16,0 1 192-16,2-1-192 0,0 1 272 0,0-1-48 15,0 0-16-15,0 0 0 0,0 1-16 0,2-1 0 16,-1 0 0-16,1 0 0 0,-1 1-48 0,1 0-16 16,0 0 0-16,0-1 0 0,0 1-128 0,0 0 128 0,1 1-128 0,0-2 128 15,0 1-128-15,1 0 0 0,-1 0 0 0,2-1 128 16,-1 0-128-16,0 0-144 0,1 0 144 0,0 0-208 31,0 1-1696-31,0-2-336 0</inkml:trace>
  <inkml:trace contextRef="#ctx0" brushRef="#br0" timeOffset="34333.17">16036 6974 2751 0,'-2'0'256'0,"-1"-1"-256"0,3 1 0 0,-1 0 0 16,1 0 1392-16,0 0 224 0,0 0 48 0,0 0 16 0,-1 0 784 0,0-1 160 16,-1 2 16-16,1 0 16 15,0 0-352-15,-2 1-64 0,2 1 0 0,-1 2-16 0,-2 1-368 0,1 1-80 16,-1 3-16-16,1 1 0 0,-2 2-608 0,0 1-128 16,0 2-32-16,0 0 0 0,0 1-576 0,-1 0-112 15,2 1-32-15,-1-2 0 0,0-1-272 0,1-2 0 16,1-1 0-16,-1 0 0 0,1-3 0 0,1 0 0 15,0-3 0-15,2-1 0 0,1-1 0 0,1-1 0 16,2 0 0-16,-2-2 0 0,3 1 0 0,1-1 0 16,1-1 0-16,-7 0 0 0,0 0 0 0,0 0 0 15,0 0 0-15,49-9 0 0,-49 9 224 0,0 0-16 16,0 0 0-16,52-11 0 0,-52 11-80 0,0 0-128 16,51-6 176-16,-51 6-176 0,0 0 128 0,56-9-128 15,-56 9 0-15,0 0-11328 16,55-13-2320-16</inkml:trace>
  <inkml:trace contextRef="#ctx0" brushRef="#br0" timeOffset="36016.08">17459 7500 5135 0,'1'2'448'0,"0"-1"-448"0,-1-1 0 0,2 0 0 16,-1 0 1024-16,1 1 96 0,1 0 32 0,0 0 0 16,3 0 416-16,1-1 96 0,0 0 0 0,0-3 16 15,-1 1-208-15,-1-3-64 0,2 1 0 0,-3-2 48 16,1-2-496-16,-1 0-80 0,-1-3-32 0,0-1 0 15,0-2-528-15,0-3-96 0,0 0-32 0,-1-1 0 16,-2 1-192-16,0 0 0 0,0 2 0 0,-1 0 0 16,0 2-320-16,-2 0 64 0,-2 0 0 0,1 1 32 15,-1 3-16-15,0 0 0 0,2 1 0 0,-4 2 0 0,0 1 240 0,2 1 0 16,-2 2 0-16,0 1 0 0,-1 3 0 0,0 1 0 16,1 1 0-16,-1-1 144 0,2 4 176 0,0-1 48 15,1 0 0-15,-1 2 0 0,2-1 256 0,0 2 48 16,3 0 16-16,-2 0 0 0,3 0 192 0,0 1 32 15,0 1 16-15,0 0 32 0,3 1-240 0,-2 1-32 16,2 0-16-16,-1 1 0 0,3 3-96 0,-2 1 0 16,1 0-16-16,0 0 0 0,0 3-48 0,0-1 0 15,-2 1 0-15,3-3 0 0,-2-1-144 0,-1-2-48 16,2-2 0-16,-2 0 0 0,0-1-128 0,-1 0-48 16,-1-2 0-16,0-2 0 0,0 2-144 0,-1-3 0 15,-1 1 0-15,1-2 0 0,-2-1 0 0,-1-1 0 16,0 1 0-16,0-2 0 0,-1 1 0 0,-1-1 0 15,1-1 128-15,-2-1-128 0,-1 0 0 0,2-1 0 0,-2 0 0 0,0-1 0 16,-1-1 0-16,0-1 0 0,1 0 0 0,0-1 0 16,0 0-128-16,1-1 128 0,2 0 0 0,0-1 0 15,3-1 0-15,0-2 0 0,2 0 0 0,2 0 0 16,0-1-128-16,2-2 128 0,2 1 0 0,0-1 0 16,-6 12 0-16,0 0 0 0,29-31 0 0,-29 31 0 15,0 0 0-15,36-23 0 0,-36 23 0 0,0 0 0 16,44-18 128-16,-44 18 64 0,0 0 0 0,51-16 0 15,-51 16-16-15,0 0 0 0,49-15 0 0,-49 15 0 16,0 0-176-16,0 0 0 0,56-15 0 0,-56 15 0 16,0 0 0-16,0 0 0 0,0 0 0 0,43-16-17216 15</inkml:trace>
  <inkml:trace contextRef="#ctx0" brushRef="#br0" timeOffset="36899.98">15928 7334 7359 0,'-1'-3'656'0,"0"2"-528"16,-2-1-128-16,3 0 0 0,0 2 1152 0,0 0 192 15,0 0 32-15,0-1 16 0,-1-1 1136 0,0 2 224 16,-1 1 64-16,-1 1 0 0,0 3-736 0,-1 0-144 15,0 4-16-15,-2 0-16 0,-1 2-736 0,0 1-144 16,-1 1-16-16,0 1-16 0,-1-1-256 0,1-1-48 16,1 1-16-16,0-4 0 0,1-2-176 0,1-2-48 0,1 0 0 15,1-3 0-15,1-1-240 0,0-2-48 16,1 1-16-16,1-2 0 0,0 0-144 0,0-2 192 0,1 1-192 0,2-2 192 16,-1 0-192-16,3-1 0 0,0-2 0 0,2 1 0 15,-7 7 192-15,0 0-64 0,30-26 0 0,-30 26 0 16,0 0 32-16,33-24 0 0,-33 24 0 0,0 0 0 15,0 0-32-15,41-24-128 0,-41 24 192 0,0 0-64 16,0 0 0-16,0 0-128 0,0 0 192 0,0 0-64 16,47-4 32-16,-43 7 0 0,-2 2 0 0,1 1 0 15,-1 3-16-15,0 0 0 0,-2 3 0 0,0 1 0 16,0 2-144-16,-2 3 160 0,0 2-160 0,-2 0 160 16,0 4-160-16,0-2 0 0,-1 1 144 0,0-1-144 0,0-1 0 0,-2 0 0 15,0-2 0-15,0-2 128 0,1-1-128 16,-1-1 0-16,-2-1 0 0,3-1 0 0,-3-1 0 0,2 2 0 15,-3-1 0-15,1 0 0 0,-2-1 0 0,2 0 0 16,-2-1 0-16,0-2 0 0,1-1 0 0,1-4 0 16,1 0 0-16,1-3 0 15,3-2-320-15,-1-1-96 0,2-1-16 0,-1-3-17520 16</inkml:trace>
  <inkml:trace contextRef="#ctx0" brushRef="#br0" timeOffset="43065.99">15621 6710 2751 0,'0'0'256'0,"0"-1"-256"15,0 1 0-15,0 0 0 0,0 0 864 0,0 0 128 16,0 0 32-16,0 0 0 0,-1 0 576 0,1 0 128 16,0 2 32-16,1 2 0 0,-1 0-384 0,0 3-80 15,-1 2-16-15,1 4 0 0,-2 1-448 0,2 0-80 0,0 1-32 0,0 0 0 16,0 2-144-16,-1 1-16 16,0 2-16-16,-1 0 0 0,2 3-208 0,-1 1-32 0,0 0-16 0,0 4 0 15,-1 3-288-15,2 5 0 0,-1 4 0 0,1 2 0 16,0 2 0-16,-1-2 0 0,1-4 0 0,0-2 0 15,1-4 0-15,0-2-224 0,-1-1 64 0,2 1 16 16,0-1-128-16,-1-1-32 0,-1 2 0 0,2-2 0 16,-2-3-64-16,0-2-16 0,0 0 0 0,0-2 0 15,0-2 128-15,0-2 0 0,0-1 16 0,1 0 0 16,0 0 96-16,-1 0 16 0,0 0 0 0,2 1 0 16,-1-1 0-16,-1 1 0 0,0-2 0 0,0-1 0 15,1-1-16-15,-1 0 0 0,0 0 0 0,0 0 0 16,0-3-224-16,0-2-32 15,0 1-16-15,0-4 0 0,0 1 96 0,0-3 0 0,-1 0 16 0,1-2 0 0,-1 0 176 0,1 0 128 16,-2-1-192-16,2-1 192 0,0 0-176 0,-1-1 176 16,0 1-160-16,-1-2 160 15,0 0-512-15,-1-1 0 0,1-1 0 0,-1-2 0 16,0-1-384-16,1-1-96 0,-1 1-16 0,-1-1 0 16,2 3 112-16,-1-1 32 0,1 2 0 0,0 1 0 0,0 0 496 0,-1 0 112 15,1 1 0-15,-1 1 16 0,2 0 240 0,-1 0 0 16,0 1 0-16,2-1 0 0,-2 0 0 0,1 0 0 15,0 0 0-15,0 1 0 0,-1-1 0 0,1 1 0 16,1 0 0-16,-2 0 0 0,2-1 128 0,-2 1-128 16,1-1 0-16,-1 0 0 0,1 1 224 0,1 1-64 15,-1-1-16-15,0 0 0 0,0 0-144 0,-1 0 0 0,2 1 0 0,-1-1 0 16,0 1 0-16,-2 0 0 0,3 0 160 0,-1 0-160 16,-1-1 416-16,0 0-32 0,1 0 0 0,0 0 0 15,-1 0 144-15,2 0 32 0,0 0 0 0,-1 2 0 16,1-1 192-16,0-1 32 0,0 1 16 0,0 0 0 15,0 1 32-15,1 0 16 0,-1 2 0 0,2-1 0 16,-1 4-112-16,0 0-32 0,2 0 0 0,-1 3 0 16,3-1-192-16,-2 2-32 0,-1 0-16 0,0-1 0 15,0 2-192-15,2-1-32 0,0 0-16 0,-1-1 0 16,-1 0-32-16,2 0-16 0,-1-2 0 0,-1-1 0 16,1 0-176-16,-1-2 0 0,0 0 0 0,-1-1 0 15,0 0 0-15,1-1 128 0,0-1-128 0,-1 0 0 16,3 0 272-16,-3-1-16 0,2 0-16 0,0-1 0 15,2-1-32-15,0 0 0 0,0-1 0 0,0-2 0 0,4-1-32 0,0-4-16 16,-1 0 0-16,1-2 0 0,-1-2-32 0,1-1-128 16,-2-1 192-16,0 0-64 0,1 3-128 0,-6 1 0 15,3 1 0-15,-1 1 128 0,-3 3-128 0,1-1 0 16,-1 3 0-16,0 0 0 0,-1 1-288 0,-1 1-32 16,0 1-16-16,-1-2-9904 15</inkml:trace>
  <inkml:trace contextRef="#ctx0" brushRef="#br0" timeOffset="44383.28">15456 6731 3679 0,'-1'1'320'0,"1"-1"-320"16,-1 0 0-16,1 0 0 0,-1 1 704 0,1-1 80 16,-2 1 16-16,0-1 0 0,-1 2 352 0,0 0 64 15,-1 0 0-15,0 0 16 0,1-1-240 0,-1 1-48 0,1 0-16 16,-1 0 0-16,0 0-432 0,-1 0-96 0,1 3-16 0,-1 0 0 15,0 0 64-15,-1 3 16 0,-1-1 0 0,2 1 0 16,-2 0 32-16,1 1 0 0,-1 0 0 0,0 2 0 16,0-2-240-16,0 1-32 0,0 0-16 0,1-1 0 15,0 1-16-15,-1-2-16 0,2 2 0 0,-2-2 0 16,0 1 32-16,0-2 16 0,1 2 0 0,-2 0 0 16,1-1 32-16,-1 3 16 0,-1-2 0 0,0 2 0 15,-1-2-80-15,0 1-32 0,0 2 0 0,-3-1 0 16,0 1-16-16,-1 1 0 0,-4 2 0 0,-2 3 0 15,-5 2-144-15,-3 3 192 0,-2 0-192 0,1 2 192 16,3-2-64-16,2-1-128 0,0 1 192 0,1-1-64 0,1 1 128 0,-1-1 32 16,1 0 0-16,0-1 0 0,0-1-32 0,-1 2 0 15,0 0 0-15,-1-2 0 0,-1 1-32 0,3 0-16 16,-1 0 0-16,4-3 0 0,2-2 0 0,4-1 0 16,0-2 0-16,1-2 0 0,1 0-208 0,1-1 0 15,1-1 128-15,0 0-128 0,1-2 0 0,0 0 176 16,1-1-176-16,-1 1 160 0,0-1-160 0,0 0 0 15,2 0 144-15,-2 0-144 0,3 0 0 0,-1 0 0 16,-1-2 0-16,1 2 128 0,1 0 0 0,-2 0 16 16,0 1 0-16,0 0 0 0,2-1-16 0,0 1 0 15,-2-1 0-15,2 0 0 0,0 1-128 0,-1-2 0 16,0 1 0-16,1 0 0 0,-1-1 0 0,0 1 0 16,0-1 0-16,1 0 0 0,0-1 0 0,1-1 0 15,2 0 0-15,-1-2 0 0,0 1 0 0,3-2 0 0,-1 1 0 0,0-1 0 16,1 1 0-16,0-1 0 0,0 0 0 0,0 0 0 15,0 0 0-15,0 0 0 0,0-1 0 0,1 1 0 32,-1-1-624-32,1 0-48 0,1 0-16 0,-1-1-7536 0,1-1-1504 0</inkml:trace>
  <inkml:trace contextRef="#ctx0" brushRef="#br0" timeOffset="44715.58">14383 7612 1839 0,'-2'-1'160'0,"0"0"-160"0,1 0 0 0,-1 1 0 0,2 0 1584 0,0 0 272 15,0-1 64-15,0 1 16 0,0 0 272 0,0 0 48 16,-1 2 16-16,0 0 0 0,-1 2-464 0,0 1-80 16,-2 3-32-16,-3 1 0 0,3 3-592 0,-4 0-112 15,2 2-32-15,-3-1 0 0,1 2-304 0,1 0-64 16,-1 0-16-16,4-2 0 0,-1 1-128 0,2-3-48 15,1 0 0-15,2-1 0 0,0-2-272 0,0-1-128 16,3 0 0-16,1-3 128 0,1 1-128 0,0-2 0 16,2 0 0-16,3-2 0 0,-10-1 0 0,0 0 0 15,0 0 0-15,56-6 128 0,-56 6 368 0,0 0 64 16,48-17 16-16,-48 17 0 0,0 0 32 0,46-21 16 16,-46 21 0-16,0 0 0 0,42-22-320 0,-42 22-64 15,0 0-16-15,39-23 0 0,-39 23-224 0,0 0-256 0,0 0 48 0,48-26-15376 16</inkml:trace>
  <inkml:trace contextRef="#ctx0" brushRef="#br0" timeOffset="46265.56">15690 8034 5519 0,'0'-1'496'0,"-1"0"-496"0,0 1 0 0,1 0 0 15,0-1 1312-15,-1 0 160 0,1 1 48 0,-2 0 0 16,2-1 912-16,-1 0 192 0,0 1 48 0,-1 1 0 16,1 0-432-16,-2 2-64 0,1 3-32 0,-2 0 0 15,-1 3-656-15,1 1-128 0,-4 1-16 0,3 2-16 16,0 0-480-16,-2 0-80 0,2 1-32 0,1-1 0 15,-1-1-416-15,0-1-96 0,1-2-16 0,1-1 0 16,1-2-208-16,0-1 0 0,0-1 0 0,2-3 0 16,0 1 0-16,0-3 0 0,2 1 0 0,0-3-160 15,3 0 16-15,-1-1 0 0,4-1 0 0,-2-4 0 16,5 1 144-16,-2-4-128 0,2 0 128 0,1-1-128 16,-2 0 128-16,2 1 0 0,-12 12 0 0,22-21 0 0,-22 21 0 0,0 0 0 15,0 0 0-15,38-26 0 0,-38 26 192 0,0 0-48 16,0 0 0-16,0 0 0 0,52-9 272 0,-52 9 48 15,0 0 16-15,0 0 0 0,0 0-176 0,49 8-48 16,-42-6 0-16,-1 2 0 0,-3 0-128 0,-1 2-128 16,0-1 144-16,0 2-144 0,-1 1 128 0,-4 4-128 15,1 1 0-15,-1 1 144 0,-2 4-144 0,-2 1 128 16,-2 0-128-16,1 3 128 0,-3 2-128 0,2-2 0 16,-4 1 0-16,4-2 0 0,0-2 0 0,-1-2 0 15,3-2 0-15,-1-2 0 0,1-3 0 0,3-2 0 16,-2 1 0-16,0-2 0 15,3 0-320-15,-2-2-112 0,-2-1-16 0,3 0 0 16,-2-1-1104-16,-1 0-240 0,1 1-32 0,0-2-16 16,0 2-976-16,0-1-192 0,0-1-32 0,2 0-7808 0</inkml:trace>
  <inkml:trace contextRef="#ctx0" brushRef="#br0" timeOffset="47333.09">14252 8003 11055 0,'-1'-1'976'0,"0"2"-784"0,1 0-192 0,-1 0 0 15,1 0 1536-15,-2 1 272 0,1 2 48 0,-2 4 16 16,-3 4-64-16,-3 3-16 0,3 3 0 0,-2 0 0 16,0 2-512-16,-1-2-96 0,3 0-32 0,-3 0 0 15,3-3-208-15,-1-1-48 0,2-3-16 0,0-4 0 16,1-1-560-16,1-3-96 0,1-1-32 0,0-2 0 15,1 0-192-15,0-2 0 0,0 1 0 0,0-2 0 16,2 0 0-16,0-1 0 0,1-2 0 0,1-3 0 16,2 1 0-16,1-2 192 0,2-5-48 0,2 1-16 15,1 0 192-15,0 0 48 0,-11 14 0 0,28-27 0 16,-28 27-112-16,0 0-32 0,41-28 0 0,-41 28 0 0,0 0-16 0,0 0 0 16,48-11 0-16,-48 11 0 0,0 0 128 15,0 0 32-15,45 10 0 0,-35-6 0 0,-3 2 0 0,2 0 0 16,-4-1 0-16,0 2 0 0,0 0-160 0,-3 1-16 15,1 1-16-15,-2 2 0 0,-1-1-48 0,-2 2 0 16,0 3 0-16,0 0 0 0,-4 3 0 0,-3 2 0 16,0 4 0-16,-4-2 0 0,0 2 0 0,-1-4 0 15,-1-1 0-15,1-2 0 0,1-2-128 0,1-2 0 16,2-3 144-16,0-3-144 0,3 0 0 0,1-2 0 16,-1-1-160-16,5-2 160 15,-2 1-1312-15,1-3-160 0,2 0-16 0,1-3-14800 0</inkml:trace>
  <inkml:trace contextRef="#ctx0" brushRef="#br0" timeOffset="50065.56">13121 8511 7359 0,'0'0'656'0,"0"0"-528"0,1 0-128 0,-1-1 0 16,0 1 816-16,2 0 128 0,0 0 16 0,1 0 16 16,1 1 560-16,2-1 96 0,1 3 32 0,-1-1 0 15,3 1-128-15,0 0-32 0,1 0 0 0,-10-3 0 16,0 0-416-16,40 7-64 0,-40-7-32 0,0 0 0 15,52 2-320-15,-52-2-64 0,0 0-16 0,47-4 0 16,-47 4-144-16,0 0-16 0,41-7-16 0,-41 7 0 0,0 0 0 0,0 0 0 16,53-10 0-16,-53 10 0 0,0 0 16 0,0 0 0 15,52-4 0-15,-52 4 0 0,0 0 48 0,43 0 16 16,-43 0 0-16,0 0 0 0,51 4-144 0,-51-4-32 16,40 2 0-16,-40-2 0 0,42 1-192 0,-42-1-128 15,40 0 128-15,-40 0-128 0,0 0 0 0,52-2 144 16,-52 2-144-16,0 0 0 0,46-1 192 0,-46 1-192 15,0 0 192-15,46 1-192 0,-46-1 256 0,0 0-64 16,52 2-16-16,-52-2 0 0,39 2 16 0,-39-2 0 16,43 3 0-16,-43-3 0 0,48 3-64 0,-48-3 0 15,43 3 0-15,-43-3 0 0,35 6 0 0,-35-6 0 16,34 6 0-16,-34-6 0 0,0 0-128 0,51 4 128 0,-51-4-128 0,0 0 128 16,56 1-128-16,-56-1 0 0,43-2 0 0,-43 2 0 15,50-2 0-15,-50 2 0 0,55-3 0 0,-55 3 0 16,48 0 0-16,-48 0 0 0,40 2 0 0,-40-2 0 15,0 0 0-15,55 1 0 0,-55-1 0 0,0 0 0 16,56-2 0-16,-56 2 128 0,0 0-128 0,62-5 128 16,-62 5-128-16,48-5 0 0,-48 5 0 0,53-3 0 15,-53 3 0-15,50-1 0 0,-50 1 0 0,40 0 0 16,-40 0 0-16,0 0 0 0,50 2 0 0,-50-2 0 16,0 0 0-16,50 0 0 0,-50 0 0 0,0 0 0 15,54 1 0-15,-54-1 128 0,42-2-128 0,-42 2 128 16,50-2-128-16,-50 2 0 0,52-3 0 0,-52 3 0 0,45-2 0 0,-45 2 0 15,39 0 0-15,-39 0 0 0,0 0 0 0,52 2 0 16,-52-2 0-16,0 0-176 0,52 3 304 0,-52-3 64 16,37 2 16-16,-37-2 0 0,44 0-336 0,-44 0-80 15,53 0-16-15,-53 0 0 0,56 0 96 0,-56 0 128 16,50 0-208-16,-50 0 80 0,43-1 128 0,-43 1 0 16,0 0 0-16,58-3 0 0,-58 3 0 0,0 0 128 15,60-5-128-15,-60 5 176 0,45-2-176 0,-45 2 0 16,52-4 0-16,-52 4 0 0,56-2 0 0,-56 2 0 15,53-1-192-15,-53 1 192 0,45-1 0 0,-45 1 0 16,40 0 0-16,-40 0 0 0,46-3 128 0,-46 3-128 16,48-3 0-16,-48 3 128 0,57-6-128 0,-57 6 0 15,68-6 0-15,-68 6 0 0,66-7 0 0,-66 7 0 0,54-4 0 0,-54 4 0 16,50-3 0-16,-50 3 0 0,46-3 0 0,-46 3 0 16,45-2 240-16,-45 2-48 0,53-1 0 0,-53 1 0 15,58 0-192-15,-58 0 0 0,53 0 0 0,-53 0 0 16,45 1 0-16,-45-1 128 0,37 1-128 0,-37-1 144 15,0 0-16-15,54 0-128 0,-54 0 192 0,0 0-64 16,50-2-128-16,-50 2 0 0,0 0 0 0,53-5 0 16,-53 5 0-16,43-3-176 0,-43 3 48 0,42-2 0 15,-42 2 128-15,36-2 0 0,-36 2 0 0,0 0 0 16,47-2 0-16,-47 2 0 0,0 0 160 0,0 0-160 16,49-2 0-16,-49 2 0 0,0 0 0 0,0 0 0 15,49-6 0-15,-37 5 0 0,-12 1 0 0,0 0-160 16,45-5 160-16,-45 5 0 0,0 0 0 0,52-7 0 15,-52 7 0-15,42-4 0 0,-42 4 0 0,40-2 0 0,-40 2 0 0,36-1 0 16,-36 1 0-16,0 0 0 0,45-1 0 16,-45 1 0-16,0 0 0 0,41 0 0 0,-41 0 128 0,0 0 64 15,0 0 16-15,47 2 0 0,-37-1-208 0,3-1-288 16,-2-1 64-16,1 1 16 0,-1 0 208 0,0 0 0 16,0 0 0-16,0 0 0 0,0 0 0 0,1 1 0 15,-1-1 0-15,-11 0 0 0,0 0 0 0,39 2 0 16,-39-2 0-16,0 0 0 0,40 1 0 0,-40-1 0 15,0 0 0-15,0 0 0 0,45 1 0 0,-45-1 0 16,0 0 0-16,0 0 0 0,0 0 0 0,40 3 0 16,-32-1 0-16,-2-1 0 0,2 0 0 0,-3 0 0 15,2 0 0-15,0 0 0 0,-2 0 0 0,2-1 0 16,-2 1 0-16,2-1 0 0,-2 0 0 0,0 0 0 16,2 0 0-16,-2 0 0 0,2 0 0 0,-2 0 0 0,0 0 0 0,-1 0 0 15,-1 0 0-15,1 0 0 0,-1 0 0 0,2 0 0 16,-2 0 0-16,0 1 0 0,1-1 0 0,-2 0 0 15,2 0 0-15,0 0 0 0,0 0 0 0,0 0 0 16,-1-1 0-16,1 1 0 0,0 0 0 0,1 0 0 16,-1 0 0-16,0-1 0 0,0 1 0 0,0 0 0 15,0 0 0-15,-2 0 0 0,3 0 0 0,0 0 0 16,-1 0 0-16,-1 0 0 0,1 0 0 0,-1 1 0 16,0-1 192-16,1 0-192 0,0-1 192 0,1 1-192 15,1 0 128-15,-2 0-128 0,1-1 0 0,-2 1 0 16,2 0 0-16,-1 1 0 0,1-1 0 0,-1 0 0 15,0 0 0-15,1 1 0 0,-2-1 0 0,1 0 0 16,-1 0 0-16,0 1 0 0,1-1 0 0,-1 0 0 0,0 1 0 0,0-1 0 16,0 0 0-16,0 1 0 0,0-1 0 0,-1 1 0 15,2-1 0-15,-1 1 0 0,1-1 0 0,-1 0 0 16,0 0 0-16,1 0 0 0,-2 0 160 0,0 0-160 16,1 0 128-16,0 0-128 0,-1 0 0 0,1 0 128 15,-1 0-128-15,-2 1 0 0,2-1 0 0,-1 0 0 16,0 0 0-16,-1 1 0 0,1-1 0 0,-1 0 0 15,1 0 0-15,-1 1 0 0,1-1 0 0,0 0 0 16,0 0 0-16,0 0 0 0,1-1 0 0,0 1 0 16,-1 0 0-16,1-1 0 0,0 1 0 0,0 0 0 15,0 0 0-15,-1 1 0 0,1-1 0 0,-1 0 0 16,-1 0 0-16,0 0 0 16,0 0-352-16,0 0-96 0,0-1-32 0,1-1-17136 0</inkml:trace>
  <inkml:trace contextRef="#ctx0" brushRef="#br0" timeOffset="53915.85">17516 7936 7359 0,'-1'0'656'0,"0"-1"-528"15,0 1-128-15,1 0 0 0,0-1 1152 0,0 1 208 16,-2-1 48-16,0 1 0 0,1 0 256 0,-1 0 64 16,0 0 16-16,2 2 0 0,-2-1-368 0,1 3-80 15,0 0-16-15,0 3 0 0,1 1-272 0,0 2-64 16,1 1-16-16,-1 2 0 0,1 1 32 0,0 0 0 15,1 2 0-15,0 1 0 0,1 0-320 0,-1 2-48 16,2 3-16-16,-2 1 0 0,1 0-192 0,-2 3-32 16,1 2-16-16,0 2 0 0,0-1-208 0,-1-1-128 0,-1 1 160 0,0-5-160 15,0-1 0-15,0-3 0 0,0-3 0 0,0-2 0 16,2-4 0-16,-1 0 0 0,0 0 0 0,0-3 0 16,1-1-192-16,-1-1-96 0,-1 0-16 0,0-1 0 31,0-1-832-31,0-1-160 0,-1-1-48 0,-1 0 0 15,2-1 304-15,-2 0 48 0,1-1 16 0,-1 0 0 0,0-1 464 0,-1 0 112 0,1-1 16 0,0-1 0 32,-2 0-256-32,0 1-32 0,-1-3-16 0,3 1 0 15,-3-2-144-15,0 1-48 0,-1-1 0 0,0 0 0 0,-1 0 256 0,3 0 48 16,-2 1 16-16,-1-2 0 0,1 1 432 0,1 2 128 0,1-1 0 0,1 1 0 16,-2 1 0-16,2 0 0 0,1 2 0 0,0-1 144 15,-1 2 256-15,3-1 48 0,0 1 16 0,0 0 0 0,0 0 320 0,0 1 64 16,0 0 16-16,0 0 0 0,2 0-64 0,0 1-16 15,-1 1 0-15,2 0 0 0,-1 1-448 0,0 0-80 16,1 2-32-16,-1 2 0 0,1-2 80 0,-1 3 16 16,3-2 0-16,-1 2 0 0,-1 0 128 0,1 0 48 15,-1-1 0-15,1 1 0 0,-1-1-272 0,-1 1-48 16,2-1-16-16,-1-1 0 0,0-2-160 0,0 0 0 16,-1 0 0-16,0-3 0 0,0 1 0 0,0-1 0 15,-1-1 0-15,2 0 0 0,-1-2 0 0,0 0 0 16,2-2 0-16,-1-1 0 0,3-3 432 0,0-2 48 15,1-3 16-15,0 0 0 0,-7 12 96 0,22-28 32 16,-22 28 0-16,26-29 0 0,-26 29-336 0,0 0-64 16,37-35-16-16,-37 35 0 0,0 0-208 0,0 0 0 15,37-25-144-15,-30 22 144 16,-2 0-1168-16,0 1-144 0,0-1-32 0,-2 0-11408 0</inkml:trace>
  <inkml:trace contextRef="#ctx0" brushRef="#br0" timeOffset="60632.18">17490 8825 6447 0,'-1'0'576'0,"1"0"-576"0,0 0 0 0,0-1 0 15,0 0 1472-15,0 1 176 0,0 0 32 0,1 0 16 16,1-2 128-16,0 1 32 0,3 0 0 0,0 0 0 15,1 0 16-15,1 0 16 0,-2 1 0 0,3-1 0 16,1 1-544-16,-9 0-96 0,0 0-32 0,0 0 0 0,47 0-496 16,-47 0-96-16,0 0-32 0,0 0 0 0,42 9-336 0,-33-6-80 15,-1 0-16-15,-4-1 0 0,3 3-160 0,-4 0 0 16,1 0 0-16,-4 0 128 0,-2 1-128 16,-2 0 0-16,-1 2 0 0,0 0 0 0,-3-1 0 0,-1 1 0 15,-1-2 0-15,-1 1 0 0,2 0 0 0,-2 0 0 16,0 0 0-16,1-1 0 0,0 0 0 0,1-3 0 15,0-1 0-15,2 0 0 0,0 0 0 0,1 0 0 16,0-1 0-16,0 0 0 0,2-1 0 0,0 0 0 16,1 1 0-16,3-1 0 0,0 0 256 0,0-1-48 15,0 1 0-15,3-1 0 0,-1-1 0 0,2 1 0 16,1 0 0-16,2 1 0 0,-2-1-32 0,3 0-16 0,-2 0 0 0,3 0 0 16,-1 1 112-16,1 2 32 0,1 0 0 0,0 2 0 15,0 1-96-15,-2-2-16 0,3 2 0 0,-2 1 0 16,1 1-192-16,-1 2 0 0,0-2 0 0,-2 2 0 15,1 0 0-15,-3 0 0 0,0-3 0 0,-3 2 0 16,0 1 0-16,-4 1 0 0,0-2 0 0,-3 2 0 16,0 0 128-16,-3-1-128 0,0 1 0 0,-2-2 144 15,1 0 176-15,-2-2 16 0,2 0 16 0,-1-1 0 16,-3 0 0-16,2-1 0 0,-1 1 0 0,0-1 0 16,-2-1-112-16,5 0-32 0,0-1 0 0,-4-1 0 15,3 0-208-15,0 0 176 0,1-1-176 0,0-1 160 16,-3 1-160-16,3-2 0 0,0 1 0 0,0-1 0 15,1 1 0-15,2-2 0 0,2 1 0 0,0-2 0 16,2-1-896-16,1 0-144 0,2 1-48 0,1-3-16000 16</inkml:trace>
  <inkml:trace contextRef="#ctx0" brushRef="#br0" timeOffset="63332.17">17425 7965 911 0,'0'-1'0'0,"0"1"0"15,0 0 0-15,0 0 0 0,0 0 576 0,0-1 16 16,0 1 16-16,0 0 0 0,2 0 96 0,-2 0 0 15,1 0 16-15,0 0 0 0,-1 0-160 0,0-1-48 16,-1 0 0-16,1 1 0 0,1 0 368 0,-1 1 64 16,0-1 16-16,0 1 0 0,0 0-400 0,0 0-80 15,-1 1-16-15,0-1 0 0,-1 0 32 0,1 0 0 16,0 2 0-16,-2-2 0 0,-1 1 272 0,-1 1 64 16,1 1 16-16,-1 0 0 0,-3 2-96 0,1-2-32 15,-3 2 0-15,-2 0 0 0,0 0-208 0,-2 0-32 16,-2 0-16-16,0 0 0 0,-1 0-80 0,0-1 0 15,2 1-16-15,-1 1 0 0,4-1-32 0,-1 0 0 0,0 0 0 0,1 1 0 16,2 0 32-16,-2-1 0 0,3 1 0 0,-1-1 0 16,0 0 0-16,-1 0 0 0,1 0 0 0,1 1 0 15,-1 0-48-15,-2 2 0 0,3-2 0 0,-2 2 0 16,-1-1-128-16,-1 2-48 0,2-2 0 0,-2 1 0 16,0-1-144-16,-2 1 0 0,0-1 144 0,0 2-144 15,-1-2 0-15,0 0 0 0,-1 1 0 0,0-1 128 16,1 1-128-16,1 0 0 0,1 0 0 0,1-1 0 15,0 1 0-15,0-1 0 0,2 1 0 0,-1-2 0 16,2 2 0-16,-1-1 144 0,0 1-144 0,-2-2 0 16,3 1 144-16,1-2-144 0,-1 2 0 0,0-2 144 15,1 1-144-15,-1-1 0 0,1-1 0 0,-1 1 0 16,1 0 0-16,-1 0 0 0,-2 0 0 0,2-1 0 0,-1 1 0 0,-1 0 0 16,0-1 0-16,1 2 0 0,-1-1 0 0,-1-1 0 15,3 1 0-15,-2 1 0 0,1-2 0 0,1 2 0 16,1-1 0-16,-1 1 0 0,1-1 0 0,1 0 0 15,1 0 0-15,0 0 0 0,0-2 0 0,0 0 128 16,1 0-128-16,1 0 0 0,-1-1 0 0,0 0 0 16,1 1 0-16,-1-1 0 0,-1 0 144 0,3 1-144 15,-2 0 160-15,-1 1-160 0,1-1 208 0,-2 0-48 16,4 1-16-16,-3 0 0 0,1-1-16 0,1 1-128 16,0 0 192-16,-1-1-64 0,1 0-128 0,0 0 0 15,1 1 144-15,-1-2-144 0,0 2 0 0,0-1 0 16,0 1 0-16,-1-2 128 0,1 1-128 0,1 1 0 15,-2-1 0-15,0-1 0 0,1 1 0 0,0-1 0 16,-1 1 0-16,0-1 0 0,1 0 0 0,0 1 144 0,0 0-144 0,-2 0 0 16,1-1 240-16,0 0-64 0,-1 1-16 0,1 0 0 15,0 0 16-15,-1-1 0 0,2 2 0 0,-2-1 0 16,0-1 16-16,0-1 16 0,2 1 0 0,1 0 0 16,-2-1-80-16,-1 1 0 0,4-1-128 0,-1 0 192 15,0-1-192-15,0 0 144 0,0 1-144 0,2-1 128 16,-1 1 0-16,0-1 0 0,1 0 0 0,-1 0 0 15,2 0-128-15,-2 0 0 0,3 1 144 0,-1-1-144 16,-2 1 0-16,2-2 0 0,-1 1 0 0,-1 1 0 16,1-1 0-16,0 0 0 0,1 1 0 0,0-1 0 15,-1 0 0-15,2 0 0 0,-1-1 0 0,0 1 0 16,0-1 0-16,1 0 0 0,-1 1 0 0,1-1 0 0,0-1 0 16,0 1 0-16,0 0 0 0,0 0 0 15,0-1-944-15,0-1-208 16,1 0-32-16,0-1-12848 0</inkml:trace>
  <inkml:trace contextRef="#ctx0" brushRef="#br0" timeOffset="63832.42">16068 8692 2751 0,'0'0'256'0,"-1"-1"-256"0,1 1 0 0,0 0 0 15,0 0 1168-15,0 0 192 0,0 0 48 0,0 0 0 16,0 0 560-16,0-1 112 0,0 2 32 0,-1-1 0 16,0 2-528-16,-2 0-112 0,3 1 0 0,-2 1-16 15,-1-1-688-15,0 3-144 0,-1 1-32 0,1-1 0 16,0 1-304-16,-2 0-64 0,2 1-16 0,-2 0 0 16,0 1-208-16,2-1 144 0,0 0-144 0,-1-1 128 15,1 0 0-15,-1-1-128 0,2 0 192 0,-1 0-64 0,3-2-128 0,0 1 0 16,-1 0 0-16,0-2 128 0,2 0-128 0,-1-1 0 15,1 1 0-15,1-1 0 0,0 0 0 0,1 0 0 16,0 0 0-16,2-2 0 0,-1 0 0 0,3 0 0 16,1-2 0-16,-8 2 0 0,0 0 0 0,0 0 0 15,51-18 0-15,-51 18 192 0,42-13 208 0,-42 13 48 16,52-16 16-16,-52 16 0 0,55-13-160 0,-55 13-48 16,45-15 0-16,-45 15 0 0,0 0-256 0,48-20 0 15,-48 20 0-15,0 0-8064 16,0 0-1536-16</inkml:trace>
  <inkml:trace contextRef="#ctx0" brushRef="#br0" timeOffset="64599.37">15909 9032 8287 0,'0'0'736'0,"-1"0"-592"0,1 0-144 0,0 0 0 0,0 0 1376 0,1 0 240 15,-1-1 48-15,3 0 16 0,1-1-288 0,3 0-64 16,-7 2-16-16,0 0 0 0,0 0-240 0,0 0-48 15,48-7-16-15,-48 7 0 0,0 0-176 0,0 0-48 16,0 0 0-16,43 9 0 0,-36-5-272 0,-2 0-48 16,3 1-16-16,-4-1 0 0,0 1-288 0,-2 1-160 15,-1-2 160-15,-1 3-160 0,-2-1 128 0,-1 1-128 0,-1 2 0 0,-3-1 0 16,-1 1 144-16,-1 2-144 0,-1-1 128 0,-2 1-128 16,1-2 0-16,0-1 0 0,0-1 0 0,1-1 0 15,3-2 0-15,-1 0 0 0,1 0 0 0,1-2 0 16,0 0 0-16,2-2 0 0,2 0 0 0,0 0 0 15,2 0 0-15,-1 0 0 0,1 0 128 0,0 0-128 16,1-1 0-16,0 1 0 0,1 0 0 0,2 0 0 16,-4 0 0-16,0 0 192 0,0 0-192 0,0 0 192 15,0 0 192-15,43 9 64 0,-43-9 0 0,0 0 0 16,40 17 16-16,-40-17 16 0,26 13 0 0,-12-7 0 16,-4 1-96-16,-2-1-32 0,1 2 0 0,-1-1 0 15,0 2-112-15,-2-2-32 0,-2 2 0 0,0-1 0 0,-2 0 48 0,-1-1 16 16,-2 2 0-16,-1-1 0 0,-2 1 128 0,0-1 32 15,-2 1 0-15,-2-1 0 0,0 1 0 0,-1-3 0 16,-1 2 0-16,-2-3 0 0,1 0-64 0,-5-1-16 16,0-2 0-16,0 0 0 0,-1-2-128 0,2 0-32 15,-2 0 0-15,2-1 0 0,-1-1-192 0,0-2 128 16,0 0-128-16,0-1 0 0,0 0 0 0,3 0 0 16,0 1 0-16,4 1 0 0,1-1 0 0,1 1 0 15,3 0 0-15,1 0 0 16,2 1-1280-16,0 1-128 0,1-1-48 0,2-3-14656 0</inkml:trace>
  <inkml:trace contextRef="#ctx0" brushRef="#br0" timeOffset="68316.55">15544 8450 4543 0,'0'0'0'0,"0"0"0"16,0 0 0-16,0 0 0 0,0 0 672 0,1-1 160 16,-1 1 16-16,0-1 48 0,1 0 512 0,-1 1 128 15,1-1 0-15,-1 1 32 0,0 0-192 0,0 0-32 16,0 0-16-16,0 1 16 0,0 1-224 0,3 1-48 16,-2 1-16-16,0 0 32 0,0 4-192 0,0 1-48 15,1 1 0-15,-2 3 32 0,2 3-224 0,-2 1-32 16,0 2-16-16,0 4 32 0,-2 1-240 0,2 0-32 15,0 2-16-15,-1-3 16 0,0 1-224 0,1-2-144 0,0-2 192 0,0 1-64 16,0-1-128-16,1 0 0 0,-1-2 0 0,1 2 0 16,1 1 0-16,-1 1 0 0,0 1 0 0,-1 2 0 15,-1 0 0-15,1 2 0 0,-1 2 0 0,-1-3 0 16,1-3 0-16,-1 0 0 0,1-2 0 0,1-2 0 16,-1-2 0-16,0-4 0 0,0-3 0 0,1 0 128 15,-2 4-128-15,2 1 176 0,0 0-176 0,0 0 192 16,0 0-192-16,2 0 0 0,-1-1 144 0,0-1-144 15,0 0 0-15,0-1 128 0,1-3-128 0,-1 1 0 16,1-2 0-16,-1 1 0 0,0-1 0 0,0 0 0 16,-1-1 0-16,0 0 0 0,0-3 0 0,2 2 0 0,-1 1 0 0,0-1 0 15,1 2 0-15,-1-2 0 0,-1 1 0 0,1-1 0 16,0 1 0-16,1-1-128 0,-1 0 128 0,-1 0-160 16,3 0 160-16,-3-1-160 0,1 0 160 0,0 0-128 15,-1-2 128-15,0 1-128 0,0-1-128 0,0 1 0 16,0-1-16-16,0-1 0 15,0 0-352-15,0 0-64 0,-1 0-16 0,0 0 0 16,1-1 240-16,-1-1 32 0,1 1 16 0,0 0 0 16,-2-1-224-16,2-1-64 0,0 1 0 0,-1-1 0 15,0 0-640-15,-1-2-128 0,1 1-16 0,0-2-16 16,-2 0-384-16,0-3-80 0,1 1-16 0,-1-2 0 16,0 1 640-16,0-1 128 0,0 0 32 0,0 0 0 15,0 1 608-15,-1 1 128 0,3 2 32 0,-2-2 0 0,1 3 416 0,0-1-128 16,0 1 128-16,0 1 0 0,1 0 0 0,-1 1 272 0,0 1-32 15,2 0-16-15,0-1 416 0,-1 2 96 0,1 0 16 0,-1 0 0 16,-1 1 176-16,2 0 32 0,0 1 16 0,0 2 0 16,0 0-16-16,0 2-16 0,0-1 0 0,0 1 0 15,0 0-112-15,0 0 0 0,2 1-16 0,-1-1 0 16,0 1-112-16,-1-1-32 0,3 0 0 0,-1-1 0 16,1 1-272-16,0-1-48 0,-1 0-16 0,0-1 0 15,0 1-208-15,1-3-128 0,-1 1 160 0,1 0-160 16,-1 0 0-16,0-1 128 0,-1 0-128 0,0 0 0 15,0-2 0-15,0 0 0 0,0 0 0 0,1-1 0 16,1-2 0-16,1 0 0 0,-1-1-128 0,1 0 128 16,2-3-192-16,1-4 192 0,1 1-192 0,1-3 192 0,0 0 0 0,-1-3 0 15,1 2 0-15,-1 0 0 0,0 1 0 0,-1 1 0 16,0 0 0-16,0 3 0 16,-3-1-800-1,2 3-48-15</inkml:trace>
  <inkml:trace contextRef="#ctx0" brushRef="#br0" timeOffset="68999.19">15921 9740 16575 0,'0'1'1472'0,"0"0"-1168"0,0-1-304 0,0 1 0 0,0 0 688 0,0 1 80 16,0 3 0-16,-2 1 16 0,2 3 288 0,-1 1 48 15,0 2 16-15,-2-1 0 0,3-1-112 0,-2-1-32 16,1 2 0-16,-1-2 0 0,2 1-32 0,0 0 0 16,2-2 0-16,-1 1 0 0,1-2-384 0,0 1-96 15,1-2-16-15,0 0 0 0,-2-1-288 0,4-2-176 16,-2-1 192-16,1 1-192 0,1 0 144 0,0 1-144 16,2 0 0-16,-2-2 144 0,0 1-16 0,0 0 0 15,0 0 0-15,2 0 0 0,-1 0 32 0,-1-1 0 16,2 1 0-16,-1-1 0 0,-2 0-16 0,0 0 0 15,-1-1 0-15,0 1 0 0,0 0 64 0,0 0 16 16,0 0 0-16,1 1 0 0,-1 1 0 0,-1-1 0 0,-1 1 0 0,-1-1 0 16,0 2 48-16,-1-1 16 0,1 0 0 0,-2 1 0 15,-1 1 48-15,-1-1 16 0,1 2 0 0,-1 0 0 16,-1-1-96-16,0 1-32 0,0 0 0 0,-1 1 0 16,-2 1-48-16,2 1-16 0,-3-1 0 0,1 2 0 15,-1-1-160-15,-1 0 0 0,0 2 144 0,-3-3-144 16,0-1 0-16,-2-2 0 0,3-3 0 0,-3-2 0 31,0-3-1024-31,1-3-112 0,0-1-16 0,2-5-16 0,2-2-1712 0,1-1-352 16,1 1-64-16,0-3-9120 0</inkml:trace>
  <inkml:trace contextRef="#ctx0" brushRef="#br0" timeOffset="69183.16">15851 9824 7359 0,'3'-2'160'0,"-1"1"32"0,0 0 16 0,1 1 0 0,1 0-208 0,-1 0 0 0,-1-1 0 0,3 1 0 0,7-1 1232 0,-12 1 208 0,0 0 32 0,46-3 16 0,-46 3-96 0,0 0-32 15,45-6 0-15,-45 6 0 0,0 0-800 0,47-13-176 16,-47 13-16-16,0 0-5808 16,48-25-1152-16</inkml:trace>
  <inkml:trace contextRef="#ctx0" brushRef="#br0" timeOffset="70316.3">14176 9842 5519 0,'0'0'496'0,"0"0"-496"0,0 0 0 0,0 0 0 16,0-1 1504-16,0 1 208 0,0-1 32 0,0 1 16 15,-1 0 608-15,1 1 128 0,0 0 32 0,-1 1 0 16,-2 1-608-16,2 0-128 16,0 3-32-16,-2 1 0 0,3-1-608 0,-2 2-112 0,0-1-16 0,-1 1-16 15,0-1-272-15,-1 0-48 0,3-1-16 0,-1 0 0 16,1 0-288-16,0-2-64 0,0 0-16 0,-1 0 0 15,2 2-304-15,0-2 128 0,0 1-128 0,2-1 0 16,0 0 0-16,-1-1 0 0,2 1 0 0,2 0 0 16,-1 0 0-16,0-1 0 0,1-1 0 0,1 1 0 15,0 1 0-15,0 0 0 0,1-1 0 0,-2-1 0 16,1 1 144-16,0-1-16 0,-1 0-128 0,2 0 192 16,-3 1 0-16,3-1-16 0,-1 0 0 0,-2 1 0 15,1-1 16-15,-3 1 16 0,2 1 0 0,-2-2 0 0,-1 2 0 16,-1-1 0-16,0 0 0 0,-1 1 0 0,-1 1 16 0,-2 1 0 15,-1 1 0-15,1 1 0 0,-2 0-32 0,-1 0-16 16,0 1 0-16,-2 1 0 0,1-1-176 0,-2 0 0 16,-1-1 0-16,0 0 0 0,-1-1 0 0,-1 0 0 15,-1-1-160-15,3-1 160 16,-1-2-864-16,1 0-80 0,0-2-16 0,2-4 0 16,3-3-1008-16,-1-4-208 0,2-4-32 0,0-3-11040 15</inkml:trace>
  <inkml:trace contextRef="#ctx0" brushRef="#br0" timeOffset="70482.02">14128 9799 17503 0,'0'0'768'0,"0"0"176"0,0 1-752 0,0-1-192 0,1 0 0 0,0 0 0 0,1 0 1152 0,1 0 208 0,6 1 48 0,1-2 0 15,-10 1 256-15,0 0 48 0,0 0 16 0,62-5 0 16,-62 5-784-16,0 0-160 0,67-6-16 0,-67 6-16 15,59-8-752-15,-59 8 0 0</inkml:trace>
  <inkml:trace contextRef="#ctx0" brushRef="#br0" timeOffset="75715.42">15553 8499 1839 0,'-4'3'160'0,"0"-2"-160"0,0 1 0 0,0-1 0 16,3 0 736-16,-2 0 112 0,1 0 32 0,-4 1 0 16,0 3 400-16,-7 1 96 0,2 1 16 0,-4 2 0 15,3-1-496-15,-1 0-80 0,0 1-32 0,1 1 0 16,2 1-208-16,-2-1-64 0,3 1 0 0,1-1 0 16,-1-1 80-16,1-1 16 0,0-1 0 0,0-1 0 0,2 1-192 0,-1-1-32 15,2 0-16-15,-1 0 0 0,-1 2-176 0,1-1-16 16,0-1-16-16,0 1 0 0,0 0-32 0,-1 0-128 15,3 0 192-15,-3 0-64 0,1 1 80 0,0-2 16 16,1 1 0-16,-1-1 0 0,0 0-64 0,1 1-16 16,-1-2 0-16,2 1 0 0,-1 0 16 0,-1-1 0 15,1 0 0-15,0 0 0 0,0-1 96 0,1 1 0 16,-1 1 16-16,0-2 0 0,1 1 112 0,0 0 0 16,-1-1 16-16,0 0 0 0,2 1-96 0,-2-1-32 15,0 0 0-15,0-1 0 0,0 1-272 0,-1 0 0 16,0 0 0-16,0-1 0 0,0 1 0 0,-1 1-192 15,-2 1 48-15,2 1 16 0,-3 1 128 0,1 0-128 16,-1 0 128-16,1 1-128 0,-1 0 128 0,-2 2 0 0,2-1 0 16,-1 0 0-16,1 2 0 0,1-1 0 0,1 0 0 0,1-1 0 15,-1-1 224-15,0 0 32 0,0 0 0 0,-1 0 0 16,2-1 0-16,0 1 16 0,0 1 0 0,-1-1 0 16,0 1-128-16,0-1-16 0,1 0-128 0,-2 0 192 15,0 0-192-15,-2 1 0 0,1 0 0 0,1 0 0 16,-3-1 0-16,1 1 0 0,0 1 0 0,-1-1 0 15,1 0 0-15,-1 2 0 0,0-1 0 0,-2 1 0 16,1 1 208-16,-2 0 0 0,2 1 0 0,-3 0 0 16,2 1-32-16,0 0-16 0,3 0 0 0,-1-1 0 15,0 0-32-15,3-1-128 0,0-2 192 0,1-1-64 16,0 1-128-16,0-2 128 0,0 0-128 0,3 0 128 16,-2-2-128-16,1 1 0 0,-2 0 0 0,1-2 0 0,2 1 0 0,-1-2 0 15,1 0 0-15,0 0 128 0,0 0 96 16,0-1 16-16,1 0 0 0,0-1 0 0,0 1-64 0,1-2-16 15,1 2 0-15,-1-2 0 0,1 1-160 0,0-1 192 16,0 0-192-16,-1-1 192 0,3 0-192 0,-1-1 0 16,0 0 0-16,-1 1 0 0,2 0 0 0,-1 0 0 15,0 0 0-15,0-1 0 0,-1 0 0 0,2 0 0 16,0 0 0-16,0 0 0 0,0 0-256 0,0 0-16 16,0 0-16-16,-1-2 0 15,1 0-1008-15,0 0-208 0,-1-2-32 0,1-2-16 16,0 1-1264-16,0-2-240 0,-1 0-48 0,1 0-1920 15,-2-1-384-15</inkml:trace>
  <inkml:trace contextRef="#ctx0" brushRef="#br0" timeOffset="76015.93">14487 9386 911 0,'0'-3'0'0,"0"2"0"0,0 2 0 0,0-2 0 15,0-1 976-15,-1-5 112 0,1-2 32 0,1-2 0 16,-1 0 576-16,0 0 112 0,0 5 32 0,0 1 0 16,1 1 16-16,-1 3 16 0,0 1 0 0,0 2 0 15,2 1-160-15,-2 2-48 0,1 1 0 0,-1 0 0 16,0 5-240-16,0 0-48 0,-1 1-16 0,-1 2 0 15,1 0-720-15,-2 0-160 0,1 2-32 0,-1 0 0 16,0 0-288-16,0 0-160 0,1-1 160 0,-2-3-160 16,3-1 0-16,-1-1 0 0,0-1 0 0,1-1 0 15,1 1 128-15,-1-1-128 0,1 1 0 0,0-2 0 16,0-1 192-16,1-1-64 0,0-1-128 0,2-1 192 16,-1-1-32-16,2-1-16 0,-1 0 0 0,2-1 0 15,0 0-144-15,3-2 0 0,0 1 144 0,-1-1-144 16,4 0 0-16,-11 2 144 0,0 0-144 0,0 0 0 0,0 0 192 0,55-19-192 15,-55 19 192-15,0 0-192 0,0 0 128 0,55-25-128 16,-55 25 0-16,0 0 0 16,47-22-384-16,-47 22-128 0,0 0-16 0,47-29-13552 15</inkml:trace>
  <inkml:trace contextRef="#ctx0" brushRef="#br0" timeOffset="78616.1">13949 8616 911 0,'-2'2'0'0,"0"0"0"0,1-1 0 0,-1 0 0 0,2-1 640 0,0 2 64 16,0 0 0-16,-1 2 0 0,-1 3 624 0,1 1 128 16,0 1 16-16,0 1 16 0,0-2-80 0,-1 2-32 15,2-1 0-15,-1 2 0 0,0-1-160 0,0 0-16 16,-1 3-16-16,0-1 0 0,1 1-128 0,1-4-32 15,-2 0 0-15,2 0 0 0,0 3-480 0,0 3-96 16,-1 0-32-16,1 2 0 0,-1 1-208 0,0 1-32 16,0 2-16-16,-1 3 0 0,1 3-160 0,-1 2 0 15,1 1 0-15,-1-1 0 0,0-1 0 0,1-3 0 16,-1-3 0-16,2-2 0 0,0-4 0 0,0 1 0 16,0 0 0-16,0-1 0 0,0 0-128 0,-1-1 128 0,2 1 0 15,-1 0 0-15,-1 1 0 0,0 1 0 0,-1 3 0 16,2 0 0-16,-1 2 0 0,0-1-144 0,0-1 144 0,-1-2-160 15,1 1 160-15,1-1-192 0,0 0 192 0,-1-3-192 16,1-1 192-16,0-2 0 0,0 0 0 0,0 0 0 16,1 2 0-16,-1 0 0 0,1-2 0 0,-1 0 128 15,0 0-128-15,0-1 0 0,0 2 0 0,0-2 0 16,2-1 0-16,-4 0 0 0,2 2 0 0,0-1 128 16,-1-1 32-16,-1 1 16 0,2-2 0 0,-2-1 0 15,2 0-48-15,-2-1 0 0,2-1 0 0,-2 0 0 16,2 0-128-16,-2 0 192 0,1-2-192 0,-1 1 192 15,2 0-192-15,0 0 128 0,-1-1-128 0,1 0 128 16,-1-1-128-16,1 0 0 0,-1 2 0 0,1-2 0 16,-1 1 0-16,1 0 0 0,-1 0 0 0,1-2 0 0,-1 2 0 0,1 0 128 15,-2-1-128-15,2-1 0 0,0 1 0 0,0-1 0 16,-1 1 0-16,1-2 0 0,0 0 0 0,0 1 0 16,0-1 0-16,-1 0 0 0,-1 0 0 0,2 0 0 15,0 0 0-15,0-1 0 0,0 1-160 0,0 0 160 16,-1-1 0-16,1 1-144 0,-1 0-128 0,1 0-32 15,0 0 0-15,0 0 0 16,0-1-144-16,0 2-16 0,0 0-16 0,0 0 0 0,0 1 208 0,0 0 32 16,0 0 16-16,0 1 0 0,0-1-32 0,0-1 0 15,-1 2 0-15,1 0 0 0,-2-1 256 0,2 0-144 16,0 0 144-16,0 0-128 0,-1 0 128 0,1-2 128 16,0 2-128-16,1-1 176 0,-1 0 32 0,-1-1 16 15,1 1 0-15,0-2 0 0,0 2 32 0,1-1 0 16,-1 1 0-16,0-1 0 0,0 0-256 0,0-1 176 0,0 1-176 0,0-2 160 15,0 2-160-15,0 0 0 0,0 0 0 0,0 1 0 16,0 0-128-16,2 0 128 0,-2 0-160 0,1 1 160 16,0 0-288-16,-1 0 32 0,1 0 16 0,-1-1 0 15,0 1-32-15,0-1-16 0,2-1 0 0,-4 0 0 16,2-2 80-16,0 1 16 0,0 0 0 0,0 0 0 16,0 0 32-16,0 0 16 0,-1 0 0 0,0-1 0 15,0 1-208-15,-1-1-32 0,2 0-16 0,0 0 0 31,-1 0-432-31,-1-1-64 0,0-2-32 0,2 0 0 0,-2 0-544 0,0-1-128 0,2 2 0 0,-2-1-16 16,-1 0 144-16,2-2 48 0</inkml:trace>
  <inkml:trace contextRef="#ctx0" brushRef="#br0" timeOffset="78915.5">13827 10006 3647 0,'0'0'320'0,"0"0"-320"0,-2-1 0 0,2 0 0 0,0-1 0 0,-4-2 0 16,-1-1 0-16,-1-2 0 0,0-1 544 0,-1-1 112 16,2 1 32-16,0-1 16 0,1 2 320 0,1 1 64 15,2 1 0-15,-1 1 32 0,1 1-32 0,1 0 0 16,0 1 0-16,0 1 16 0,0 0 32 0,0 1 0 15,0 0 0-15,0 1 16 0,1 1-128 0,0 1-16 16,1 0-16-16,0 2 16 0,0 2-176 0,-1-2-48 16,1 2 0-16,-2-1 16 0,1-2-352 0,1 2-80 15,0 4-16-15,0 4 16 0,3 1-368 0,-1 0 128 16,1 2-128-16,0-2 0 0,-2 0 0 0,2-2 0 16,-2-1 0-16,-2-1-144 0,3-1 144 0,-1-3 0 15,0 1 0-15,1-2 0 0,-2-2 0 0,1-1 0 16,0-1 0-16,0-1 0 0,-1 0 0 0,2-3 144 0,0-1-144 15,2-2 192-15,1-2-192 0,-2-4 0 0,3-3 0 0,0-2 0 16,3-2 0-16,-2-2 0 0,-9 20 0 0,24-39-128 16,-24 39-128-16,24-36 0 0,-24 36-16 0,0 0 0 31,34-38-432-31,-26 28-64 0,2 3-32 0,-4 1-6096 0,0 1-1216 0</inkml:trace>
  <inkml:trace contextRef="#ctx0" brushRef="#br0" timeOffset="80365.64">14075 10370 3679 0,'-1'-1'320'0,"0"0"-320"16,1 0 0-16,-2 0 0 0,2 1 1216 0,0-2 192 15,-1 2 16-15,-1-3 16 0,1 1 544 0,-2-1 96 16,3 0 32-16,-2 2 0 0,1-1-448 0,-1 0-64 16,2 2-32-16,0 0 0 0,0 0-272 0,2 0-48 15,0-1-16-15,2 0 0 0,0 1-448 0,3 0-80 16,-1 0-32-16,3 0 0 0,-1 0-32 0,2 0-16 15,-2 0 0-15,2 1 0 0,-1-1-320 0,0 0-64 16,-1 0-16-16,-1 1 0 0,0-1-224 0,0 1 0 16,-2 0 0-16,0 0 0 0,-3 2 0 0,1-1 0 0,-2 1 0 0,-1 0 0 15,0-1 0-15,-1 2 0 0,0 0 0 0,-1 1 0 16,-1 0 0-16,-2 3 0 0,1-2 0 0,-1 1 0 16,-2 2-144-16,-2-1 144 0,0 1 0 0,-2 0-144 15,2-1 144-15,-1 1 0 0,2-3 0 0,-1 1 0 16,2-1 0-16,0-2 128 0,1 0-128 0,1-1 0 15,1-2 192-15,1 0-48 0,3 0 0 0,-1 0 0 16,2-1-16-16,-1 0 0 0,1 0 0 0,2-1 0 16,0 1-128-16,1 0 0 0,1 1 0 0,0-2 128 15,1 1-128-15,-1 0 0 0,2-1 0 0,-1 1 0 16,1 1 0-16,0 0 0 0,0 0 0 0,0 1 0 0,1 0 0 16,-2 2 0-16,1 0 0 0,-2 0 0 0,3 0 0 0,-2 0 0 15,-1 2 0-15,0-1 0 0,-2 0 0 0,0 0 0 16,0 1 0-16,-2-1 0 0,0 1 128 0,-2-1-128 15,1 2 128-15,-3 1-128 0,2-1 496 0,-2 1 16 16,-2 0 0-16,-1 0 0 0,0-2 0 0,0 1 16 16,-2-1 0-16,-2-1 0 0,0 0-80 0,-1 0 0 15,-1-1-16-15,0-2 0 0,0 1-176 0,-2-2-16 16,1 0-16-16,1 0 0 0,0-1-224 0,-1 0 0 16,-1 0 0-16,0-1 0 0,-2 2 0 0,4-1 0 15,0 0 0-15,1 1 0 0,1-1-256 0,3-1 0 16,0 0 0-16,2-1 0 15,2-2-1520-15,0-1-288 0</inkml:trace>
  <inkml:trace contextRef="#ctx0" brushRef="#br0" timeOffset="81867.86">14040 8645 4607 0,'4'-3'400'0,"-3"0"-400"15,2 1 0-15,-3 2 0 0,1 0 1072 0,-1-1 128 16,1 0 16-16,1-2 16 0,2-1 112 0,-2 2 0 16,-1 0 16-16,-1 2 0 0,0 3-32 0,-3 1-16 15,-1 1 0-15,0 1 0 0,-4 3-112 0,2-1-32 16,-5 2 0-16,2 1 0 0,-2 1-400 0,-3 1-64 16,1 1-32-16,-1 0 0 0,-1 0-496 0,0 0-176 15,0 2 0-15,0-2 144 0,3 0-336 0,1-1-80 16,1 2-16-16,0 0 0 0,1-1-32 0,0 1 0 15,2 1 0-15,-2 0 0 0,3-1 64 0,-2 2 0 16,1 0 0-16,-3 2 0 0,1-1 112 0,0 2 144 16,0-1-208-16,-2 2 80 0,-1 0 128 0,-2 2 0 0,-1 2 0 15,-4 2 0-15,-1 1-384 0,-7 3 16 0,-3 5 0 0,-4 2 0 16,0 4 240-16,3-1 128 0,4-1-160 0,3-4 160 16,4-4 336-16,0-4 176 0,1-3 16 0,0 0 16 15,1-1 0-15,0 1 0 0,0 0 0 0,-2 2 0 16,-2 3-240-16,-3 2-48 0,-1 1-16 0,-3-2 0 15,3-4-240-15,2-3 0 0,3-2 0 0,1-2 0 16,4-2 0-16,1-4 0 0,3-2 0 0,0 0 0 16,0 1 192-16,1-2-48 0,1-2-16 0,1 0 0 15,2-2 224-15,1 1 32 0,1-1 16 0,-1-1 0 16,3-1-80-16,-1-1-32 0,1 0 0 0,-1 0 0 16,1 0-96-16,2-1 0 0,-2-1-16 0,1 1 0 15,0-1-32-15,0 1 0 0,0-1 0 0,1 0 0 16,0 0 112-16,-1 0 0 0,2-1 16 0,-1 3 0 0,1-1-80 0,-2 0-32 15,0 2 0-15,2-2 0 0,-1 2-160 0,-1 0 0 16,0 1 0-16,1 1 0 0,-1 1 0 0,0 1 0 16,0 1 0-16,-1 2 0 0,-1-1 0 0,-1 1 0 15,1 0 0-15,-1 0 0 0,0-2 0 0,-1-1 0 16,0 1 0-16,1-2 0 0,0 1 0 0,1-3 208 16,0 0-48-16,0-1-16 0,1-1-144 0,1-1 160 15,0 0-160-15,-1-1 160 0,-1 0-160 0,2 0 0 16,1 0 0-16,-1-1-176 15,1 0-528-15,-1-1-96 0,0 1-32 0,-1-1 0 16,1 0-720-16,0-1-160 0,0 0-16 0,-1 0-5616 16,2-2-1104-16</inkml:trace>
  <inkml:trace contextRef="#ctx0" brushRef="#br0" timeOffset="82215.64">12808 10049 6447 0,'-3'-3'272'0,"0"0"80"0,1 1-352 0,0 1 0 0,2 0 0 0,-1 1 0 16,0-1 1536-16,0 0 224 0,-1-1 48 0,0 0 16 16,1 1 352-16,-1 1 80 0,0 2 16 0,0 1 0 15,-1 1-608-15,2 1-112 0,0 5-16 0,-2 0-16 16,3 2-608-16,-2 3-112 0,0 3-32 0,0 0 0 16,-1 1-384-16,1 0-64 0,-1-1-32 0,1-1 0 15,0 0-288-15,0-2 160 0,0-3-160 0,2-2 128 16,-1 0-128-16,1-4 0 0,1-1 0 0,-1 0 0 15,1-2 0-15,1 0 0 0,0 1 0 0,0-2 0 0,1 1 0 0,0-1 0 16,2-2 0-16,-1 1 0 0,1 0 0 0,2-2 0 16,-1 0 0-16,3 1 128 0,-1-1 144 0,3-2 32 15,1 1 0-15,-12 2 0 0,0 0 144 0,0 0 16 16,63-15 16-16,-63 15 0 0,0 0-160 0,0 0-48 16,61-20 0-16,-61 20 0 0,0 0-272 0,0 0 128 15,54-23-128-15,-42 17 0 16,-12 6-256-16,0 0-144 0,0 0-48 0,0 0-14560 0</inkml:trace>
  <inkml:trace contextRef="#ctx0" brushRef="#br0" timeOffset="82833.11">12780 10534 3679 0,'-1'-2'320'0,"0"0"-320"16,1 1 0-16,0 0 0 0,0 0 1232 0,0-1 176 15,0-2 48-15,0-3 0 0,1 0 656 0,1-2 128 16,3 4 16-16,0-1 16 0,4 4-416 0,0 1-64 16,4 1-32-16,2 3 0 0,1 3-176 0,2 1-48 15,-1 3 0-15,0 3 0 0,-3 1-480 0,-1 0-96 16,-2 1-32-16,-1 0 0 0,-3 0-416 0,-2 0-64 15,0 1-32-15,-3-3 0 0,0-1-96 0,-2 0-32 16,-2 1 0-16,0 0 0 0,-3 0-80 0,-2-1-16 16,0 0 0-16,-3-1 0 0,-2 1-192 0,-2-2 0 15,-3 1 0-15,-2 0 0 0,-3-2 0 0,2-1 0 16,-1-2 0-16,2 0 0 0,3-2 0 0,2-2 0 0,4 0 0 0,0-1 0 16,3-2 0-16,0-2-128 0,1 0 128 0,3 0 0 15,-1-1 0-15,2 0 0 0,1 1 0 0,1 0 0 16,0 0 0-16,2-1 0 0,0 1 0 0,1 0 0 15,1-1 0-15,3 0 0 0,1 1 0 0,-1 0 0 16,3 1 128-16,1 0 0 0,-1 1-128 0,4 1 192 16,0 1 64-16,2 1 0 0,0 1 0 0,0 0 0 15,1 3 16-15,0-2 16 0,0 3 0 0,-2 0 0 16,-1 0-48-16,-3 2-16 0,0 0 0 0,-1 1 0 16,-3-2-224-16,0 0 144 0,-2 0-144 0,0-3 128 31,0-1-496-31,-2-2-96 0</inkml:trace>
  <inkml:trace contextRef="#ctx0" brushRef="#br0" timeOffset="85449.73">15182 10792 6447 0,'0'1'576'0,"0"0"-576"16,0-1 0-16,0 0 0 0,0 1 1520 0,0 0 192 15,1 1 32-15,-1 0 16 0,1 3 1104 0,2 0 208 0,-1 0 64 16,0 0 0-16,1 0-752 0,-1 0-144 16,-1 1-16-16,1-2-16 0,0-1-928 0,1 0-176 0,1-1-32 0,-1 0-16 15,-1 0-672-15,0-1-128 0,1 0-16 0,-1-1-16 16,1 1-224-16,-1 1 0 0,0 0-192 0,0-1 192 31,-1-1-2032-31,1 1-288 0,-2 1-64 0,0 1-11344 0</inkml:trace>
  <inkml:trace contextRef="#ctx0" brushRef="#br0" timeOffset="85615.38">15179 11016 7359 0,'-4'4'320'0,"2"-2"80"0,-1 0-400 0,2-1 0 0,0 0 0 0,0 0 0 0,-1 0 1328 16,2 1 176-16,-1 0 32 0,0 1 16 0,-1 1-208 0,2-2-32 15,0 1-16-15,0 1 0 0,0 0-816 0,2 0-160 16,-1-1-48-16,0 2 0 0,1-1-272 0,-1 0-176 15,1 0 32-15,0 1-7984 16</inkml:trace>
  <inkml:trace contextRef="#ctx0" brushRef="#br0" timeOffset="85782.05">15182 11173 7359 0,'-2'2'320'0,"2"-1"80"0,-1 0-400 0,1-1 0 16,0 0 0-16,-1 0 0 0,1 1 1696 0,-1-1 256 15,1 0 48-15,-2 0 16 0,1 1 176 0,1 0 48 16,0 0 0-16,1-1 0 0,-1 1-912 0,3 0-176 0,-1 0-48 0,0-1 0 16,0-1-816-16,2 1-160 0,0-2-128 0,0 0 144 31,-1 1-1312-31,-1 0-272 0</inkml:trace>
  <inkml:trace contextRef="#ctx0" brushRef="#br0" timeOffset="85982.49">15138 11338 4607 0,'0'2'192'0,"0"-2"64"0,0 1-256 0,0-1 0 0,0 0 0 0,1 0 0 0,-1 0 1248 16,2 0 208-16,0 1 32 0,1-1 16 0,-1 0 224 0,3 0 64 15,-2 0 0-15,1 0 0 0,0 0-432 0,-3 1-80 16,2-1 0-16,1 1-16 0,-1 0-624 0,1 0-128 15,-2 0-32-15,1 0-7008 16,0-1-1392-16</inkml:trace>
  <inkml:trace contextRef="#ctx0" brushRef="#br0" timeOffset="86215.74">15156 11501 14735 0,'-1'6'640'0,"1"-4"160"0,0 0-640 0,0 0-160 0,0-1 0 0,0 0 0 15,0 1 1488-15,0 0 272 0,1 2 48 0,0-1 16 16,0 2-624-16,1 0-128 0,-1-1-32 0,2 0 0 16,-2-1-784-16,2 1-256 0,-1 0 160 0,2-1-160 31,-1 1-384-31,0 0-144 0,-2 1-48 0,1-1-10080 0</inkml:trace>
  <inkml:trace contextRef="#ctx0" brushRef="#br0" timeOffset="86365.55">15160 11686 12895 0,'0'1'576'0,"0"0"112"0,1 1-560 0,-1-1-128 0,0 0 0 0,0 0 0 0,2 0 1952 15,-1 1 352-15,0 1 80 0,1 1 16 0,1-2-352 16,0 1-80-16,-1 0-16 0,2-1 0 0,-2 0-1488 0,1-1-288 15,0 0-176-15,1 1 192 0</inkml:trace>
  <inkml:trace contextRef="#ctx0" brushRef="#br0" timeOffset="113332.92">17981 14176 1839 0,'-6'9'160'0,"3"-5"-160"16,1-1 0-16,0-1 0 0,1-1 0 0,1 0 192 15,0 0-192-15,-1 0 192 0,1 2-432 0,0-2-80 16,0 0 0-16,1-2-16 0,0 0 80 0,0-1 32 16,1 1 0-16,-1 1 0 0,1 0 544 0,0 0 128 15,1 0 0-15,-1 0 16 0,1 1 144 0,-1-1 32 16</inkml:trace>
  <inkml:trace contextRef="#ctx0" brushRef="#br0" timeOffset="113531.9">18035 14141 911 0,'1'-3'0'0,"-1"1"0"0,0 0 0 0,0 0 0 15,0 1 1632-15,0 0 240 0,-1 0 48 0,0-2 16 16,0 0 1216-16,-1 0 240 0,0-1 64 0,1 1 0 16,-1 2-224-16,2 0-32 0,0 1-16 0,0 2 0 15,0 5-1008-15,2 3-208 0,0 5-48 0,-1 6 0 16,3 6-1024-16,-3 3-224 0,1 2-32 0,-1 0-16 15,-1-1-240-15,0-4-32 0,-1-4-16 0,0 1 0 16,0-1-144-16,-2 0-48 0,0 0 0 0,-1-1 0 16,2 1-144-16,-1-3 0 0,1 1 0 0,-2-2 0 31,1-1-416-31,1-3-112 0,-1-3-32 0,2-3-17856 0</inkml:trace>
  <inkml:trace contextRef="#ctx0" brushRef="#br0" timeOffset="114349.36">16241 14100 5519 0,'-3'-2'496'0,"2"1"-496"0,0 0 0 0,0 1 0 16,1 0 1264-16,-2 0 144 0,1-1 48 0,-2-1 0 15,1 0 1536-15,-1 1 304 0,2 0 64 0,0 0 16 16,0 2-432-16,1 0-64 0,0 3-32 0,1 4 0 16,1 2-1072-16,0 4-224 0,-1 4-32 0,1 6-16 15,-2 5-672-15,0 1-144 0,0-1-32 0,0-1 0 16,-1-2-304-16,-1 1-64 0,-1 1-16 0,-1 0 0 16,2 0-80-16,-1-2 0 0,2 2-16 0,-2-4 0 0,3-1-176 0,-1-5 0 15,1-4 0-15,0-7 128 16,0-3-256-16,0-4-64 0,1-1-16 0,-1-5-18560 15</inkml:trace>
  <inkml:trace contextRef="#ctx0" brushRef="#br0" timeOffset="114998.57">14168 14112 12895 0,'0'-1'1152'0,"-2"0"-928"0,2 1-224 0,0 0 0 0,0-1 2032 0,0 1 352 0,0 0 80 0,0 0 16 15,0-1 576-15,-1 2 112 16,1 2 32-16,-1 2 0 0,1 2-1152 0,0 5-240 16,0 2-32-16,0 7-16 0,-2 4-1056 0,2 4-192 0,-2 3-64 0,-1 0 0 15,2-3-160-15,-3-3-32 0,3-4-16 0,0 3 0 16,-1 1-112-16,1 0 0 0,0-2-128 0,0-1 192 15,2-4-192-15,-2-4 0 0,1-1 0 0,-1-5 0 32,0-2-560-32,0-5-96 0</inkml:trace>
  <inkml:trace contextRef="#ctx0" brushRef="#br0" timeOffset="115748.57">12869 14073 11055 0,'-4'-2'976'0,"1"1"-784"0,2 0-192 0,2 1 0 16,-1 0 1744-16,0-1 304 0,0-1 64 0,0-1 16 15,3 1 64-15,1-1 16 0,1 2 0 0,5-1 0 16,-1 3-608-16,4 1-112 0,1 0-16 0,3 4-16 0,0 2-240 0,-1 0-32 16,2 4-16-16,-1 0 0 0,-1 4-368 0,-1 2-80 15,-1 2-16-15,-1 1 0 0,-2 1-288 0,-3 2-64 16,-2 0-16-16,-3-2 0 16,-1-3-176-16,-4-1-32 0,1 1-128 0,-4-3 192 0,-3 0-192 0,-2-2 0 15,-1-2 0-15,-4 0 0 0,-4 1 0 0,0-2 0 16,-3-2 0-16,-4-2 0 0,0-1-192 0,-2-2-96 15,0 0-16-15,-2-2 0 0,3-1 32 0,2 1 0 16,1-2 0-16,2 1 0 0,4-1 272 0,3-1 0 16,0 0-128-16,3 0 128 0,1 0 0 0,4 0 0 15,3-1 0-15,1 1 144 0,2 0 192 0,1 0 48 16,1 0 0-16,2 0 0 0,2 0-112 0,1 0-16 0,2 1 0 0,5 1 0 16,2 0-80-16,5 0-32 0,6 2 0 0,4 0 0 15,6 0 16-15,1 2 0 0,2 2 0 0,-4 1 0 16,-3 1-16-16,-1 0 0 0,-6 2 0 0,-2-2 0 15,-4 1-144-15,-1-2 0 0,-5 1 0 0,-4-2-18688 16</inkml:trace>
  <inkml:trace contextRef="#ctx0" brushRef="#br0" timeOffset="117465.43">11117 13933 11967 0,'-2'-1'1072'0,"1"0"-864"15,0 1-208-15,1-1 0 0,0 0 1856 0,0 1 320 16,0-1 64-16,0-3 0 0,-1 0 256 0,1-1 64 16,1 2 0-16,1-1 0 0,2 1-832 0,1-1-176 15,1 2-16-15,0 0-16 0,2 1-448 0,0 1-96 16,2 1-16-16,0 2 0 0,2 1-384 0,2 1-96 0,0 2-16 0,2 1 0 15,-1 1-240-15,2 1-48 0,-1-1-16 0,0 2 0 16,-2 0-160-16,0-1 0 0,-5 0 0 0,2 1 128 16,-6 0-128-16,-2-1 0 0,-3 2 0 0,-3 0 0 15,-2 0 0-15,-6 1 0 0,0 1 0 0,-3 0 0 16,-2 1 0-16,-2-2 0 0,-2 0 0 0,-1-2 0 16,0 1 0-16,0-3 0 0,0-1 0 0,1-3 0 15,1 1 0-15,3-3 0 0,-1 1 0 0,0-2 0 16,0 0-160-16,2 0 160 0,-1 0 0 0,2-2-144 15,1 1 144-15,4-2 0 0,2 1 0 0,3-1 0 16,3 1 0-16,1 0 0 0,1 0 0 0,1 0 0 0,2 1 0 0,5 0 0 16,1 1 0-16,2 0 0 0,5 2 0 0,0-1 0 15,2 2 0-15,3 0 0 0,-3 0 0 0,3 0 144 16,-1 2-144-16,0-2 160 0,-2-1-160 0,1 0 0 16,1 1 0-16,1-2 128 0,-3 0-128 0,3-1 0 15,-2-1 0-15,0 0 0 0,-2-1-288 0,-4-2-96 16</inkml:trace>
  <inkml:trace contextRef="#ctx0" brushRef="#br0" timeOffset="118248.56">9291 14026 13823 0,'-2'-1'1216'0,"2"1"-960"0,0 0-256 0,0 0 0 0,0-1 1360 0,2 0 240 0,-2-1 32 0,2 0 16 15,3-1 144-15,4-1 48 0,-1 1 0 0,5 0 0 16,1 2-528-16,2 1-96 16,2-1-32-16,1 2 0 0,1 1-320 0,1 0-64 0,2 3-16 0,0 0 0 15,-2 1-304-15,-2-2-64 16,-2 3-16-16,-3 0 0 0,-2 2-272 0,-2 0-128 16,-1 3 128-16,-4-1-128 0,-2-1 0 0,-1 3 0 0,-4 2 0 0,-3 1 0 15,-2 1 0-15,-6 3 0 0,1 2 0 0,-6 0 0 16,-2-2 0-16,1-1 0 0,-2-2 0 0,2-2 0 15,2-2-128-15,2-2-128 0,2-1 0 0,-1-1-16 16,0 1 32-16,-1-1 16 0,0 1 0 0,1-3 0 16,2 1 224-16,1-4 0 0,2 0 0 0,3-1 0 0,1-1 240 0,3-2 80 15,1 0 32-15,1-1 0 0,1 1 336 16,1-1 64-16,3-1 16 0,2 0 0 0,2 0-320 0,1 0-64 16,2 0-16-16,2-1 0 0,5 0 16 0,2-1 16 15,1 0 0-15,-3 2 0 0,-19 2-144 0,45-8-48 16,-45 8 0-16,56-9 0 0,-56 9-208 0,51-7 144 15,-30 4-144-15,-3 1 128 0,-3 1-128 0,-4-1 0 16,-2 2 0-16,-2-1-18272 16</inkml:trace>
  <inkml:trace contextRef="#ctx0" brushRef="#br0" timeOffset="121931.98">18765 13575 10767 0,'-2'-1'224'0,"0"1"48"0,-1 0 16 0,0 0 32 0,1-1-320 0,0 0 0 0,-1 1 0 0,-1-1 0 15,-3 0 2384-15,-1-1 416 0,-3 0 80 0,0 0 0 16,1 1-480-16,-1-2-96 0,2 1-32 0,-1 0 0 15,4 0-560-15,-3-1-112 0,3 0-32 0,-2 0 0 16,0 0-432-16,-1 0-96 0,1-2-16 0,-3 0 0 16,-1 1-400-16,-1 1-96 0,-4-1-16 0,1 2 0 15,-2 0-304-15,-3 0-64 0,2 1-16 0,-5 0 0 16,0 1 0-16,-2 0 0 0,-2 0 0 0,2 1 0 16,3 1-128-16,-1 0 128 0,-1 2-128 0,1 1 128 15,-2-1-128-15,0 2 0 0,-1 1 0 0,0-1 0 16,-1 0 0-16,-5-1 0 0,-5 2 0 0,4 0 0 15,1-3 0-15,4 2 0 0,-1-1 0 0,3 0 0 0,-2 0 128 0,0 0 0 16,0-1 0-16,-2-1 0 0,-3 1-128 0,1-2 0 16,-4 0 0-16,3-1 0 0,0 0 0 0,5-1 0 15,0 1 0-15,3-2 0 0,1 0 192 0,0 0 0 16,-1 0 0-16,-3-1 0 0,3 2 48 0,-3-2 16 16,-2 0 0-16,-1 0 0 0,-2 0-112 0,3-1-16 15,4 0 0-15,1-1 0 0,1 0-128 0,0 0 128 16,2-2-128-16,-2 0 128 0,1 2-128 0,-4-2 0 15,-1 1 0-15,-4 0 0 0,-3-1 0 0,2 0 0 16,1 1 0-16,3 0 0 0,4 0 0 0,-1 1 0 16,-2-1 0-16,-1-1 0 0,1 2 0 0,-2 0-272 15,-2 1 64-15,-4-1 16 0,0 0 192 0,0 1 160 16,1 0-32-16,4 0 0 0,3 1-128 0,-2 1 0 0,0-1 0 0,-2 1 0 16,-1 1 0-16,-5 0 0 0,-3 0 0 0,0 0-176 15,0 0 176-15,5 1 0 0,3-1 128 0,-1 0-128 16,1 2 0-16,-2-1-128 0,-2 1 0 0,-2-1 0 15,-6-1 256-15,1 0 48 0,2 1 16 0,3-1 0 16,4 1-192-16,-1 0 0 0,1 1 0 0,-5-1 0 16,-2 1 0-16,-2 0 0 0,-5 0 0 0,6 0 0 15,4 0 0-15,-1-1 0 0,3 2 0 0,-3-1 0 16,1-1 0-16,-7 0 0 0,-4 0 0 0,2-1 0 16,6 0 192-16,-3-1 0 0,5 2 0 0,-3-1 0 15,-2 2-192-15,-4 0-272 0,-6 0 64 0,5-1 16 16,5 0 48-16,-1 0 16 0,2 0 0 0,-3 1 0 15,-2 1 128-15,-5 0 176 0,0-1-48 0,3-1 0 0,4-1 64 0,1 0 0 16,2 2 0-16,-4 1 0 0,-3-1-192 0,-1 0-272 16,-2-2 64-16,5 0 16 0,3-1 0 0,0 1 0 15,-2 0 0-15,-3 2 0 0,-5 0 192 0,3 0 160 16,2 0-32-16,3-1 0 0,6 1-128 0,-5-1 0 16,0 2 0-16,-3-2 0 0,-8 0 0 0,6 1 128 15,4-1-128-15,1 1 128 0,7-1-128 0,-5 0-144 16,-5 0 144-16,-2-1-208 0,2-1 208 0,0 0 128 15,3 0 0-15,1 0-128 0,-1 0 0 0,-5 0-192 16,-6 0 0-16,1 0 0 0,3 0 192 0,4-1 0 16,5 1 0-16,-3-1 160 0,1 0-160 0,-7-1 128 15,2 0-128-15,1 0 128 0,4 0-128 0,2-1 0 16,2 2 0-16,0 0 0 0,-5 1 0 0,-1-1 128 0,-1 0-128 0,4 0 128 16,6-1-128-16,-1 1 0 0,-1 0 0 0,-2 1 0 15,-3-1 0-15,-3 2 0 0,-3-2 0 0,6 0 0 16,6 0 0-16,0-1 128 0,3 0-128 0,-5 0 128 15,-2 0-128-15,-3 0 0 0,-2 0 0 0,4 0-176 16,7-1 176-16,2 0 0 0,1 1 0 0,0-1 0 16,-3 0 0-16,-4-1 0 0,-6 4 128 0,3-2-128 15,2 1 128-15,3 0-128 0,4 1 128 0,-1 1-128 16,0-1 128-16,-3 1-128 0,-7 2 128 0,2-1-128 16,-1 1 128-16,5 0-128 0,5-1 128 0,-1 0-128 15,3-1 736-15,-5 0 80 0,-4 0 16 0,-4 1 0 31,-2 2-1280-31,3-2-256 0,6 1-64 0,1 0 0 0,3-1 368 0,-2 1 64 0,2 0 16 0,-6-1 0 0,-3 0 320 0,1-1 0 16,4 3 0-16,2-2 128 0,3 1-128 0,0 0 0 16,-1 0 0-16,-5-1-176 0,-2 4 176 0,-4-3 176 15,2 3-48-15,3-2 0 0,7-1-128 0,-1 2 0 16,1-2 0-16,-2 1 0 0,-2 0 0 0,-1-1 128 16,-5 2-128-16,1-2 128 0,6-2-128 0,2 1 128 15,5-1-128-15,0 2 128 0,-1-1-128 0,-1 0-256 16,-3 1 64-16,-3-1 16 0,-2 2 176 0,3-2 144 15,2 0-16-15,3 0-128 0,4 1 0 0,0-1 0 16,1 0 0-16,-3 1 0 0,1-1 0 0,-3 0 0 16,-3 0 0-16,2 1 0 0,3-1 0 0,1 0 0 15,2-2 0-15,1 0 0 0,5 0 160 0,-2 1-160 16,2 0 128-16,-1 0-128 0,-1-1 0 0,-1 1 0 0,-1 0-224 0,-2-1 80 16,1 2 144-16,0-1 0 0,4 0 0 0,1-1 0 15,2 1 0-15,2-1 0 0,0 2 0 0,0-1 0 16,1 1 0-16,0 0 0 0,0 0 0 0,0 0-128 15,-2 1 128-15,2 0 128 0,-1 0-128 0,-1-1 176 16,-2 1-176-16,1 2 128 0,1-2-128 0,4 0 128 16,0 0-128-16,1 0 0 0,4 0 0 0,0-2-176 15,2 2 176-15,0-1 0 0,1 0 128 0,0 0-128 16,2 2 0-16,0 0-208 0,1 0 16 0,-1-1 16 31,2 1-432-31,1-1-96 0</inkml:trace>
  <inkml:trace contextRef="#ctx0" brushRef="#br0" timeOffset="132266.04">13879 14671 2751 0,'0'1'256'0,"0"0"-256"0,0 0 0 0,-1-1 0 15,1 0 944-15,0 0 144 0,1 0 16 0,0 1 16 16,-1 0 432-16,1 0 96 0,1 0 16 0,0 0 0 16,-1 1-192-16,1-1-16 0,-2 0-16 0,2 0 0 15,-2 1-64-15,2-2-16 0,-2 1 0 0,2 1 0 0,-1 0-16 0,0 1-16 16,0 0 0-16,1 0 0 0,-1 0-240 0,0-2-32 15,0 3-16-15,-1 0 0 0,3 0-192 0,-2 0-32 16,1 0-16-16,1 1 0 0,-1 0-160 0,1-1-48 16,1 2 0-16,-1 0 0 0,0-1-192 0,1 1-32 15,-1 0-16-15,2-2 0 0,-3 2-144 0,2-1-16 16,-1-1-16-16,2 1 0 0,0-1-32 0,0-1 0 16,1 0 0-16,-2 0 0 0,2 0-16 0,1-1 0 15,-1 0 0-15,1 0 0 0,-1-1-128 0,1 0 160 16,0 0-160-16,-2 1 160 0,2 0-160 0,-2-1 0 15,3 0 0-15,-1 1 128 0,-1 1-128 0,1-1 0 16,-1 1 0-16,1-1 128 0,1 2-128 0,-2-2 0 0,1 1 0 0,-1-1 0 16,0 1 0-16,1-2 0 0,-2 2 0 0,0-2 0 15,2 1 0-15,-1-1 0 0,2 1 0 0,-3-1 0 16,3 1 0-16,-2 0 0 0,1-1 0 0,0 1 0 16,-1 1 0-16,1-2 0 0,-1 1 0 0,1 0 0 15,-1 0 0-15,1-1 0 0,0 0 0 0,-1-1 0 16,2 0 0-16,-1 0 0 0,2 1 144 0,-2 0-144 15,2-1 128-15,-3 0-128 0,4 1 160 0,-1-1-160 16,-1 1 144-16,1-1-144 0,1 0 128 0,0 0-128 16,0 0 0-16,0-1 128 0,0 2-128 0,-2 0 0 15,3-1 0-15,-4 1 0 0,3 1 0 0,-3-1 0 16,2 1 0-16,-2-1 0 0,1 1 128 0,0-1-128 16,0 0 0-16,-1 0 0 0,1 0 144 0,0 0-144 0,-2 0 0 0,2 0 128 15,0 0-128-15,0 0 0 0,-1 1 0 0,1-1 0 16,0 1 0-16,0 0 128 0,-1-1-128 0,1 1 0 15,-2 0 0-15,2 0 0 0,1 1 0 0,-1-1 0 16,-1 0 0-16,1 0 0 0,0 0 0 0,1 0 0 16,-1 0 0-16,1 0 0 0,-1 1 0 0,1-1 128 15,0 0-128-15,1 1 0 0,-1-1 0 0,1 0 144 16,0 0-144-16,2 0 0 0,-2 0 128 0,1-1-128 16,0 1 0-16,1-1 0 0,-1 1 0 0,0-1 0 15,0 0 0-15,-2-1 0 0,2 1 0 0,-3-1 0 16,2 0 0-16,-2 0 0 0,0 0 0 0,1 0 0 15,0 0 0-15,-2 0 0 0,2 1 0 0,-3-1 0 0,3 1 0 16,-1 0 0-16,2 0 0 0,-2 0 0 16,2 0 0-16,-2 0 0 0,1 0 0 0,0 1 0 0,0-1 0 0,0 0 0 15,-1 0 0-15,2 0 0 0,-1 0 0 0,2 0 0 16,-1-1 0-16,0 1 0 0,1 0 0 0,0-1 0 16,-1 0 0-16,3 0 0 0,-2 0 0 0,3 0 0 15,-2 1 0-15,1-1 0 0,-2 0 0 0,-1 0 0 16,1 1 0-16,-2 0 0 0,1 1 0 0,-2-1 0 15,1 1 0-15,1-1 0 0,-1 1 0 0,-1 0 0 16,-1 0 128-16,0 0-128 0,2 1 0 0,-1-1 0 16,-1 1 0-16,0-1 0 0,1 0 0 0,0-1 0 15,0 2 0-15,-1-1 0 0,2 0 0 0,0 2 0 16,-2-2 0-16,1-1 0 0,-1 1 0 0,2-1 0 0,-1 1 0 0,1 0 0 16,0 1 0-16,1-1 0 0,-1 0 0 0,1 1 0 15,1-1 0-15,-1-1 0 0,1 2 128 0,0-1-128 16,-1 0 0-16,1 0 0 0,0 0 0 0,0 0 0 15,-1 0 0-15,0 0 0 0,-1 2 0 0,1-1 0 16,-1 0 0-16,-1-1 0 0,1 0 0 0,0 0 0 16,-1 2 0-16,0-1 0 0,-2-1 0 0,3 1 0 15,-1 0 0-15,-1 0 0 0,1 0 0 0,0-1 0 16,-3 1 0-16,4-1 0 0,-2 0 128 0,1 0-128 16,-1 1 0-16,-2 0 0 0,4 0 0 0,-1 0 0 15,0-1 0-15,-2 0 0 0,2 1 0 0,-2 1 0 16,2 0 0-16,-2-1 0 0,2-1 0 0,0 1 0 15,-2 0 0-15,3 1 0 0,-2-1 0 0,1 0 0 16,-1-2 0-16,0 2 0 0,0 0 128 0,3-1-128 0,-3 2 0 0,1-2 0 16,0 0 0-16,0 1 0 0,-1 1 0 0,1-2 0 15,-2 1 0-15,1-1 0 0,0 0 0 0,-2 1 0 16,2 0 0-16,-2 1 0 0,0-2 128 0,0 0-128 16,-1 2 0-16,0 0 0 0,1 0 0 0,-1 0 0 15,1 2 128-15,-2 0-128 0,1-2 0 0,0 0 0 16,1 2 128-16,-3-2-128 0,2-1 0 0,-1 2 0 15,0-1 0-15,0 0 0 0,0-1 0 0,0 1 0 16,-1 0 0-16,1-1 0 0,0 0 0 0,0-1 0 16,-1 1 0-16,1 0 0 0,-2 0 0 0,3 0 0 15,-3-1 0-15,2 0 0 0,-1-1 0 0,0 0 0 16,0 1 0-16,0-1 0 0,1 1 0 0,-1 0 0 16,0-1 0-16,-1 0 0 0,1 0 0 0,-1 0 0 0,1 0 0 0,0 0 0 15,-2-1 0-15,3 0 0 0,-1 0 0 0,0-1 0 16,-1 1 0-16,1-1 0 0,0-1 0 0,-1 1 0 15,0 0 0-15,-1-1 0 0,3-1 0 0,-1 0 0 16,0 0 0-16,0-1 0 0,-1-1 0 0,3 0 0 16,-2 0 0-16,-1-1 0 0,2 1 0 0,-1 0 0 15,1-2 0-15,-1 1 0 0,3 0 0 0,-3 0 0 16,2 1 0-16,-1-2 0 0,1 0 0 0,-1 2 0 16,-1-1 0-16,1 1 0 0,1 1 0 0,0 0 0 15,-1-1 0-15,0 1 0 0,1 0 0 0,0-1 0 16,0 1 0-16,-2 1 0 0,4-1 0 0,-2 0 0 15,-1 1 0-15,0 0 0 0,1 1 0 0,1-1 0 16,-1 0 0-16,-2 0 0 0,3 0 0 0,-1 1 0 16,0 0 0-16,0 1 0 0,0 1 0 0,-1-1 0 0,-1 0 0 0,1 0 0 15,0 1 0-15,1-2 0 0,1 2 0 0,-1 0 0 16,0 0 0-16,0 0 0 0,0 1 0 0,0-2 0 16,0 1 0-16,1 0 0 0,0-1 0 0,0 0 0 15,-1 0 0-15,0 0 0 0,1 1 0 0,-1-1 0 16,1 0 0-16,1 0 0 0,-1 1 0 0,1-1 0 15,0 0 0-15,-1 1 0 0,1-1 0 0,0 1 0 16,-1 0 0-16,1 0 0 0,-1 0 0 0,1 0 0 16,0 0 0-16,-1 0 0 0,2 0 0 0,-2 0 0 15,0-1 0-15,-1 1 0 0,2 0 0 0,-2-1 0 16,3 1 0-16,0-1 0 0,-1 0 0 0,1 0 0 16,0 0 0-16,-1 0 0 0,1 1 0 0,-1-1 0 0,0 1 0 0,2-1 0 15,-1 2 0-15,0-1 0 0,-1-1 0 16,0 0 0-16,-1 1 0 0,0 0 0 0,3-1 0 0,-1 0 0 15,1 0 0-15,0 0 0 0,3 0 0 0,-2 0 0 16,1 1 0-16,-3 0 0 0,4-1 0 0,-3 0 0 16,2 0 0-16,1 1 0 0,-1-1 0 0,-1 0 0 15,2 1 0-15,-2-1 0 0,1 1 0 0,1-1 0 16,-1 1 0-16,0 0 0 0,-1-1 0 0,1 1 0 16,-1-1 0-16,-1 1 0 0,1-2 0 0,-2 2 0 15,0-1 0-15,2 0 0 0,-2 1 0 0,0-1 0 16,0 1 0-16,-1 0 0 0,1-1 0 0,0 1 0 15,1-1 0-15,-2 1 0 0,1 0 0 0,-2 0 0 16,4-1 0-16,-4 1 0 0,3-1 0 0,-1 1 0 16,-1 0 0-16,0-1 0 0,1 0 0 0,0 1 0 0,-1-1 0 15,0 1 0-15,1-1 0 0,-1 1 0 0,0-1 0 0,2 1 0 16,-4-1 0-16,4 1 0 0,-2-1 0 0,2 1 0 16,-1-1 0-16,-1 1 0 0,2-1 0 0,-1 0 0 15,2-1 0-15,-1 1 0 0,2 0 0 0,-2 1 0 16,1-1 0-16,0 0 0 0,0 0 0 0,0 1 0 15,-1 0 0-15,2-1 0 0,-2 1 0 0,0-1 0 16,-1 1 0-16,3 0 0 0,-3 0 0 0,1 1 0 16,-2-1 0-16,3 0 0 0,-2-1 0 0,1 1 0 15,-1-1 0-15,1 1 0 0,0-1 0 0,0 0 0 16,-1 0 0-16,1 1 0 0,-1-1 0 0,2 0 0 16,-1 0 0-16,0 0 0 0,0 0 0 0,1 0 0 15,-2 1 0-15,2 0 0 0,-1 0 0 0,0 0 0 0,0 0 0 16,0 0 0-16,2 1 0 0,-1 0 0 0,0-1 0 0,2 0 0 15,-1 0 0-15,-2 0 0 0,4 0 0 0,-2 0 0 16,1 0 0-16,1 0 0 0,-2 0 0 0,2 0 0 16,0 0 0-16,-1 0 0 0,-1-1 0 0,1 1 0 15,-2-1 0-15,0 1 0 0,1-1 0 0,-1 1 0 16,0-1 0-16,0-1 0 0,1 1 0 0,-2 0 0 16,1 0 0-16,1 0 0 0,-2 0 0 0,1 1 0 15,0-1 0-15,0 0 0 0,0 0 0 0,1 1 0 16,0-1 0-16,-3 0 0 0,3 1 0 0,-2-1 0 15,1 1 0-15,0-1 0 0,1 1 0 0,-1-1 0 16,0 1 0-16,1-2 0 0,0 1 0 0,1-1 0 16,0 1 0-16,0 0 0 0,1-1 0 0,-2 0 0 15,1 1 0-15,0 0 0 0,0 0 0 0,-1 0 0 0,1 1 0 0,-2-1 0 16,-1 0 0-16,2 0 0 0,-1 0 0 0,0 1 0 16,-2-1 0-16,1-1 0 0,-1 1 0 0,1 0 0 15,-2-1 0-15,1 1 0 0,1-1 0 0,-3 0 0 16,2 0 0-16,-1 2 0 0,1-1 0 0,-1-1 0 15,0 1 0-15,0-1 0 0,-1 2 0 0,1-1 0 16,2 0 0-16,-1-1 0 0,0 0 0 0,-1 0 0 16,0 1 0-16,-1 0 0 0,2 1 0 0,0-2 0 15,0 1 0-15,-2-1 0 0,3-1 0 0,-2 1 0 16,1 0 0-16,-1-1 0 0,0 2 0 0,1-3 0 16,-2 1 0-16,2 0 0 0,-1-1 0 0,0 1 0 15,1-1 0-15,-2 0 0 0,2 0 0 0,0 1 0 16,-1-1 0-16,1 0 0 0,-1 0 0 0,1 1 0 0,-1 0 0 15,1-1 0-15,1 0 0 0,-2 0 0 0,1 2 0 0,-1-1 0 16,0 1 0-16,-1 0 0 0,1-1 0 0,0 1 0 16,-1 0 0-16,0-1 0 0,-1 2 0 0,3-2 0 15,-2 1 0-15,-1 0 0 0,1-2 0 0,0 2 0 16,-1 0 0-16,1-1 0 0,-1 1 0 0,1-2 0 16,-2 1 0-16,2 0 0 0,0 2 0 0,-2-1 0 15,3-1 0-15,-1 1 0 0,0-1 0 0,-1 1 0 16,1-1 0-16,0 1 0 0,-2 0 0 0,2-1 0 15,0 0 0-15,-1 0 0 0,-1 0 0 0,2 1 0 16,0 0 0-16,0-1 0 0,-1 0 0 0,0 0 0 16,0 0 0-16,0 1 0 0,0-1 0 0,1 0 0 15,1-1 0-15,-1 0 0 0,1 1 0 0,0-1 0 16,-1 0 0-16,1-1 0 0,0 1 0 0,1 0 0 0,-1 1 0 0,-1-2 0 16,1 3 0-16,0-2 0 0,-2 0 0 0,1 1 0 15,0-1 0-15,-1 2 0 0,1-2 0 0,0 0 0 16,1 0 0-16,-1 0 0 0,0-1 0 0,0 0 0 15,-2 1 0-15,1 1 0 0,-2-1 0 0,0 1 0 16,0-1-240-16,-2 1-48 0,0 0-16 0,0-1-18128 16</inkml:trace>
  <inkml:trace contextRef="#ctx0" brushRef="#br0" timeOffset="139382.59">15201 15818 10127 0,'0'-1'896'0,"0"0"-704"0,0 0-192 0,0 0 0 16,0 1 1232-16,-1-1 224 0,-1-1 32 0,0 0 16 15,-3-1 800-15,-2 1 176 0,1 0 16 0,-3 3 16 16,0 1-560-16,-3 2-112 0,-2 1-32 0,-1 1 0 16,1 1-624-16,-3 1-128 0,0 1-32 0,-1 2 0 15,4 0-240-15,0 3-48 0,2 3-16 0,2 2 0 16,1 3-224-16,2 3-48 0,2 5-16 0,3 2 0 16,2 2-192-16,1 1-48 0,2-1 0 0,1-6 0 15,2-3-16-15,3-3-16 0,3 0 0 0,5-2 0 16,2-3-160-16,4-4 0 0,2-2 0 0,1-2 0 15,1-4 0-15,-2-2 0 0,-25-3 0 0,47-3 0 16,-47 3 0-16,0 0 0 0,58-22 0 0,-58 22 0 0,0 0 0 0,49-45 0 16,-49 45-144-16,27-39 144 0,-27 39 0 0,25-48 0 15,-17 21 0-15,-1-4 0 0,-4-2 0 0,-5 0 0 16,0 3 0-16,-4 1 0 0,-1 4 0 0,-3 0 0 16,-2 5 128-16,-1 2-128 0,1 2 192 0,-2 0-64 15,-4 2-128-15,-1 0 192 0,0 1-192 0,-2 2 144 16,3 3-144-16,0 2 128 0,3 3-128 0,-1 3 0 15,1 4 0-15,1 1 0 0,3 1 0 0,2 2 0 16,2 2 0-16,4-1 0 16,0-4-320-16,4 2-128 0,5-1-48 0,3 2-17216 0</inkml:trace>
  <inkml:trace contextRef="#ctx0" brushRef="#br0" timeOffset="139798.44">15581 15962 24879 0,'-8'4'1088'0,"5"-2"256"0,1 1-1088 0,-1 0-256 0,2-1 0 0,0 1 0 15,-1 4 1856-15,1 5 320 0,0 8 64 0,-2 9 16 16,5 7-608-16,-1 2-128 0,1-1-32 0,1-3 0 15,2-3-784-15,1-3-144 0,1-2-48 0,0-4 0 16,1-4-320-16,1-3-192 0,-1 0 192 0,-1-7-192 16,0-3 0-16,0-4 0 0,1-4 0 0,-2-3 0 15,3-2-544-15,-9 8-112 0,0 0-32 0,20-44 0 16,-15 24-1056-16,0-2-224 16,1-3-32-16,-2-1-16 0,0 3 976 0,0-2 192 0,-1-1 32 0,1-1 16 0,-1-1 944 0,-1 2 192 15,0 2 48-15,-1 5 0 0,2 5 496 0,-1 6 96 16,-2 4 32-16,3 4 0 0,-2 4-48 0,1 3 0 15,1 6 0-15,1 3 0 0,0 4-64 0,-1 1-32 16,0 2 0-16,2-1 0 0,-1 1-512 0,-1 0-96 16,2-3-32-16,0-1 0 0,0-2-224 0,1 0 0 15,1-1 0-15,0-1 0 16,1-2-352-16,-2 0-112 0,4 0-32 0,-4-3-16880 0</inkml:trace>
  <inkml:trace contextRef="#ctx0" brushRef="#br0" timeOffset="140066.12">15850 16069 19343 0,'1'3'848'0,"0"-2"192"0,1-1-832 0,1 0-208 0,0 0 0 0,0-1 0 16,3-1 1248-16,3-2 208 0,-9 4 32 0,0 0 16 0,55-24-288 0,-55 24-48 15,0 0-16-15,50-22 0 0,-50 22-448 0,0 0-80 16,0 0-32-16,45-11 0 16,-37 9-592-16,-1 0 0 0,0-1 0 0,-4-1-13696 15</inkml:trace>
  <inkml:trace contextRef="#ctx0" brushRef="#br0" timeOffset="140286.41">15941 15874 12895 0,'-3'13'1152'0,"-2"-3"-928"16,3-1-224-16,-1-1 0 0,3-7 1696 0,0 3 288 16,0 5 64-16,0 8 16 0,-2 12 240 0,-1 9 64 15,3 5 0-15,0-5 0 0,0-1-608 0,0-6-112 16,0-2-32-16,4-4 0 0,-1-4-416 0,3-3-96 15,0 0-16-15,2-5 0 0,1-1-480 0,1-4-96 16,2-2-32-16,0-2 0 0,1-3-304 0,1-1-176 0,1-1 192 0,-15 1-192 16,0 0 0-16,0 0 0 0,54-24 0 0,-54 24 0 31,0 0-512-31,0 0-96 0,49-42-32 0,-49 42-10992 0,0 0-2192 0</inkml:trace>
  <inkml:trace contextRef="#ctx0" brushRef="#br0" timeOffset="140631.84">16355 15989 11055 0,'-3'-6'480'0,"1"4"112"0,0 0-464 0,1 0-128 15,-1 2 0-15,2 0 0 0,0 0 2592 0,-1 2 496 16,0 4 112-16,0 6 0 0,2 8 0 0,1 6 0 16,2 6 0-16,0 2 0 0,0-3-1600 0,0 6-320 15,2 7-64-15,1 6 0 0,-2 5-688 0,1 2-128 16,0 5-16-16,1-6-16 0,0-5-368 0,-1-2 128 15,3-3-128-15,-3-2 0 16,5-2-512-16,-3-5-192 0,0-3-16 0,0-8-16 16,-2-8-2048-16,-3-8-416 0,-1-9-64 0,-1-9-10000 0</inkml:trace>
  <inkml:trace contextRef="#ctx0" brushRef="#br0" timeOffset="140915.1">16233 16039 7887 0,'0'0'336'0,"0"0"96"0,0 0-432 0,38-6 0 0,-32 5 0 0,-1 1 0 0,4 1 2480 0,7 1 400 16,8 2 96-16,6 1 16 0,1 3 304 0,-4 1 64 16,-5 3 16-16,-4-1 0 0,-3 3-1440 0,-3 0-272 15,-5 1-64-15,1 0-16 16,-3 0-688-16,-2 1-144 0,-3 1-32 0,-2 2 0 0,-1 0-336 0,-3 1-64 15,-2 0 0-15,-3 0-16 0,1 0-304 0,-3-2 128 16,0-1-128-16,1-3 0 0,1-1 0 0,0-3 0 16,0-2 0-16,2-2 0 15,-1-4-592-15,2-2-80 0,1-2-16 0,2-4 0 16,3-2-1360-16,1-3-256 0,1 11-64 0,0 0-12032 0</inkml:trace>
  <inkml:trace contextRef="#ctx0" brushRef="#br0" timeOffset="141298.44">16617 15977 8287 0,'-2'-1'736'0,"2"1"-592"0,0 0-144 0,0 0 0 15,0 1 2720-15,0 1 512 0,0 1 96 0,2 7 32 16,1 6-176-16,2 7-48 0,1 5 0 0,1 4 0 15,1 0-1488-15,-1 0-304 0,2-2-64 0,-2-2-16 16,0-4-768-16,0-2-160 0,2-4-16 0,-3-5-16 16,2-4-304-16,-1-5 0 0,-1-2 0 0,0-3 0 31,0-3-704-31,-6 4-80 0,0 0-32 0,0 0 0 0,22-45-400 16,-22 45-96-16,0 0-16 0,9-52 0 0,-6 31 64 15,-2-3 16-15,0-2 0 0,-1 0 0 0,0 1 512 0,-1 1 96 0,0 1 32 0,-2 2 0 0,3 4 848 0,0 2 160 16,-1 4 48-16,0 4 0 0,1 4 928 0,0 3 192 15,1 1 32-15,0 3 16 0,1 5-272 0,1 2-48 16,0 5-16-16,2 5 0 0,-1 2-480 0,1 3-96 16,3 1-32-16,-2-1 0 0,0-3-528 0,0-4-144 15,1-2 0-15,1-3 0 16,-2-4-656-16,2 1-208 0,2-2-32 0,0-1-9616 16,-1-1-1920-16</inkml:trace>
  <inkml:trace contextRef="#ctx0" brushRef="#br0" timeOffset="141548.9">17010 15943 13823 0,'-2'7'608'0,"2"-1"128"0,2-3-592 0,-1-1-144 0,0-1 0 0,0 0 0 15,3 0 2032-15,1 1 368 0,4 1 80 0,3 0 16 16,3-2-496-16,-15-1-80 0,29-1-32 0,-29 1 0 16,30-4-960-16,-30 4-192 0,32-4-32 0,-32 4-16 15,30-3-320-15,-30 3-64 0,0 0-16 0,38-6 0 32,-38 6-800-32,0 0-176 0,0 0-16 0,0 0-13312 0</inkml:trace>
  <inkml:trace contextRef="#ctx0" brushRef="#br0" timeOffset="141815.29">17093 15728 18431 0,'-6'6'1632'0,"2"-1"-1312"15,1 0-320-15,3-2 0 0,0 1 2368 0,-1 1 416 16,-1 2 80-16,-2 10 16 0,0 7-768 0,1 8-160 16,0 4-32-16,3 3 0 0,0 2-832 0,4 4-160 15,-2 4-32-15,1-3-16 0,2-3-240 0,0-6-64 16,0-4 0-16,2-5 0 0,2-5-224 0,1-4-48 15,0-3-16-15,0-4 0 0,2-1-160 0,-1-4-128 16,0-1 144-16,1-2-144 0,0 0 0 0,1-2 0 0,2-1 0 0,-2-1 0 16,1 0 0-16,2-2 0 0,-16 2 0 0,0 0 0 15,45-16 0-15,-45 16 0 0,0 0 0 0,36-29 0 16,-36 29-336-16,0 0 32 0,0 0 16 0,31-48 0 31,-31 48-1328-31,0 0-272 0</inkml:trace>
  <inkml:trace contextRef="#ctx0" brushRef="#br0" timeOffset="159349.04">10501 14744 13823 0,'0'2'1216'0,"0"0"-960"15,0 0-256-15,1-1 0 0,-2 1 1440 0,2 1 240 16,-1 5 48-16,1 5 16 0,0 6 336 0,1 4 64 16,-1 3 16-16,-1 4 0 0,0 4-624 0,-1-1-128 15,-1 1-32-15,2-3 0 0,-3-1-224 0,2-1-64 16,-2 1 0-16,1-2 0 0,0-1-400 0,2-3-96 16,0 1-16-16,0-2 0 0,1-1-432 0,0-2-144 15,-1-2 0-15,3-2 0 16,-1 0-976-16,-1-5-304 0,2-2-64 0,0-3-14608 0</inkml:trace>
  <inkml:trace contextRef="#ctx0" brushRef="#br0" timeOffset="159965.65">11852 14690 12895 0,'-1'1'1152'0,"1"0"-928"0,0 1-224 0,0 0 0 0,0 0 1152 0,0 1 176 0,0 1 32 0,-2 7 16 16,4 5 352-16,-2 6 64 0,1 5 0 0,-1 4 16 15,1 4-496-15,-1 3-96 0,0 6-32 0,-1-3 0 16,0-1-96-16,-1-12-32 0,2-8 0 0,0 2 0 16,-1 4-400-16,1 6-80 0,0 1 0 0,0-2-16 15,0-4-896-15,-1-2-176 16,1-2-48-16,0-3 0 0,-1-1-2000 0,-1-3-384 0</inkml:trace>
  <inkml:trace contextRef="#ctx0" brushRef="#br0" timeOffset="160865.81">10180 15370 9215 0,'2'1'816'0,"-1"0"-656"0,-1 0-160 0,1-1 0 0,0 0 960 0,2 0 176 16,1 0 16-16,1 1 16 0,5 0 528 0,2 0 96 15,4 1 32-15,1-1 0 0,2 0-240 0,2-1-48 16,2 1-16-16,0-1 0 0,1 0-48 0,0 0 0 16,-1-1 0-16,3 1 0 0,-2-2-416 0,-24 2-96 15,53-7 0-15,-53 7-16 0,54-8-624 0,-54 8-112 16,62-9-16-16,-62 9-16 0,62-10-176 0,-62 10 0 0,51-8 0 16,-51 8 0-16,42-4 0 0,-42 4 0 0,34-3 0 15,-34 3 0-15,31-1 0 0,-17 0 0 0,-1 1 0 16,0 0 0-16,-1 0 0 0,-2 0 0 0,0 0 0 0,-2 0 0 15,0 0 0-15,-2 0 0 0,0 0 0 0,-1 0 0 16,-1 0 0-16,-1 0 0 0,1 0 144 0,-3 0-144 16,2 0 0-16,-2 1 0 0,-1 0 0 0,3 0 128 15,-2 1-128-15,0-2 0 0,-1 1 0 0,0 1 0 16,0-1 0-16,0 0 0 0,2 1 0 0,-2-1 128 16,0-1-128-16,1 0 128 0,-1 1-128 0,1 0 128 15,-1-1-128-15,1 1 192 0,-1-1-64 0,0 0 0 16,0 1-128-16,0-1 176 0,2 0-176 0,-1 0 192 15,-1 0-64-15,0 0-128 0,1 0 192 0,-1 1-64 0,1 0 16 0,-1 0 0 16,0 0 0-16,2-1 0 0,0 2 48 0,-2 1 16 16,3 1 0-16,-2-1 0 0,2 1 16 0,0-1 0 15,0 3 0-15,1 0 0 0,1-1-64 0,2 3-16 16,0 1 0-16,2 1 0 0,-2-1-144 0,2 1 0 16,0 3 0-16,0 0 128 0,1 0-128 0,-1 0 0 15,0 0 0-15,-1 1 0 0,1-2-160 0,-4 0-64 16,2-2-16-16,-1 2 0 15,-1-2-752-15,0-1-160 0,-1-1-16 0,-1-2-14704 0</inkml:trace>
  <inkml:trace contextRef="#ctx0" brushRef="#br0" timeOffset="161482.2">11301 15323 3679 0,'2'-2'320'0,"-1"1"-320"0,0 0 0 0,0 0 0 16,-1 1 1280-16,2 0 192 0,-1-1 48 0,2 0 0 16,0 1 928-16,1 1 192 0,-1 4 48 0,-3 1 0 15,0 2-320-15,-2 3-48 0,-3 1-16 0,0 1 0 16,1 3-864-16,-3 0-176 0,0 2-48 0,-3 0 0 16,2-2-384-16,-2 1-96 0,-1 2-16 0,0-2 0 15,-2 0-288-15,4-1-64 0,0-4-16 0,1-3 0 31,2 0-1040-31,1-4-208 0,2 1-32 0,0-2-16 0,1-1-1920 16,2-2-384-16</inkml:trace>
  <inkml:trace contextRef="#ctx0" brushRef="#br0" timeOffset="162619.81">11327 15362 3679 0,'0'1'320'16,"0"-1"-320"-16,1 1 0 0,0-1 0 0,2 0 1632 0,-1 0 256 0,1 0 48 0,4 1 16 15,5-2-176-15,2 2-48 0,3-1 0 0,3-1 0 16,0 1-512-16,1-1-96 0,0-1-32 0,2 1 0 15,1-1 288-15,-1 1 48 0,2-1 16 0,-2 1 0 16,1 0-240-16,0 0-48 0,2 0-16 0,0 0 0 16,2 1-752-16,0 0-128 0,2 1-48 0,-4 0 0 15,2-1-208-15,-4 1 0 0,-2-1 0 0,-1 0 0 0,-2 0 0 0,-1 0 128 16,0 0-128-16,-2 0 0 0,-1 0 288 0,0 1 16 16,-1-1 0-16,-1 1 0 0,-1-1-64 0,0 1-16 15,-1 0 0-15,0 0 0 0,1-1-80 0,-2 0-16 16,-1 0 0-16,4 0 0 0,-4-1 32 0,1 1 0 15,1-1 0-15,-4 1 0 0,4-1-160 0,-3 0 0 16,0 0 0-16,-1 0 0 0,0 0 0 0,0 1 0 16,0 0 0-16,-2 1 0 0,-1 0 0 0,-1 0 0 15,2 0 0-15,-3 0 0 0,1 1 0 0,-1-1 0 16,1 1 128-16,-2 0-128 0,1-1 0 0,-1 0 192 16,1 0-192-16,-1 0 192 0,-1 0-192 0,2 0 160 15,-1 0-160-15,0 0 160 0,0 0-160 0,0-1 0 0,0 1 0 0,1-1 0 16,-2 1 0-16,3 0 0 15,-2-1 0-15,0 1 0 0,-1-1 0 0,2 0 0 0,-1 0 0 0,1 0 0 16,-2 1 0-16,0-1 0 0,2 0 0 0,-2 1 0 16,0-1 0-16,1 0 0 0,-1 0 0 0,0 1 128 15,0-1 64-15,0 0 0 0,0 0 0 0,0 1 0 16,0-1-32-16,0 0 0 0,0 0 0 0,1 0 0 16,-1 0-160-16,0 0 0 0,0 0 0 0,0 0 0 15,0 0 0-15,0 1 0 0,-1-1 0 0,1 1 0 16,0 0 0-16,-1 1 0 0,-1 0 0 0,1 1 0 15,-1-1 0-15,0 1 0 0,1 0 0 0,-1 1 0 16,0 0 0-16,1 0 0 0,-2 0 0 0,1 1 0 16,-2 0 128-16,1-1-128 0,0 0 0 0,-2 2 128 15,0 1-128-15,0 1 0 0,-1 1 0 0,-2 1 0 0,2-1 0 0,-3 3 0 16,0 0 128-16,-3 0-128 0,0 1 0 0,1 1 0 16,-2 1 0-16,-2 0 0 0,1 1 0 0,0 0 0 15,-1 1 0-15,0 1 0 0,1 0 0 0,1-1 0 16,1-2 0-16,0 1 0 0,1 0 0 0,-1-1 0 15,2-1 0-15,-2 0 0 0,3-1 0 0,-1-1 0 16,1-2 0-16,0 2 0 0,1-1 0 0,0 0 0 16,0 1 0-16,-1-1 0 0,1 0 0 0,-1 0 0 15,1 0 0-15,0-2 0 0,2 0 0 0,-2-2 0 16,4 0 0-16,-2-1 0 0,-1 1 0 0,0-1 0 16,0-1 0-16,0 2 0 0,-1 0 0 0,0 2 0 15,-1 1 0-15,1 2 0 0,-2 0 0 0,1 0 0 16,1 2 0-16,-1 0 0 0,3 1 0 0,1-1 0 0,-1-1 0 0,-1-1 128 15,3-1 64-15,-1 2 0 0,0-3 0 16,1-1 0-16,0 0-192 0,0-1 160 0,-1 0-160 0,3-1 160 16,-1 1-160-16,-1-1 0 0,3 0 0 0,-2 0 0 15,1-2 0-15,0 1 0 0,0 0 0 0,-1-1 0 16,1 1 0-16,-1-1 0 0,1-2 0 0,-1 1 0 16,1 0 0-16,1-1 0 0,-1-1 0 0,1 0 0 15,-1 0 0-15,0 0 0 0,1 0 0 0,-1-1 0 16,1 0-160-16,-1 1 160 0,0-1-208 0,0 1 80 31,0-1-624-31,1 0-112 0,-2-1-32 0,-1 0 0 16,3 0-832-16,-3-1-160 0</inkml:trace>
  <inkml:trace contextRef="#ctx0" brushRef="#br0" timeOffset="163348.31">10227 15382 2751 0,'1'1'256'0,"-1"-1"-256"0,0 1 0 0,1 0 0 0,0 0 944 16,-1 0 144-16,0-1 16 0,2 2 16 0,1 2 544 0,1 1 96 15,0 2 32-15,2 1 0 0,0 3-80 0,-1-1-16 16,3 1 0-16,-1 2 0 0,3 0-80 0,0 1-16 16,1 1 0-16,-1 1 0 0,2 0-320 0,0 0-80 15,0 1-16-15,0 1 0 0,0 2-480 0,0 1-80 16,2 3-32-16,-2 1 0 0,0 1-336 0,0-1-80 16,0-1-16-16,-1-3 0 0,0 0-160 0,0 0 0 15,1 0 0-15,-1-1 0 0,1 1 0 0,1 0 0 16,-2-1 128-16,-1 0-128 0,2 0 0 0,-2-1 0 15,1 0 0-15,-1 0 0 0,0 2 0 0,0 0 0 16,-1 0 0-16,0 0 0 0,1 0 0 0,-1-1 0 0,-1-3-192 0,1-1 192 16,-2-1-256-16,0 0 80 0,2 0 16 0,-3 1 0 15,1 0 160-15,-2 0 0 0,1-1 0 0,-1-1-128 16,0 0 128-16,-3-2 0 0,3 1 0 0,-2-3 0 16,2 0 0-16,-2 0 128 0,0-3-128 0,-1-1 128 15,-1-1-128-15,-1-3 192 0,2-1-64 0,-2-2 0 31,1 1-720-31,-1-5-144 0,-1-1-32 0,-1-2-12608 0</inkml:trace>
  <inkml:trace contextRef="#ctx0" brushRef="#br0" timeOffset="164065.43">10752 16311 1839 0,'1'-1'160'0,"-1"1"-160"16,1 0 0-16,0 0 0 0,-1 0 576 0,2-2 96 16,0 2 16-16,1-1 0 0,3 0 832 0,1 0 160 15,-1 0 48-15,4 1 0 0,-1-1 256 0,1-1 48 16,4 2 16-16,1 0 0 0,1 1 64 0,3 0 0 16,4 0 16-16,4 1 0 0,4 0-448 0,4-1-80 15,4-1-32-15,-2-1 0 0,-1 0-528 0,-3-1-96 16,-2-1-32-16,-3 1 0 0,-1-3-368 0,-5 1-80 15,2-1-16-15,-2 1 0 0,3 0-256 0,-2 1-64 16,2 0-128-16,-2 2 192 0,-1 1-192 0,-2 0 0 0,-1 2 0 16,-3 0 0-16,-2 1 128 0,-2 0-128 15,1 0 0-15,-3-2 0 0,-2 2 0 0,2-2 128 0,-3 0-128 0,1-1 0 16,-1 1 0-16,-1-2-256 0,0 0 48 0,-2 0 16 31,-1 0-1376-31,1 0-272 0,-3 0-48 0,2 1-12240 0</inkml:trace>
  <inkml:trace contextRef="#ctx0" brushRef="#br0" timeOffset="164672.41">11044 15889 11967 0,'0'1'1072'0,"1"0"-864"0,0-1-208 0,-1 0 0 0,2 0 1392 0,-1 1 224 15,0 0 48-15,4 0 16 16,3 1 288-16,0-1 48 0,3 1 16 0,-2 0 0 0,4 0-256 0,-3 0-48 15,3-1-16-15,-1 1 0 0,1-1-496 0,0 0-80 16,1-1-32-16,-1 1 0 0,0-2-592 0,1 0-112 16,0 0-16-16,-2 1-16 0,0 0-368 0,-1 0 0 15,0 1 0-15,1 0 0 16,-4 1-768-16,1-1-192 0,-4 0-16 0,1 2-9328 16,-2-1-1856-16</inkml:trace>
  <inkml:trace contextRef="#ctx0" brushRef="#br0" timeOffset="164866.25">11208 15790 11967 0,'-5'7'528'0,"0"-3"112"0,4 0-512 0,-1-1-128 0,1-1 0 0,1 1 0 16,-1 0 1840-16,0 2 336 0,-2 6 64 0,1 7 0 15,1 5 352-15,-1 1 64 0,1 2 16 0,1 0 0 16,0 2-992-16,1 0-192 0,1 0-32 0,-1-3-16 15,1-4-960-15,1-5-192 0,-1-4-32 0,0-4-10752 16,0-4-2128-16</inkml:trace>
  <inkml:trace contextRef="#ctx0" brushRef="#br0" timeOffset="165548.31">11229 16355 6479 0,'0'-4'576'0,"0"1"-576"15,0 2 0-15,0 0 0 0,-1 1 0 0,1-2 0 16,-1-3 0-16,1-2 0 0,-2 0 0 0,2-1 0 0,0 2 0 0,-2 1 0 16,2 2 0-16,-1 0 0 0,1 3 1168 0,-1-1 176 15,0 1 48-15,0 1 0 0,0-1 784 0,-1 1 144 16,1 2 48-16,-2 1 0 0,3 1-320 0,-1 0-64 16,1 2 0-16,0 1-16 0,0 4-496 0,-1 2-112 15,-1 3-16-15,2 2 16 0,0-1-112 0,0 4-32 16,0 4 0-16,0 1 0 0,0 0-240 0,0-4-48 15,0-4-16-15,0 3 16 0,0 5-416 0,-1 1-64 16,0 1-32-16,1-1 0 0,-1 0-256 0,1-5-160 16,-2-1 192-16,2-4-192 0,2-3 0 0,-2-3 0 15,1-3 0-15,0-3 0 16,-1-2-320-16,1-2-96 0,-1-2-16 0,0-3-17504 0</inkml:trace>
  <inkml:trace contextRef="#ctx0" brushRef="#br0" timeOffset="166398.24">10803 17272 7359 0,'-3'-1'656'0,"2"0"-528"0,-1 1-128 0,0 0 0 15,2 0 912-15,-2-1 160 0,-1 0 16 0,-3 1 16 16,-3-1 672-16,-2-1 128 0,-3 2 16 0,0 1 16 15,-1 0 304-15,-2 0 48 0,-1 1 16 0,-4 2 0 16,1 1-320-16,0 1-48 0,-1 1-16 0,3 1 0 16,2-1-592-16,0 2-128 0,-2 5-32 0,0 1 0 0,0 2-464 0,4 2-80 15,1 2-32-15,2 3 0 0,1 2-272 0,3 2-48 16,1 3-16-16,3 2 0 0,3-2-256 0,1 0 160 16,2-2-160-16,3-6 128 0,2-1-128 0,1-2 0 15,6-1 0-15,4-2 128 0,2 0-128 0,2-2 0 16,3 0 0-16,2-4 0 0,5-3 0 0,0-1 0 15,2-4 0-15,-3-2 0 0,-2-3-224 0,-5-3 80 16,-24 5 16-16,43-16 0 0,-43 16 128 0,33-22-208 16,-33 22 80-16,0 0 128 0,38-40-192 0,-38 40 192 15,0 0-192-15,31-63 192 0,-31 63-128 0,19-58 128 16,-19 58 0-16,10-67 0 0,-10 67 0 0,0-71 0 0,-5 41 0 0,-1 3 0 16,-4 2 0-16,-3 2 0 0,-1 2 0 0,-3 2 0 15,3 2 0-15,-3 1 0 0,-1 1 0 16,0 2 0-16,0 2 0 0,0 2 0 0,-2 1 0 0,0 3 0 15,2 2 0-15,0 2 128 0,0 1-128 0,4 2 0 16,0 1 0-16,4 1 0 0,2-2 0 0,3 2 0 16,1 0 0-16,3 1 0 0,2-2-224 0,3 2-17440 15</inkml:trace>
  <inkml:trace contextRef="#ctx0" brushRef="#br0" timeOffset="166799.29">11017 17542 5519 0,'-2'1'496'0,"0"0"-496"0,1 0 0 0,1 0 0 0,0 2 2480 0,0 0 400 15,-2 3 64-15,2 3 32 0,0 6 544 0,5 4 96 16,-1 2 32-16,5-1 0 0,-1 1-1408 0,2 1-256 15,-1-1-64-15,2 0-16 0,0-1-816 0,-2-4-176 16,1-3-16-16,-2-3-16 0,1-1-640 0,-1-4-240 16,0-1 176-16,-1-1-176 15,0-2-240-15,-2-3-144 0,2 0-16 0,-1-3-16 16,-6 5-432-16,0 0-96 0,0 0-16 0,25-48 0 16,-25 48-224-16,0 0-48 0,14-56-16 0,-14 56 0 15,8-60-464-15,-8 60-80 0,3-60-32 0,-3 60 0 16,-1-55 480-16,1 55 80 0,-4-43 32 0,4 43 0 0,-4-28 976 0,2 20 256 0,0 3 0 0,2 2 0 15,0 4 720-15,-1 1 192 0,2 2 48 0,2 2 0 16,-1 6 1040-16,1 3 224 0,2 5 32 0,1 4 16 16,1 3-784-16,-2 2-144 0,4 0-48 0,-4-3 0 15,2-3-704-15,1-1-144 0,-1 0-16 0,4-3-16 16,1-1-416-16,-1-4 0 0,0-2 0 0,-1-2-10944 16,2-2-2176-16</inkml:trace>
  <inkml:trace contextRef="#ctx0" brushRef="#br0" timeOffset="167115.65">11329 17564 11743 0,'-1'6'256'0,"1"-3"48"0,0-1 16 0,1 0 16 0,1-1-336 0,0-1 0 0,2 0 0 0,0-1 0 0,6 0 1840 0,2-1 288 0,5 0 64 0,1-3 16 15,-1 0-1312-15,0 0-256 16,-2 1-48-16,-2-1-16 0,-2 1-352 0,0 1-80 0,-4-1-16 0,1-2 0 31,-2 1-720-31,-6 5-160 0</inkml:trace>
  <inkml:trace contextRef="#ctx0" brushRef="#br0" timeOffset="167348.31">11435 17353 10127 0,'-10'3'448'0,"3"0"96"0,0 1-544 0,3-2 0 0,2 1 0 0,1 1 0 16,0 1 1936-16,-2 4 288 0,-2 6 48 0,-2 11 16 15,1 8 0-15,4 1 0 0,1 5 0 0,3-3 0 16,3-4-736-16,-1-3-144 0,2-6-16 0,3-3-16 16,2-1-576-16,0-4-112 0,3-3-32 0,1-2 0 0,-1-3-208 0,1-2-32 15,-2-3-16-15,1 0 0 16,-1-1-256-16,0-2-144 0,-1-1 160 0,1-2-160 0,-2-2 0 0,1 0 0 16,-12 5 0-16,0 0 0 0,0 0 0 0,41-35 0 15,-35 28 0-15,1-2 0 16,-7 9-1456-16,0 0-336 0,25-43-64 0,-25 43-12096 15</inkml:trace>
  <inkml:trace contextRef="#ctx0" brushRef="#br0" timeOffset="167548.21">11661 17419 6447 0,'-2'-5'272'0,"-1"3"80"0,1 0-352 0,1 1 0 16,1 1 0-16,0 1 0 0,0 0 2048 0,0 1 320 15,0 2 80-15,1 5 16 0,1 5 560 0,3 6 112 16,1 4 32-16,0 4 0 0,2 4-1120 0,1 0-240 0,0 0-32 0,1 1-16 15,2 0-720-15,2 1-144 0,0 0-16 0,5 0-16 16,0 4-560-16,1 0-112 0,-2 4-32 0,0-4 0 16,-2-3-160-16,-4-8 0 0,-3-6 0 0,-2-6-176 31,-3-3-1600-31,-1-6-320 0,0-2-64 0,-3-3-11888 0</inkml:trace>
  <inkml:trace contextRef="#ctx0" brushRef="#br0" timeOffset="167798.3">11635 17452 8287 0,'-2'-4'368'0,"1"1"80"0,0 1-448 0,1 0 0 0,0 2 0 0,1-1 0 15,1 0 896-15,1-1 80 0,4-2 32 0,2 0 0 0,3 1-256 0,1 0-48 16,3 2-16-16,-1 0 0 0,2 2 336 0,-1 1 64 16,2 2 0-16,-1 1 16 0,-2 2 992 0,-3-1 192 15,-1 3 32-15,-3-2 16 0,-3 1-928 0,-1-1-176 16,-2 2-32-16,-2-1-16 0,0 3-480 0,-4-2-80 15,-1 2-32-15,0 0 0 0,-5 2-384 0,-1 1-80 16,-3 0 0-16,0-1-128 0,-1 1 128 0,-1-2-128 16,1-2 0-16,-1 2 0 0,2-3 0 0,1-1-176 15,4-2 0-15,1 0 0 16,4-2-960-16,-1-2-192 0,5 0-32 0,3-1-11952 0</inkml:trace>
  <inkml:trace contextRef="#ctx0" brushRef="#br0" timeOffset="168231.64">11899 17323 12895 0,'-2'2'576'0,"1"-1"112"0,0 0-560 0,1 1-128 0,0 0 0 0,0-1 0 15,1 2 1904-15,0 4 336 0,2 3 80 0,-1 7 16 16,2 5-32-16,3 2-16 0,-1 6 0 0,0 0 0 16,1-1-560-16,-2-2-96 0,3-1-32 0,-1-5 0 15,-1-2-944-15,2-5-192 0,-1-3-32 0,1-5-16 16,-3-2-416-16,1-1 0 0,1-2-192 0,-2-2 192 16,0-1-688-1,0-3-16-15,-1-1 0 0,0-1 0 0,0-2-608 0,-4 9-128 0,0 0-32 0,0 0 0 16,8-65 464-16,-8 65 96 0,-1-44 16 0,1 44 0 15,0 0 0-15,-7-55 0 0,7 55 0 0,0 0 0 0,-8-44 688 0,4 32 208 16,2 2 0-16,-1 1 0 0,1 3 192 0,0 1 144 16,0 1 48-16,2 2 0 0,-1 2 832 0,2 3 160 15,0 0 32-15,1 4 16 0,1 2 160 0,4 2 16 16,0 3 16-16,1 2 0 0,0 1-800 0,2 2-176 16,0 1-16-16,-1-2-16 0,1 0-432 0,1-2-176 15,-2-2 128-15,2-1-128 0,-2-1 0 0,1-2 0 16,-1-1 0-16,-1-2 0 15,-2-2-1232-15,0-1-128 0,-1-2-32 0,-2-1-13456 0</inkml:trace>
  <inkml:trace contextRef="#ctx0" brushRef="#br0" timeOffset="168515.49">12158 17364 17503 0,'1'4'768'0,"-1"-3"176"0,1 0-752 0,1-1-192 0,-2 0 0 0,1 0 0 0,1 0 1024 0,3-2 192 16,1 1 16-16,2-1 16 0,3 1-304 0,1-1-64 15,0 2-16-15,0 1 0 0,1 0 128 0,0 1 32 16,-2 1 0-16,-1 0 0 0,2 1-688 0,-2-1-128 16,-1-1-16-16,1-2-8832 15,-2 1-1776-15</inkml:trace>
  <inkml:trace contextRef="#ctx0" brushRef="#br0" timeOffset="168798.29">12176 17148 12895 0,'-5'5'576'0,"3"-3"112"0,-1 0-560 0,2 0-128 0,0 0 0 0,0 1 0 15,0 0 1152-15,1 3 208 0,-1 5 48 0,0 4 0 16,3 5-32-16,2-1 0 0,1 3 0 0,3 1 0 16,1 0 336-16,-1 1 64 0,2 0 16 0,-1 1 0 15,2 1-288-15,0-1-48 0,-1 3-16 0,2-3 0 16,-1 1-672-16,-1-4-144 0,1-1-32 0,0-4 0 15,0-3-336-15,0-3-64 0,1-1 0 0,-2-5-16 16,1-2-176-16,-1-3 0 0,0-2 0 0,-1-2 0 16,0-1 0-16,1-4 128 0,-10 9-128 0,0 0 128 15,0 0-128-15,29-57 0 0,-29 57 0 0,0 0-176 16,16-60-464 0,-16 60-112-16,0 0-16 0,4-57-15040 0</inkml:trace>
  <inkml:trace contextRef="#ctx0" brushRef="#br0" timeOffset="180165.63">9171 14540 7359 0,'1'1'656'0,"-1"0"-528"0,2-1-128 0,-1 0 0 16,0 1 704-16,0 1 96 0,2 3 32 0,2 2 0 16,1 3 576-16,1 0 128 0,0 1 32 0,-2-3 0 15,1 1-352-15,0-3-64 0,-2 0 0 0,0-1-16 16,-1-1 64-16,2 1 16 0,-1 0 0 0,-1-1 0 15,0 0-192-15,2 1-16 0,-1-1-16 0,-2 0 0 16,1 0-480-16,2 0-80 0,0 2-32 0,-1-2 0 16,1 1-272-16,-2-1-128 0,2-1 0 0,-3 1 128 15,3 0-128-15,1-1 0 0,-1 1 0 0,0-3 0 0,1 1 0 0,-1-1 0 16,1 0 0-16,-1-1 0 0,0 0 0 0,2-1 0 16,-2 0 0-16,2-1 0 0,0 0 0 0,-1 0 0 15,1-1 0-15,1 0 0 0,-3 1 0 0,4-1 0 16,-1 1 0-16,1-1 0 0,0 0-128 0,0 0 128 15,0 0 0-15,-1 0 0 0,2 2 0 0,-1-2 0 16,1 1-144-16,0-1 144 0,0 1 0 0,1 0 0 16,-1 0 0-16,1 0 0 0,0 1 0 0,2-2 0 15,-3 1-128-15,2 0 128 0,-2 0 0 0,-1 0-128 16,3 1 128-16,-3-1 0 0,2 1-128 0,-2-1 128 16,3-1 0-16,-2 0 0 0,-1 0-128 0,2 0 128 15,2 0 0-15,-2-1 0 0,-1 1 0 0,2 0 0 16,3 0 0-16,-3 1 0 0,0-1 0 0,1 0 0 0,1 2 0 15,1-1 0-15,0 0 0 0,1 1 0 0,1 0 0 0,0-1 0 16,2 1 0-16,0-1 0 0,3 0 0 0,-3 0 0 16,-19 2 0-16,35-6 0 0,-17 3 0 0,-18 3 0 15,0 0 160-15,48-13-160 0,-31 9 160 0,-17 4-160 16,0 0 256-16,53-16-32 0,-34 12-16 0,0-2 0 16,-19 6-80-16,41-11-128 0,-41 11 176 0,48-10-176 15,-48 10 192-15,49-8-64 0,-25 6 0 0,-24 2-128 16,40-6 256-16,-23 4-48 0,-1 2-16 0,-1 0 0 15,0-1-32-15,-2 0-16 0,1 1 0 0,-1 0 0 16,1 0-144-16,1 0 0 0,-1-1 0 0,1-1 0 16,1 1 0-16,0-1 128 0,1 1-128 0,0-2 0 0,-17 3 0 15,38-7 0-15,-19 4 0 0,1 1 0 0,-1 1 0 0,-2 0 0 16,-2 1 0-16,-1-1 0 0,-1 0 0 0,1 0 0 16,-2 2 0-16,-2-1 0 0,1-1 0 0,0 0 0 15,-2 0 0-15,3 1 0 0,-2 0 0 0,0 1 0 16,1 0 0-16,-4 0 0 0,4-1 0 0,-1 0 0 15,0 1 0-15,0-1 0 0,1 1 0 0,-1-1 0 16,3 0 0-16,-2 0 0 0,1-1 0 0,0 0 0 16,0 2 0-16,2-1 0 0,-2 0 0 0,1 0 0 15,-2 1 0-15,1 0 0 0,-3 1 0 0,1 0 0 16,-1 1 0-16,-1-1 0 0,0 1 0 0,0 1 0 16,-1-1 0-16,0 0 0 0,-2 1 0 0,3 0 0 15,-3 2 0-15,1-1 0 0,1 0 0 0,-3 0 0 16,1 1 0-16,0-1 0 0,0 1 0 0,-1 0 0 0,0 0 0 0,0 0 0 15,1-1 0-15,-2 1 0 0,1 1 0 0,-1-2 0 16,1 1 0-16,-1-1 0 0,1 0 0 0,-1 1 0 16,1-1 0-16,-1 0 0 0,-1 1 0 0,2 1 0 15,1-2 0-15,-2 0 0 0,0 0 0 0,1-2 0 16,-1 0 0-16,0 1 0 0,1-1 0 0,-2 0 0 16,1-1 0-16,-1 1-144 0,2-1 144 0,-1-1-160 15,0 2 0-15,-2-3 0 0,2 1 0 0,-1-1 0 16,2 0 160-16,-2 0-128 0,3 0 128 0,-3 0-128 15,2 0 128-15,-1-1 0 0,1 0 0 0,0 0 0 16,-2 0 0-16,2 0 0 0,-1-1 0 0,1 0 0 16,-1 0 0-16,-1 0 0 0,3-1 0 0,-1 0 0 0,0 0 0 15,0-1 0-15,0 2 0 0,1-2-128 0,-1 0 128 16,1-1 0-16,1 2 0 0,-1-2 0 0,1 0 0 0,1 0 0 16,0 0 0-16,-1-2 0 0,2 2 0 0,1-1 0 15,-3-1 0-15,1 2 0 0,-1 0 0 0,0 0 0 16,0 2 0-16,0-1 0 0,-1 1 0 0,1 1 0 15,0-1 0-15,-1 1 0 0,0 0 0 0,1 1 0 16,-1-1 0-16,2 0 0 0,-3-1 0 0,2 1 0 16,-1 0 0-16,0 0 0 0,0 0 0 0,0 0 0 15,1 1 0-15,-1-1 0 0,1-1 0 0,-1 1 0 16,-1 1 0-16,1-1 0 0,0 0 0 0,0 1 0 16,1 0 0-16,-1 0 128 0,0 0-128 0,1-1 144 15,-1 1-144-15,0 1 160 0,2 0-160 0,-1-1 160 16,-2 1-160-16,1-1 160 0,2 0-160 0,-1 0 0 0,0-1 0 15,0 2 128-15,0 0-128 0,2-1 0 0,-2 1 0 0,2-2 0 16,-2 1 0-16,4 0 0 0,-3 1 0 0,1-2 0 16,0 0 0-16,2 1 0 0,-2 2 0 0,2-1 0 15,0 1 0-15,0-1 0 0,1-1 0 0,0 1 0 16,-2 2 0-16,2 0 0 0,-2-2 0 0,0 2 0 16,0 1 0-16,0-1 0 0,0 1 0 0,-1-1 0 15,0 1 0-15,-1-2 0 0,1 2 0 0,-1-1 0 16,1 0 0-16,-2 1 0 0,2-1 0 0,-1 0 0 15,-1 0 0-15,2-2 0 0,-1 2 0 0,0 0 0 16,0 0 0-16,0-1 0 0,1 1 0 0,-2-1 0 16,4 1 0-16,-3 0 0 0,1 0 0 0,-2-1 0 15,2 1 0-15,0 0 0 0,0 1 0 0,-1-2 0 16,3 2 0-16,-2-1 0 0,2 0 0 0,0-1 0 0,0 0 0 0,1 0 0 16,1 0 0-16,0 0 0 0,2 0 0 0,-1 1 0 15,-1 1 0-15,1-1 0 0,-2-1 0 0,1 1 0 16,-3-1 0-16,2 1 0 0,-1 1 0 0,-1-1 0 15,1 0 0-15,-1 0 0 0,0 0 0 0,0-1 0 16,-1 0 0-16,1 0 0 0,-1-1 0 0,0 0 0 16,-1 0 0-16,3 0 0 0,0 0 0 0,0 0 0 15,-1 0 0-15,0 0 0 0,0 0 0 0,-1 0 0 16,1 0 0-16,0 1 0 0,0-1 0 0,-1 1 0 16,2-1 0-16,-3 1 0 0,4 0 0 0,-2 0 0 15,1 0 0-15,1 0 0 0,0 0 0 0,-1-1 0 16,4 2 0-16,-2-1 0 0,0 0 0 0,-1-1 0 15,2 1 0-15,-3-1 0 0,2 1 0 0,-1-1 0 0,-1 1 0 16,-1-1 0-16,1 0 0 0,-1 0 0 0,0-1 0 0,-3 0 0 16,4-1 0-16,-2 2 0 0,1 0 0 0,-1-1 0 15,0 2 0-15,-2-2 0 0,2 1 0 0,0 0 0 16,1 0 0-16,-2 0 0 0,2 0 0 0,-2 0 0 16,1 0 0-16,-1 0 0 0,1 0 0 0,0 1 0 15,1-1 0-15,-1 1 0 0,0 0 0 0,1 0 0 16,0 0 0-16,-1 0 0 0,2-1 0 0,-1 1 0 15,0 1 0-15,2-1 0 0,-2-1 0 0,2 0 0 16,-1 1 0-16,0 0 0 0,0-1 0 0,-1 0 0 16,0 1 0-16,0 0 0 0,-1 0 0 0,1-1 0 15,-2 0 0-15,1 0 0 0,0 1 0 0,-2-1 0 16,2 1 0-16,-2-1 0 0,2 1 0 0,-2 0 0 0,1-1 0 0,-1 1 0 16,0-1 0-16,1 0 0 0,-1 0 0 0,1 0 0 15,0 0 0-15,-1 0 0 0,2-1 816 0,-2 0 176 16,1 1 32-16,-1 0 16 0,2-1-848 0,-2 1-192 15,-1-1 0-15,3 1 0 16,-2 0-784-16,1-1-176 0,1 1-16 0,-2 0-16 0,3 0 784 0,-3-1 208 16,2 1 0-16,0 0 0 0,0-1 0 0,0 0 0 15,2 1 0-15,-2-1 0 0,2 1 0 0,0-1 0 16,-1 0 0-16,3-1-128 0,-1 1 128 0,-1-3 0 16,2 1 0-16,-2 0 0 0,0 1 0 0,0-1 0 15,-1 1 0-15,0-1 0 0,-2-1 0 0,1-1 0 16,0 2 0-16,-2-1 0 0,2-1 0 0,-2 0 0 15,1 1 128-15,1-1-128 0,-1-1 176 0,1 0-48 0,0-1 0 16,-1 0 0-16,1-1 16 0,-2 0 0 0,2-1 0 0,-1 0 0 16,1-1-144-16,-2 0-144 0,3 0 144 0,-3 0-208 31,1-1-1424-31,-1 0-288 0</inkml:trace>
  <inkml:trace contextRef="#ctx0" brushRef="#br0" timeOffset="-177949">835 8923 17503 0,'-10'2'1552'0,"3"0"-1232"16,0-1-320-16,2 3 0 0,7-3 1712 0,-8 5 272 15,-11 6 64-15,-10 9 16 0,-9 9 144 0,-4 6 32 16,3-1 0-16,7-2 0 0,6-2-544 0,3-2-96 16,5 1-32-16,2 0 0 0,3 1-768 0,4 2-160 15,2 3-16-15,3-3-16 0,4-2-416 0,1-3-64 16,6-3-128-16,3-5 176 0,2-1-176 0,5-2 0 15,0-3 0-15,6-2 0 0,2-2 0 0,1-2 0 0,-2 0 0 16,-26-8 0-16,45 9 0 0,-45-9 0 0,45 3 0 0,-45-3 0 16,50-6 0-16,-50 6 0 0,0 0 0 0,72-19 0 31,-72 19-720-31,48-16-32 0,-48 16 0 0,48-18 0 16,-48 18-1792-16,0 0-352 0,59-24-80 0,-59 24-11056 0</inkml:trace>
  <inkml:trace contextRef="#ctx0" brushRef="#br0" timeOffset="-177532.19">1180 9472 5519 0,'3'-4'240'0,"-1"0"64"0,0 0-304 0,-1 1 0 0,1-1 0 0,-1 1 0 15,0-2 1472-15,2-2 224 0,1-3 48 0,1-8 16 16,0-3 672-16,-1 0 128 0,-1 2 16 0,-3 1 16 0,-2 3-416 0,0 0-96 16,-2 3-16-16,-2 1 0 15,-2 2-368-15,0 3-80 0,-2 2-16 0,0 2 0 0,1 3-432 0,-2 3-80 16,1 2-32-16,-1 4 0 0,-1 2-352 0,1 5-80 15,-1 3-16-15,2 3 0 0,3 4-352 0,0-1-64 16,2-1 0-16,2-3-16 0,1-4-176 0,2-1 128 16,2-4-128-16,2-2 128 0,0-1-128 0,4-4 0 15,-2-1 0-15,2-1 0 0,-2-1 0 0,4-2 0 16,-3 0 0-16,2-2 0 0,-2 0-144 0,2-3 144 16,-1-1-192-16,0-2 192 0,0-3-384 0,1-1 16 15,-1 1 16-15,0-5 0 16,-2 0-160-16,0-1-48 0,-1 0 0 0,-1 2 0 15,-1 1-16-15,-2 0 0 0,0 3 0 0,-2-1 0 0,1 3 400 0,-1 1 176 16,0 3-160-16,1 2 160 0,-2 0 0 0,2 2 0 0,0 1 0 0,2 2 0 16,0 2 336-16,0 3 16 0,0 2 0 0,1 3 0 15,1 1 96-15,-2 2 0 0,3 1 16 0,2-2 0 16,-2-1-336-16,1-1-128 0,0-2 0 0,1-2 0 16,1-3 0-16,-2 0-240 0,4-2 32 0,-3-2 0 31,2-1-1248-31,-1-1-240 0,1-1-48 0,0-2-16 15,1-1-1408-15,0-3-288 0</inkml:trace>
  <inkml:trace contextRef="#ctx0" brushRef="#br0" timeOffset="-176881.47">1402 9251 8287 0,'0'-1'368'0,"-1"0"80"0,1 1-448 0,-1 1 0 0,1 0 0 0,0 1 0 0,0 3 2080 0,0 2 336 15,0 3 64-15,0 10 16 0,2 6 80 0,0 3 32 16,0 1 0-16,1-1 0 0,0-3-1072 0,-1-1-224 15,0-1-32-15,1-2-16 0,-1-3-464 0,1-5-96 16,-1-2 0-16,0-3-16 0,1-2-480 0,-3-2-80 16,1-3-128-16,-1-1 176 0,0-1-176 0,0-1-176 15,0 0 48-15,0 0 0 0,-1-2-64 0,1-1 0 16,0 1 0-16,-1-2 0 0,0-3 192 0,0-4 0 16,1-2 0-16,1-2 0 0,1 0 0 0,1 0 192 15,1-1 0-15,-4 17-16 0,12-32 96 0,-12 32 32 16,0 0 0-16,22-41 0 0,-22 41-304 0,0 0 128 15,27-35-128-15,-27 35 0 0,0 0 0 0,0 0 0 16,0 0 0-16,37-33 0 16,-30 31-576-16,-2 1-32 0,2 0 0 0,-2 0 0 15,-1 0-352-15,1 0-80 0,-1 0-16 0,-1 1 0 16,-1-1-544-16,1 0-96 0,-1 1-32 0,1 0 0 16,-1 0-400-16,0 0-96 0,-1 0-16 0,2-1 0 15,-2 0 256-15,1 0 64 0,0 1 0 0,-1-2 0 0,2-1 1520 0,-2 1 400 0,0-1 0 0,1 0 0 16,-1 2 832-16,0-1 272 0,0 1 64 0,-1 1 16 15,0 0 640-15,0 1 128 0,1 1 32 0,-1 1 0 16,1 2 240-16,0 0 48 0,0 4 16 0,1 1 0 16,-1 2-384-16,1 2-80 0,0 3-16 0,-1 3 0 15,1 0-784-15,0 1-144 0,0-1-48 0,0-1 0 16,-1-2-448-16,1-2-112 0,1-3-16 0,-1-2 0 16,0-4-256-16,-1 0 0 0,0-3 0 0,0-1 0 15,0-1-336-15,-1-1-32 0,1-1 0 0,-1-2 0 16,0-1-448-16,2-1-80 0,0-7-32 0,-1-4 0 15,3-3-16-15,-1-1 0 0,1-4 0 0,0 1 0 16,-4 23-16-16,9-42 0 0,-9 42 0 0,0 0 0 0,15-43 800 0,-15 43 160 16,0 0 0-16,0 0 0 0,0 0 480 0,27-40 48 15,-27 40 16-15,0 0 0 0,0 0-368 0,0 0-176 16,39-23 160-16,-39 23-160 0,0 0 0 0,0 0 0 16,38-6 0-16,-38 6 0 0,0 0 0 0,0 0 0 15,34 2 0-15,-27 0 0 16,0 1-1456-16,-1 0-176 0,-6-3-32 0,0 0-16 15,17 7-848-15,-12-5-160 0,-1 0-48 0,0-1-2064 16,0 0-432-16</inkml:trace>
  <inkml:trace contextRef="#ctx0" brushRef="#br0" timeOffset="-176715.52">1915 9209 4719 0,'2'-4'0'0,"-1"2"192"0,0 1-48 0,-1 0 0 0,2 1-144 0,-2 0 0 0,1-1 0 0,1 1 0 15,1 0 2208-15,1 1 416 0,0 0 64 0,1 3 32 16,1 2 304-16,-2 1 64 0,4 1 16 0,-1 1 0 15,-1 2-928-15,2 2-192 0,-1 1-48 0,3 1 0 16,1 1-944-16,-1 1-192 0,2-1-32 0,-2-1-16 16,-1-1-448-16,1-2-96 0,-1-3-16 0,-1-2 0 31,0-5-704-31,0-1-160 0,-1-1-32 0,-7 0-14608 0</inkml:trace>
  <inkml:trace contextRef="#ctx0" brushRef="#br0" timeOffset="-176532.19">2191 9241 3679 0,'0'-8'160'0,"0"1"32"0,0 1-192 0,0 3 0 15,0 2 0-15,-1 1 0 0,1 1 2016 0,-2-3 352 16,-2 0 80-16,-3 1 16 0,-1 4 1200 0,-3 5 240 16,-2 5 64-16,-3 9 0 0,1 6-1136 0,-3 10-208 15,0 10-64-15,-2 5 0 0,1 4-1152 0,1 0-256 16,0 0-32-16,0 6-16 0,3 7-480 0,0-3-112 16,3-3 0-16,1-8-16 0,0-5-112 0,3-5-32 15,0-2 0-15,3-7 0 0,0-5-352 0,0-8-128 16,1-6 0-16,1-6-18896 0</inkml:trace>
  <inkml:trace contextRef="#ctx0" brushRef="#br0" timeOffset="-176048.34">2346 9232 19343 0,'1'0'1728'0,"1"0"-1392"0,0-1-336 0,-1 1 0 0,3 0 688 0,2-2 64 0,3 1 16 0,-9 1 0 0,0 0-400 0,68-7-80 0,-68 7-16 0,61-2 0 31,-61 2-864-31,70-1-176 0,-70 1-48 0,62 0-8640 0</inkml:trace>
  <inkml:trace contextRef="#ctx0" brushRef="#br0" timeOffset="-174698.87">3062 9064 14735 0,'-5'2'1312'0,"-1"0"-1056"0,2 1-256 0,1-1 0 16,-1 0 1152-16,-1 2 192 0,-6 4 16 0,-7 3 16 15,-6 4 224-15,-1 0 64 16,1 1 0-16,0-3 0 0,5-2 0 0,4-3 0 0,3 0 0 0,1-3 0 15,5 0-512-15,1-2-112 0,1 0-16 0,3-1 0 16,1-2-592-16,1 1-128 0,3 1-32 0,1 0 0 16,1 1-272-16,4 0 0 0,-10-3 0 0,0 0 0 15,38 9 0-15,-38-9 0 0,28 9 0 0,-28-9 0 16,30 8 0-16,-30-8 0 0,27 9 0 0,-13-6 0 16,1 1 0-16,-3 0 0 0,1 1 0 0,-2-2 0 15,-1 2 0-15,-4 1 0 0,2-1 0 0,-6 2 0 16,0-1 0-16,-2 0 0 0,0 2 0 0,-3 0 0 0,-1 0 336 0,-3 1-32 15,0 2-16-15,-4 1 0 0,0 1 208 0,-1-1 32 16,-1 1 16-16,-2-3 0 0,3-2-256 0,-1 0-48 16,1-3-16-16,1-1 0 0,0-1-224 0,3 0 0 15,1-2-144-15,2-1 144 16,2 0-1120-16,2-1-128 0,3 0-32 0,1-1-15168 16</inkml:trace>
  <inkml:trace contextRef="#ctx0" brushRef="#br0" timeOffset="-174282.2">3315 9244 9215 0,'1'-5'400'0,"0"1"96"0,-1-1-496 0,0 1 0 16,0 1 0-16,0 1 0 0,-1 1 1760 0,0-4 256 0,-2-4 48 0,-2-2 16 15,0 0 208-15,-4 0 32 0,0 2 16 16,-3 2 0-16,-1 2-368 0,-1 3-80 0,1 3-16 0,-1 2 0 15,0 5-368-15,1 2-80 0,-3 4-16 0,4 3 0 16,1 5-576-16,2 1-128 0,1 2-32 0,1 2 0 16,5 2-352-16,1-1-64 0,1-2 0 0,1-5-16 15,4-6-240-15,1-5 0 0,2 0 0 0,1-5 0 16,1-2-224-16,1-3-32 0,1 0-16 0,0-3 0 31,-12 3-320-31,0 0-64 0,0 0-16 0,41-28 0 16,-41 28-144-16,0 0-16 0,28-41-16 0,-28 41 0 0,17-37 224 0,-17 37 48 0,10-37 16 15,-10 37 0-15,8-30 128 0,-7 17 32 0,-1 1 0 0,0 2 0 16,2 2 400-16,-4 1 0 0,2 3 0 0,0 0-128 0,-1 1 960 0,0 2 208 16,2 2 48-16,-1 3 0 0,1 1 144 0,-1 2 48 15,0 2 0-15,3 3 0 0,0 8-592 0,1 3-112 16,-1 2-32-16,1-3 0 0,1-3-384 0,2-1-160 16,-2-3 128-16,2-3-128 0,0-1 0 0,2-3-192 15,0-2 0-15,-1-2 16 16,0-1-1616-16,-1-2-336 0,2-1-64 0,-1-3-13488 15</inkml:trace>
  <inkml:trace contextRef="#ctx0" brushRef="#br0" timeOffset="-174014.52">3441 9155 12895 0,'-3'-6'576'0,"1"3"112"0,-1 1-560 0,3 2-128 15,0 1 0-15,0 2 0 0,0-1 2496 0,0 3 480 0,0 7 96 0,3 7 0 16,-1 7-432-16,2 4-80 0,1 2-32 0,0-1 0 15,2-1-1536-15,-1-3-304 0,3-3-64 0,0-3-16 16,3-3-608-16,-2-6 0 0,-1-3 0 0,3-4 0 16,-1-1 0-16,0-3 0 0,0-2-144 0,-1-2 144 15,0-1 0-15,-10 4 208 0,0 0-16 0,0 0-16 16,38-33 448-16,-38 33 80 0,0 0 32 0,19-46 0 16,-19 46-256-16,8-38-48 0,-8 38-16 0,5-40 0 15,-5 40-288-15,3-37-128 0,-2 21 0 0,-1 16 128 16,0 0-256-16,5-36-64 0,-4 29-16 0,1 0 0 15,2 2-1728-15,0-1-352 0,-1 2-64 0,1 1-12688 16</inkml:trace>
  <inkml:trace contextRef="#ctx0" brushRef="#br0" timeOffset="-167714.87">3743 9286 10127 0,'3'3'896'0,"-1"-1"-704"0,0 0-192 0,0-1 0 16,1 0 1472-16,-1 0 256 0,6 1 48 0,1 2 16 16,4 1 64-16,1 0 0 0,-14-5 16 0,0 0 0 15,40 3-672-15,-40-3-144 0,0 0-32 0,0 0 0 16,0 0-208-16,54-20-48 0,-54 20-16 0,0 0 0 15,0 0-96-15,27-33-16 0,-22 23 0 0,-3 1 0 16,-1 0-416-16,-4-1-96 0,2 2 0 0,-3-1-128 16,-1 2 128-16,0 0-128 0,-2 2 0 0,-2 1 0 15,-2 0 352-15,-1 1 16 0,2 1 0 0,-2 2 0 0,-3 1 256 16,1 4 48-16,-3 1 16 0,3 3 0 0,0 2-208 0,1 1-32 16,1 4-16-16,1-1 0 0,4 3-48 0,0 0-16 15,3 2 0-15,2-1 0 0,2 0-48 0,2-3 0 16,2-2 0-16,3-3 0 0,2-1-128 0,3-2-48 15,3 0 0-15,1-3 0 0,-16-5-144 0,37 11 0 16,-37-11 0-16,45 6 0 0,-45-6 0 0,49 2 0 16,-49-2 0-16,50-3 0 0,-50 3 0 0,52-9-256 15,-52 9 48-15,45-17-17776 0</inkml:trace>
  <inkml:trace contextRef="#ctx0" brushRef="#br0" timeOffset="-159165.62">9339 4255 11967 0,'-2'-2'1072'0,"1"1"-864"15,-1 0-208-15,1 0 0 0,-1 0 1024 0,0 0 144 16,-3-1 48-16,0-2 0 0,-4 1 32 0,-1-1 16 15,-2 3 0-15,-1 1 0 0,0 0-928 0,1 2-176 16,-2 4-32-16,0 0-128 0,0 1 320 0,0 2-32 16,0 2-16-16,-2 0 0 0,1 0 336 0,0 0 64 0,1 0 16 0,1 1 0 15,1-2-48-15,1 1-16 0,1 1 0 0,1 3 0 16,-1 1-320-16,2 1-64 0,-2 5-16 0,1 4 0 31,-1 4-704-31,0 5-144 0,-2 2-16 0,-2 5-16 0,-2 2 272 0,-2 1 48 0,2 1 16 0,-1 2 0 16,0 6 320-16,2 2 0 0,-1 3 192 0,1-5-64 15,-1-3 384-15,0-2 80 0,1 2 16 0,0 5 0 16,2 6-32-16,2-3 0 0,0-1 0 0,1-5 0 16,3-1-224-16,2 4-48 0,0 4-16 0,1 1 0 15,2 1 0-15,-1-4 0 0,2-4 0 0,-1 5 0 16,0 4-160-16,1 4-128 0,-1 2 192 0,0-1-192 16,0-2 208-16,-1 5-64 0,-1 9-16 0,1-5 0 15,1-2-128-15,0 1 0 0,2 0 144 0,-1 3-144 0,2 2 272 0,1-4-16 16,0-5 0-16,2 4 0 0,1 7-48 0,-1-5-16 15,0-3 0-15,1 1 0 0,2 2-192 0,-2 2 0 16,0 0 0-16,-3-8 0 0,2-5 0 0,-4 4 144 16,0 7-144-16,-4-3 128 0,-1-5 0 0,0-6 0 15,-4-3 0-15,-1 4 0 0,-2 0 32 0,0-2 0 16,-4 1 0-16,-1-8 0 0,0-4-160 0,-2 4 0 16,0 8 0-16,-2-1 128 0,-1-2-128 0,-1-9 0 15,1-4 0-15,-3-5 0 0,0 1 0 0,-1 1 0 16,-2 0 128-16,1-3-128 0,1-4 0 0,-1-6 0 15,6-6 0-15,-1-3 128 0,1-4-128 0,2-3-176 16,-2-3 48-16,-1-1 0 16,3-3-256-16,-2-1-32 0,2-1-16 0,-3-2 0 15,0 0-144-15,-1 1-48 0,0 1 0 0,2-4 0 0,0 1 416 0,1 0 80 0,2 1 128 0,4-2-208 16,1 1 208-16,0-1 0 0,2 0 0 0,2-1 0 16,2 0 0-16,0-1 0 0,0 1 0 0,4-1 0 15,-1 0 128-15,2 0-128 0,1 1 192 0,1-1-192 16,1 2 320-16,1-2-32 0,0 1-16 0,1 0 0 15,2 0-144-15,1 0-128 0,2 1 144 0,2 0-144 16,-10-1 256-16,0 0-64 0,39 7 0 0,-39-7 0 16,36 9 128-16,-36-9 32 0,45 15 0 0,-45-15 0 15,48 20-112-15,-25-8-32 0,-2 3 0 0,-2 1 0 16,0 3-32-16,-2 0-16 0,-1 1 0 0,0-1 0 16,-2-1-160-16,0 3 192 0,1 2-192 0,-2-2 192 15,-1-1 48-15,-1 2 16 0,1 3 0 0,-2 1 0 0,1 3-16 0,-1 2 0 16,-2 4 0-16,-1 4 0 15,2 3-16-15,-1-1 0 0,-1 0 0 0,0-2 0 0,1-1-224 0,-2 3 144 16,2 3-144-16,-1 7 128 0,0 8-128 0,-1-3 0 16,0 1 0-16,0-4 0 0,3 1 0 0,-2 5 0 15,2 7 0-15,-3-5 0 0,1-4 0 0,0 1 0 16,1 1 0-16,-1 4 0 0,-1 3 0 0,0-3 0 16,1-5 0-16,-1 4 0 0,2 4 0 0,-3 4 0 15,3 4 0-15,-3-6 0 0,-2-7 0 0,0 3 0 16,4 6 0-16,-3 1 0 0,-3 0 0 0,4 0 0 15,-1-2 0-15,0 3 0 0,0 1 0 0,2 0 0 16,-1-1 0-16,-2-7 0 0,6-5 0 0,-2-3 0 16,4 0 0-16,0-5 0 0,1-5-256 0,2-6 64 15,2-5 0-15,1-5 16 16,6-2-272-16,2 0-64 0,6 2-16 0,0 3 0 16,1 2-432-16,-1 3-96 0,-2 1-16 0,-4-5 0 15,0-7 352-15,-4-3 64 0,0-4 16 0,1-1 0 16,1-2-1088-16,4-3-192 0</inkml:trace>
  <inkml:trace contextRef="#ctx0" brushRef="#br0" timeOffset="-154264.62">405 14346 4959 0,'5'-8'448'0,"-3"3"-448"16,-1 4 0-16,-1 1 0 0,0-1 0 0,0-1 0 0,3-1 1136 0,-2-4 192 15,5 0 32-15,-3-1 16 0,1 2 752 0,-2 0 160 16,-1 2 16-16,0 1 16 0,-1 2-592 0,0 0-128 15,2 1-32-15,-2 0 0 0,1 4 48 0,1 3 16 16,1 3 0-16,-1 5 32 0,1 1-32 0,0 5-16 16,2 5 0-16,0 6 0 0,0 6-656 0,-1 6-128 15,1 8-16-15,-1 2-16 0,-2-1-416 0,1-5-96 16,-2-4-16-16,2 1 0 0,-2 1-272 0,0-5 160 16,1-5-160-16,-4-8 128 0,2-5-128 0,0-7 0 15,-2-5-160-15,-1-4 160 16,2-4-1152-16,-2-4-160 0,1-4-32 0,-3-5-16 15,1-6-1856-15,-1-8-368 0,-1-7-80 0,1-5-16 16,2-2-416-16,0-1-64 0,0 2-32 0,0-2 0 16,1-1 2240-16,-1-4 448 0,1-2 96 0,-2-2 16 0,2 1 1904 0,-1 4 368 0,2 3 80 0,2 5 0 15,2 6 1408-15,1 4 256 0,3 1 64 0,-7 24 16 16,19-39-448-16,-19 39-80 0,0 0-32 0,43-36 0 16,-43 36-784-16,0 0-144 0,63-11-48 0,-36 13 0 15,3 4 128-15,0 2 32 0,1 3 0 0,-1 2 0 16,-4 4-208-16,-1 3-32 0,-1 2-16 0,-5 3 0 15,-1-1-496-15,-3 4-112 0,-3 5-16 0,-2 2 0 16,-5 2-128-16,-3 1-48 0,-4-2 0 0,-4-3 0 16,-3-3-96-16,-2-3-32 0,-6-3 0 0,-2-2 0 15,-1-2-144-15,-4-1 0 0,-1-1 0 0,-4 0 0 16,-4-1-224-16,0-2-32 0,-1-1 0 0,0-2 0 16,2-3 96-16,3-2 16 0,5-3 0 0,2-2 0 0,4-2 0 0,3-2 0 15,0-2 0-15,5 0 0 0,2 1 144 0,3-1 0 16,4 3-144-16,-1-2 144 0,3 2 0 0,0 0 160 15,0 1-16-15,4 0 0 0,-1 0-16 0,4 0-128 16,0 0 192-16,3 1-64 0,3 1 16 0,2 0 0 16,3 1 0-16,1 2 0 0,4 0 240 0,3 2 32 15,5 1 16-15,4 3 0 0,0 2-32 0,-2 2 0 16,-6 2 0-16,-2 2 0 0,-3 3-160 0,-4-2-48 16,-4-1 0-16,-1 1 0 0,-2 0-48 0,-2 1-16 15,-1-3 0-15,-2 1 0 0,-3-1-128 0,-1-3 0 16,0 0 0-16,-3-4 0 15,2-2-320-15,-1-3-80 0</inkml:trace>
  <inkml:trace contextRef="#ctx0" brushRef="#br0" timeOffset="-153765.02">953 14647 15663 0,'0'2'1392'0,"1"0"-1120"0,1 0-272 0,1-1 0 16,0-1 1856-16,1 0 320 0,3 3 64 0,5 0 16 16,5 1-1072-16,2-1-224 0,2 0-32 0,-2-2-16 15,-3 1-592-15,0-1-128 0,-4 0-32 0,-2-1 0 16,0 2-288-16,-5-1-64 0,2 1-16 0,-3-1-7856 15,-1 0-1584-15</inkml:trace>
  <inkml:trace contextRef="#ctx0" brushRef="#br0" timeOffset="-153615.53">1074 14730 11055 0,'-8'7'976'0,"4"-1"-784"0,2-2-192 0,0 0 0 15,1-2 2112-15,0 2 384 0,-1 1 80 0,-1 6 16 16,-2 10-160-16,1 7-16 0,-1 5-16 0,1 0 0 15,3-1-1184-15,2-3-256 0,1-4-32 0,3-6-16 0,0-3-1040 0,2-2-224 16,1-4-32-16,0-2-13584 16</inkml:trace>
  <inkml:trace contextRef="#ctx0" brushRef="#br0" timeOffset="-153398.98">1264 14733 15663 0,'-1'2'1392'0,"0"1"-1120"16,1 0-272-16,0 0 0 0,1 1 2560 0,-1 3 448 15,-1 7 80-15,0 12 32 0,-1 11-800 0,0 11-144 16,0 2-48-16,0-1 0 0,-1-3-1104 0,-1-2-208 0,0-1-48 0,2 0-16 16,0 0-400-16,2-2-80 0,0 0-16 0,1-5 0 15,0-4-400-15,0-8-96 0,0-5-16 0,-1-4 0 31,2-6-2224-31,-2-2-448 0,-2-4-80 0,2-2-10512 0</inkml:trace>
  <inkml:trace contextRef="#ctx0" brushRef="#br0" timeOffset="-153149.22">1240 14832 5519 0,'2'-25'240'0,"2"8"64"0,-2 10-304 0,0 0 0 0,-1 2 0 0,0 2 0 15,2 0 2192-15,1-5 384 0,6-1 80 0,-10 9 16 16,0 0 112-16,49-28 32 0,-32 26 0 0,2 2 0 15,3 1-752-15,-4 2-144 0,-2 3-16 0,-2 1-16 16,-3 1-928-16,-1 1-192 0,-3 3-48 0,-2 0 0 0,0 1-464 0,-2 1-112 16,-3-1-16-16,-1 2 0 0,-1-2 192 0,-3-2 16 15,0 0 16-15,1-2 0 0,-3-2-352 0,-1 0 0 16,-2-2 0-16,-1-2 128 0,-2 0-288 0,-1-1-48 16,0 0-16-16,1-1 0 15,2-1-912-15,-1 0-176 0,3 0-32 0,3 0-16 16,2 1-1008-16,2 0-192 0,2 0-32 0,2 1-8480 15</inkml:trace>
  <inkml:trace contextRef="#ctx0" brushRef="#br0" timeOffset="-152898.78">1645 14724 6783 0,'-1'-1'144'0,"0"0"48"0,0 0 0 0,0 0 0 0,1 1-192 0,0 0 0 0,0 1 0 0,0-1 0 16,-2 1 2896-16,-1 2 560 0,0 1 96 0,0 2 32 16,1 4-192-16,0 2-16 0,2 1-16 0,0 7 0 15,2 4-1264-15,-1 6-256 0,1 5-48 0,-2 3-16 16,2 6-928-16,-2-1-176 0,0-5-32 0,-2-1-16 16,2 2-400-16,-1-2-80 0,0 2-16 0,1-3 0 15,1-4-128-15,-2-5 0 0,1-4 0 0,-3-6 0 31,3-6-448-31,-2-5-128 0,-1-3-32 0,-1-3-11152 0,0-1-2224 0</inkml:trace>
  <inkml:trace contextRef="#ctx0" brushRef="#br0" timeOffset="-152648.98">1574 14816 911 0,'0'-8'0'0,"0"2"0"16,2 4 0-16,-2 1 0 0,1 0 2144 0,-1-2 352 15,1-2 64-15,3-3 0 0,-4 8-48 0,0 0-16 16,0 0 0-16,32-42 0 0,-20 37-800 0,1 1-160 15,1 2-48-15,0 1 0 0,2 2-16 0,-2 1 0 16,-1 1 0-16,0 1 0 0,0 2-368 0,-2 2-80 16,-1 2 0-16,-1 1-16 0,-3 1-48 0,-1 2 0 15,-3 0 0-15,-2 1 0 0,0 4-320 0,-5-2-64 16,-2 2 0-16,-1-3-16 0,-3 0-336 0,-2-2-64 0,-1 1-16 0,-1-5 0 16,-2-1-144-16,0-3 0 0,3 0 0 0,0-4 0 15,1 2 0-15,4-2-272 0,0 1 64 0,3-2 16 31,2 0-928-31,1-2-176 0,3 0-48 0,3-3-14528 0</inkml:trace>
  <inkml:trace contextRef="#ctx0" brushRef="#br0" timeOffset="-152297.97">1919 14340 14735 0,'-1'5'1312'0,"0"0"-1056"16,1-4-256-16,1 1 0 0,-1 1 2272 0,0 4 400 16,-1 6 80-16,0 10 0 0,0 14-64 0,0 9 0 15,-1 9-16-15,0 1 0 0,-1 1-1088 0,1-5-224 16,2-5-32-16,0-4-16 0,2-3-800 0,-1-5-176 16,1-5-16-16,1-6-16 0,-1-5-304 0,1-5-192 0,2-2 16 0,-1-2-11616 15,0-4-2336-15</inkml:trace>
  <inkml:trace contextRef="#ctx0" brushRef="#br0" timeOffset="-151965.65">2021 14823 10127 0,'5'3'448'0,"-2"0"96"0,1 0-544 0,-1-2 0 0,-1 1 0 0,-1 0 0 16,3 0 1536-16,0 2 208 0,4 1 48 0,2 0 0 15,2 1 128-15,0-1 48 0,-3-3 0 0,3-1 0 16,-2-2-864-16,-1-1-160 0,-1-2-48 0,-8 4 0 15,0 0-512-15,0 0-128 0,0 0 0 0,0 0-16 16,27-46-240-16,-26 36 128 0,-1 0-128 0,-2 0 0 0,-2 2 0 16,-1-1 0-16,-2 1 0 0,-1 1 0 15,0 4 0-15,0-1 0 0,-3 2 0 0,0 1 0 0,3 2 368 0,-2 1 80 16,0 4 0-16,-1 1 16 0,2 3 416 0,0 6 80 16,2 0 0-16,-1 6 16 0,3 4-336 0,1 3-64 15,1-1 0-15,3 1-16 0,2 0 64 0,3-4 16 16,1-5 0-16,3-6 0 0,2-5-96 0,3-2-16 15,3-2 0-15,3 0 0 0,3-2-400 0,-2-2-128 16,2 0 0-16,-1-1 0 0,-2 0 0 0,1-2 0 16,-2 0 0-16,-1-2 0 0,-1 1-256 0,-17 3-96 15,33-11-32-15,-33 11-16688 0</inkml:trace>
  <inkml:trace contextRef="#ctx0" brushRef="#br0" timeOffset="-150991.71">2526 14778 9215 0,'-2'0'816'0,"2"0"-656"0,0 0-160 0,0 0 0 15,1 0 1536-15,0 1 288 0,0-2 48 0,1 2 16 16,5 1-352-16,2 0-64 0,2 0 0 0,3 1-16 15,2 1-320-15,2 1-64 0,3-2-16 0,0 2 0 16,3 0-480-16,0-2-112 0,1 0-16 0,-1-3-8128 16,-1 0-1648-16</inkml:trace>
  <inkml:trace contextRef="#ctx0" brushRef="#br0" timeOffset="-150365.66">3102 14744 6447 0,'0'-1'576'0,"-2"1"-576"0,1 0 0 0,-1 0 0 0,2-1 1360 0,-2 1 176 15,-2 0 16-15,-4 0 16 0,-2 0-16 0,-3 2 0 16,-1 1 0-16,1 2 0 0,-1 3 224 0,-1 2 32 16,3 5 16-16,-2 2 0 0,1 3 0 0,2 3 0 15,1 3 0-15,2 1 0 0,4 1-400 0,0-6-80 16,6 1 0-16,1-6-16 0,0-2-720 0,3-5-144 16,1-1-16-16,2-2-16 0,3 1-432 0,3-2 0 15,4 1 0-15,0 0 0 0,0-2-160 0,1-1-64 16,1 0-16-16,2-1 0 15,-1-2-976-15,4-1-208 0,-5 0-48 0,4-3 0 16,2 0-1344-16,-27 3-288 0,52-11-48 0,-52 11-16 16,42-15 288-16,-42 15 48 0,0 0 16 0,40-25-1280 0,-40 25-256 0</inkml:trace>
  <inkml:trace contextRef="#ctx0" brushRef="#br0" timeOffset="-149965.66">3407 14933 4607 0,'0'0'192'0,"0"0"64"0,0 0-256 0,0 0 0 0,0 0 0 0,0 0 0 15,0 0 1280-15,10-44 192 0,-10 32 64 0,0-3 0 16,0-1 688-16,-2 0 144 0,-1 1 16 0,0 0 16 15,-4 2-528-15,3 2-96 0,-2 2-32 0,-1 2 0 16,2 1-272-16,-2 2-48 0,1 1-16 0,-1 1 0 16,-1 1-208-16,0 3-48 0,0 2-16 0,0 2 0 15,-1 4-176-15,0 3-16 0,2 2-16 0,-1 6 0 16,1 6-400-16,-2 6-80 0,2 4 0 0,1-3-16 0,3-1-256 0,1-7-48 16,3-6-128-16,1-4 192 0,3-5-192 0,2-3 0 15,2-1 0-15,-1-2 0 0,-1-2 0 0,1 0 0 16,1-1 0-16,-2-1 0 0,0-1-176 0,0-2-16 15,2-1-16-15,-2-1 0 16,0-3-368-16,-1 0-64 0,-6 7 0 0,0 0-16 16,0 0-48-16,24-59 0 0,-24 59 0 0,10-46 0 15,-10 46-320-15,6-47-64 0,-6 47 0 0,3-39-16 16,-3 39 544-16,0 0 112 0,2-37 32 0,-2 31 0 0,0 3 416 0,0 2 0 16,0 1 0-16,2 3 128 0,-1 3 720 0,1 3 160 15,-1 4 16-15,2 4 16 0,0 2 464 0,2 3 96 16,-1 1 0-16,3-1 16 0,-1 0-976 0,-1-5-192 15,1 1-32-15,1-4-16 0,-2-4-400 0,3-2 0 0,0 1 0 16,0-2 0-16,-1-1-256 0,2-1-64 0,-2-1-32 0,0-4 0 31,-1 1-1584-31,0-3-320 0,0-3-64 0,-1-3-12336 0</inkml:trace>
  <inkml:trace contextRef="#ctx0" brushRef="#br0" timeOffset="-149698.12">3591 14774 6447 0,'0'-9'272'0,"0"5"80"0,0 0-352 0,0 1 0 0,0 2 0 0,0 1 0 0,0 1 2272 0,0 3 384 0,2 2 80 0,-1 4 16 16,2 6 656-16,2 8 144 0,-2 4 32 0,1 5 0 16,-2 4-1856-16,2 0-352 0,0-1-80 0,-1-3-16 15,1-4-848-15,0-3-176 0,1-3-48 0,0-4 0 16,-1-4-208-16,0-4 144 0,-1-2-144 0,-2-4 128 16,0-4-128-16,-1-1 0 0,0-2-160 0,0-3 160 15,0-1-832-15,-1-3-80 0,1-4-16 0,-1-3 0 16,1-1 144-16,0 17 16 0,1-43 16 15,-1 43 0-15,6-54 592 0,-6 54 160 0,8-61 0 0,-8 61 0 0,12-52 0 0,-12 52 0 16,0 0 0-16,23-47 128 0,-23 47-128 0,0 0 192 16,0 0-192-16,0 0 192 0,42-27-192 0,-34 27 0 15,-3 1 144-15,1 1-144 16,1 0-624-16,-2 0-192 0,2 1-32 0,-2-1-11264 16</inkml:trace>
  <inkml:trace contextRef="#ctx0" brushRef="#br0" timeOffset="-149181.58">3821 14759 10367 0,'0'-3'224'0,"0"2"48"0,0 1 16 0,-1 0 0 0,1 0-288 0,0 1 0 0,0 1 0 0,0 1 0 15,-1 3 2992-15,1 5 528 0,-1 4 128 0,1 3 0 16,1 3-1328-16,0 3-272 0,-1 2-48 0,3 3-16 16,-2 1-784-16,3-1-176 0,-3-3-16 0,3-3-16 15,-1-4-288-15,-3-5-48 0,4-2-16 0,-3-2 0 16,1-4-448-16,-2-1-192 0,1-2 128 0,-1-2-128 31,0-1-624-31,-1-3-208 0,1-3-32 0,0-2-16 16,-2-5-416-16,2 13-96 0,0 0-16 0,4-57 0 15,-4 57 560-15,4-54 96 0,-4 54 32 0,5-54 0 0,-5 54 560 0,0 0 160 0,11-61 0 0,-11 61 0 16,0 0 0-16,0 0 0 0,0 0 0 0,0 0 0 0,28-45 352 0,-21 42-16 16,0 2 0-16,2 1 0 0,-3 0 176 0,4 0 48 15,-1 0 0-15,1 0 0 0,2 0-368 0,-3-1-192 16,2 1 192-16,0 0-192 15,0 0-896-15,1 0-272 0,1 1-64 0,-1-1-16 16,-1 2 144-16,-1 0 16 0,-1 0 16 0,-2 0 0 16,3 0 256-16,-1 1 48 0,-1-1 16 0,-1-1 0 0,-1 0 304 0,-2-1 48 15,0 1 16-15,-3-2 0 16,0 1-192-16,2-1-16 0,-2-1-16 0,0-1 0 16,-1 0 64-16,0-1 16 0,-1 0 0 0,0 1 0 15,1-1-192-15,-1 1-48 0,1 0 0 0,-2 0 0 0,2 2 416 0,0 0 80 16,0 1 16-16,2 0 0 0,0 0 1152 0,0 1 256 15,0 2 32-15,3 1 16 0,-1 2 976 0,1 1 192 16,0 1 32-16,-1 0 16 0,4 3-384 0,-2-1-80 0,0 0-16 16,1 3 0-16,0-1-1104 0,0 0-208 0,0-1-48 0,2 1-16 15,-1-2-560-15,1 0 0 0,1 2-192 0,0-3 48 32,-1 0-976-32,0-2-192 0,-1-1-32 0,1-3-16 15,0-3-688-15,-2-3-128 0</inkml:trace>
  <inkml:trace contextRef="#ctx0" brushRef="#br0" timeOffset="-148982.33">4401 14784 6559 0,'0'0'128'0,"0"0"48"0,0 0 0 0,0 0 16 0,0 0-192 0,0 0 0 0,0 0 0 0,10-49 0 15,-11 45 3056-15,-3 0 560 0,1 3 112 0,-3 6 32 16,-2 4 48-16,-1 4 16 0,-2 7 0 0,-5 6 0 16,2 3-1888-16,-2 6-368 0,0 8-80 0,0 4-16 15,0 1-800-15,2-3-160 0,1-2-48 0,0 1 0 0,-1-2-64 0,1 2-16 16,-1 2 0-16,2-5 0 0,2-2-192 0,-2-6-64 15,5-6 0-15,-3-4 0 0,3-5-272 0,-2-3-64 16,2-2-16-16,0-4 0 16,0-2-1184-16,2-4-256 0,0-1-32 0,2-2-15200 15</inkml:trace>
  <inkml:trace contextRef="#ctx0" brushRef="#br0" timeOffset="-143092.78">4847 9242 1839 0,'3'2'160'0,"-1"-1"-160"0,-1 0 0 0,0 0 0 16,1 0 1632-16,-1-1 288 0,0 1 64 0,0 1 16 16,1-2 944-16,1 3 192 0,0 0 48 0,-1 0 0 15,-1-2-528-15,1 0-96 0,-1 0-32 0,1-2 0 16,-1 0-848-16,0-2-160 0,0 0-48 0,-1-2 0 15,0-2-608-15,0-1-128 0,0 0-32 0,-1-2 0 16,0-1-240-16,-2 0-48 0,-1-1-16 0,-1 0 0 16,-3 1-144-16,0 2-16 0,-3 0-16 0,-1 1 0 15,-2 3 80-15,0 2 16 0,-1 2 0 0,-2 3 0 16,1 2-112-16,-3 3-16 0,2 5 0 0,0 0 0 16,1 0-16-16,2 4-16 0,-3 5 0 0,3 3 0 0,4 4-160 0,1 2 0 15,2 3 0-15,2 0 128 0,4-1-128 0,1-5 0 16,3-3 0-16,2-5 0 0,4-2 0 0,0-4 0 15,5-4 0-15,0-3 0 0,0-3 0 0,-14-3 0 16,0 0 0-16,54-4 0 0,-54 4 0 0,0 0 0 16,53-28 0-16,-53 28 0 0,28-35 0 0,-28 35 0 15,27-46 0-15,-27 46 0 0,21-51-128 0,-21 51 128 16,16-44 0-16,-11 26 0 0,-2 2 0 0,0 2 0 16,-1 5 0-16,-1 0 0 0,-1 2 0 0,-1 1 0 15,0 3 0-15,0 2 0 0,1 1 0 0,-1 1 0 16,1 2 0-16,0 4 0 0,1 3 0 0,0 3 160 15,0 6-160-15,0 2 160 0,0 3 0 0,1 1 0 16,0 0 0-16,2-4 0 0,2-3-160 0,1-3 128 0,3-4-128 16,0-3 128-16,1-2-128 0,1-2 0 0,-1 0 0 0,0-4 0 31,2-1-592-31,-13 1 0 0</inkml:trace>
  <inkml:trace contextRef="#ctx0" brushRef="#br0" timeOffset="-142432.36">5283 8795 7359 0,'1'-7'656'0,"-2"2"-528"0,-1 1-128 0,2 1 0 0,0 1 1392 0,0 2 240 15,0-1 48-15,-1 0 16 0,1 0 1376 0,-1 2 288 16,0 5 48-16,1 6 16 0,0 5-688 0,0 8-144 0,1 11-32 0,-1 9 0 16,1 11-1072-16,0 2-208 0,1 3-64 0,-2-5 0 15,1-6-640-15,0-4-128 16,0-1-16-16,2-6-16 0,-2-7-416 0,3-6 128 0,0-5-128 0,0-4 0 15,-1-5 0-15,-1-3 0 0,1-4 0 0,-2-2 0 16,0-1 0-16,-2-3 0 0,0 0 0 0,-2-4 0 16,1 1-352-16,-2-6 48 0,-2-1 16 0,-1-3 0 15,-2-3 32-15,-1-3 0 0,-1 0 0 0,-2 0 0 16,1 1 256-16,-2 1-160 0,0 2 160 0,0 2-128 16,-1 2 128-16,2 2 0 0,2 3 0 0,-3 0 0 15,-3 1 0-15,-2 4 0 0,0 2 0 0,2 1 0 0,2 1 0 0,2 3 192 16,3 2-64-16,0 1 0 0,4 3 128 0,1 0 16 15,4 1 16-15,0 2 0 0,1 1-64 0,2 1-16 16,2-1 0-16,1-1 0 0,4 0-208 0,2-1 128 16,5-1-128-16,3-2 0 0,2-1 0 0,-21-9 0 15,49 10 0-15,-49-10 0 0,50-2 0 0,-50 2 0 16,54-20 0-16,-54 20 0 16,62-43-1520-16,-62 43-192 0,75-54-32 0,-35 27-14624 15</inkml:trace>
  <inkml:trace contextRef="#ctx0" brushRef="#br0" timeOffset="-141965.71">5671 8830 6047 0,'-2'-8'128'0,"0"4"16"0,1 1 16 0,0-1 32 0,0 2-192 0,-1 0 0 0,2-1 0 0,-2-1 0 15,0 0 3248-15,-3-2 608 0,2 3 128 0,-1 3 32 16,1 3-512-16,-1 6-112 0,2 2 0 0,0 6-16 15,0 3-1168-15,0 6-224 0,0 5-64 0,1 5 0 16,1 5-1216-16,-1 0-240 0,1-1-48 0,0-1-16 16,0-2-240-16,0-5-160 0,0-3 192 0,2-3-192 15,0-2 128-15,2-4-128 0,0-3 0 0,0-3 0 16,-1-2 0-16,-1-4 0 0,1-1 0 0,-1-2 0 16,0-2-128-16,-1-2 128 0,-1 0-208 0,-1-2 80 15,1-1 128-15,-2-2-128 0,1-2 128 0,-3-2-128 16,2 2-16-16,-1-3 0 0,-4-1 0 0,-1-1 0 15,-1-2-16-15,-2 1 0 0,-2 1 0 0,-2 0 0 0,0 0 160 16,0 3 0-16,4 1 0 0,-3 2 0 0,-1 3 0 0,-2 1 0 16,-4 4 0-16,-1 3 0 0,0 4 160 0,3 2 64 15,2 2 16-15,4 4 0 0,3 1-64 0,3 1-16 16,2 2 0-16,4-1 0 0,2-1-32 0,2-2 0 16,3-3 0-16,2-1 0 0,4-4-128 0,2-2 0 15,3 0 144-15,2-2-144 0,4-1 0 0,-23-5 0 16,46 6 0-16,-46-6 0 0,41 0 0 0,-41 0 0 15,0 0 0-15,49-8 0 0,-49 8 0 0,0 0 0 16,0 0 0-16,51-30 0 0,-51 30-288 0,0 0-80 16,35-32-16-16,-35 32 0 15,0 0-1968-15,0 0-400 0,34-39-64 0,-29 31-12208 0</inkml:trace>
  <inkml:trace contextRef="#ctx0" brushRef="#br0" timeOffset="-141382.37">5720 9320 8287 0,'0'1'368'0,"0"-1"80"0,0 2-448 0,2-1 0 0,-1 0 0 0,0-1 0 15,-1 1 1472-15,5 0 192 0,0 0 64 0,4 0 0 16,3-1 416-16,-12 0 96 0,0 0 0 0,38-6 16 16,-38 6-656-16,0 0-144 0,45-13-32 0,-45 13 0 15,0 0-480-15,39-24-112 0,-39 24 0 0,0 0-16 16,0 0-320-16,41-35-64 0,-41 35-16 0,0 0 0 16,0 0-416-16,16-32 0 0,-16 24 0 0,0 0 0 15,0 3 0-15,-1-2 0 0,-1 2 0 0,-2 1 0 16,-2-1 0-16,-2 0 0 0,1 2 0 0,-3 1 0 15,-4 1-128-15,0 3 128 0,0 1 0 0,-2 4 0 16,0 3 0-16,2 4 160 0,5-4-16 0,-1 5 0 0,2 4 192 0,1 2 48 16,3 3 0-16,3-1 0 0,2-1 448 0,2-1 80 15,2-1 32-15,2-3 0 0,2-4-368 0,2-2-64 16,3-2 0-16,-1-5-16 0,3 0-304 0,-1-1-64 16,-15-3-128-16,33 1 192 0,-33-1-192 0,0 0 0 15,43-8 0-15,-43 8 0 0,0 0 0 0,0 0 176 16,48-35-48-16,-48 35-128 0,0 0-176 0,33-50-144 15,-33 50-16-15,22-40-16 16,-22 40-656-16,19-43-128 0,-19 43-16 0,0 0-16 16,23-44 80-16,-17 31 0 0,0 2 16 0,-2 1 0 0,1 2 880 0,-1 1 192 15,-1 2 0-15,0 0 0 0,2 2 0 0,-2 2 0 16,-1 3 0-16,0 1 0 0,-1 2 128 0,1 1-128 16,0 4 176-16,-2 1-176 0,2 0 992 0,-2 0 96 0,1 0 0 0,0 1 16 15,0 3-256-15,1 3-48 0,0 4-16 0,-1 0 0 16,-1 5-400-16,2-1-96 0,-2 2-16 0,1-2 0 15,0-3 0-15,1-4 0 0,0-4 0 0,-1-3 0 16,1-4-272-16,-1-4 0 0,1-1 128 0,0-4-128 16,0-2 0-16,-1-2 0 0,1-2 0 0,3-6 0 15,-5 13 0-15,11-40 0 0,-11 40-144 0,17-54 144 16,-17 54 0-16,22-58 0 0,-22 58 0 0,22-46 0 16,-22 46 288-16,0 0 32 0,35-48 16 0,-35 48 0 15,0 0-48-15,0 0-16 0,44-35 0 0,-44 35 0 16,0 0-272-16,0 0 0 0,35-5 0 0,-28 8 0 31,1 1-384-31,-2 0-176 0,3 1-32 0,-2 4-16 0</inkml:trace>
  <inkml:trace contextRef="#ctx0" brushRef="#br0" timeOffset="-136449.06">5353 14920 5519 0,'1'1'496'0,"0"-1"-496"0,-1 0 0 0,1-1 0 15,-1 0 1072-15,1 0 112 0,1-1 32 0,1-1 0 16,0-2 832-16,-1-2 192 0,0 1 16 0,0-1 16 15,-2 0-144-15,0 0-16 0,-2 0-16 0,0 0 0 0,-1-1-560 0,-2-1-96 16,-1-1-32-16,-4 0 0 16,4 0-576-16,-3-2-112 0,-2 2-16 0,1 0-16 0,0 0-352 0,-1 2-64 15,-3-1-16-15,0 3 0 0,1 0-16 0,1 2-16 16,2 2 0-16,-2 2 0 0,1 3 48 16,2 2 16-16,-1 4 0 0,1 3 0 0,0 4 160 0,3 2 16 15,1 0 16-15,1 8 0 0,1 7-160 0,3 4-48 16,1 0 0-16,3-3 0 0,1-3-144 0,0-4-128 15,3-6 144-15,0-3-144 0,1-3 0 0,1-4 0 16,3-2 0-16,-2-3 0 0,1-1 0 0,0-2 0 16,-1-1 0-16,-1-4 0 0,0-2 0 0,1-1 0 15,-2-1 0-15,0-3 0 0,-1-3 0 0,-8 12 0 0,0 0 0 16,25-54-160-16,-19 30 160 0,0 1 0 0,-1-3 0 0,-2 1-128 16,-2 1 128-16,-1 3 0 0,0 4 0 0,-2 1-128 15,0 2 128-15,0 3 0 0,-1 3 0 0,0 2 0 16,0 4 0-16,1 1 0 0,0 2 0 0,1 2 0 15,0 2 0-15,-1 3 0 0,-1 2 160 0,3 5-160 16,0 5 352-16,3 4-32 0,0 3 0 0,-2-1 0 16,4-1-112-16,0-3-16 0,0-4-16 0,2 0 0 15,2-2-176-15,3-2 0 0,0-4 144 0,3-2-144 16,1-1 0-16,0-3 0 0,-1-1-160 0,3-3-17824 16</inkml:trace>
  <inkml:trace contextRef="#ctx0" brushRef="#br0" timeOffset="-135732.4">5756 14457 11967 0,'-1'-1'1072'0,"0"0"-864"0,0 0-208 0,-1 1 0 15,2 0 1408-15,-1 0 256 0,-1 0 32 0,-1 1 16 16,-1 0 592-16,1 3 112 0,-2 3 16 0,1 3 16 0,3 6-480 0,-1 3-112 15,3 9 0-15,1 2-16 0,1 4-704 0,-1 0-144 16,2-3-32-16,-1 1 0 0,2 2-528 0,0 0-112 16,0 2-32-16,1-1 0 0,1 0-288 0,-2-4 0 15,2-4 0-15,-2-5 0 0,0-6 0 0,-1-5 0 16,-1-2 0-16,0-4 0 0,-1-1-240 0,-1-2 0 16,-1 0 0-16,-1-2 0 0,-1 0-112 0,1-2-32 15,-3 0 0-15,1-1 0 16,-1 0-288-16,-2-1-64 0,-3-3-16 0,0 0 0 15,0-3-32-15,-4-1-16 0,4-1 0 0,-3-2 0 0,-1 1 480 0,0-2 80 16,1 1 32-16,-3-2 0 0,-2 1 208 0,2 2 0 16,2 2 0-16,-3 1 0 0,2 1 0 0,-1 3 0 15,0 3 0-15,4 3 0 0,-1 4 352 0,4 4 64 16,2 3 16-16,1 5 0 0,2 5 304 0,3 3 64 16,0 4 16-16,3-1 0 0,-1-3-304 0,1 0-64 0,1-3-16 15,0-1 0-15,2-2-16 0,0-5 0 0,-1-2 0 0,2-3 0 16,1 0-112-16,5-1-32 0,2-1 0 0,2-2 0 15,1 1-272-15,0-3 0 0,1-1 0 0,-2-3 0 16,-1 0 0-16,1-2 0 0,-17 4 0 0,0 0 0 31,57-26-1216-31,-57 26-128 0</inkml:trace>
  <inkml:trace contextRef="#ctx0" brushRef="#br0" timeOffset="-135099.08">6068 14436 5519 0,'-1'-2'496'0,"-1"-1"-496"0,2 1 0 0,0 2 0 0,0 0 1520 0,0 0 208 0,-1-1 32 0,0-1 16 0,1 1 608 0,0 4 128 0,0 3 32 0,1 8 0 15,0 7-288-15,3 9-48 0,1 10-16 0,0 4 0 16,1 1-656-16,0-7-128 0,-2-7-16 0,1 6-16 16,3 7-368-16,-2 5-80 0,3 0-16 0,-2-4 0 15,2-5-464-15,-2-8-80 0,2-9-32 0,-1-6 0 16,0-5-336-16,-2-3 0 0,1-4 0 0,-1-1 0 31,-3-1-528-31,0-1-128 0,-1-2-32 0,-1-1 0 0,-1-2-144 0,0-1-48 0,0 1 0 16,-1-4 0-16,-1-1 384 0,-1-5 80 0,-3-2 16 0,0-2 0 15,-2-2 400-15,-3-2-128 0,-2-1 128 0,-1 1 0 0,-2 2-160 16,-2-1 160-16,0 3-192 0,0 1 192 16,1 4-176-16,0 0 176 0,-3 3-160 0,3 2 160 15,2 5 0-15,2 3 0 0,2 4 0 0,0 4 0 0,3 4 544 0,-1 5 48 16,2 3 16-16,2 4 0 0,0 0 48 0,3 2 16 16,2-1 0-16,2-3 0 0,-1-4-96 0,1-1 0 15,3-1-16-15,1-4 0 0,-1-1-192 0,0-3-48 16,3 0 0-16,1-2 0 0,5 1-192 0,-1-2-128 15,-2-1 128-15,3 0-128 0,3-2 0 0,2-2 0 16,1-1 0-16,-1-3 128 0,-19 3-128 0,41-11 0 16,-41 11 0-16,0 0 0 15,58-30-640-15,-58 30-112 0,46-30-16 0,-46 30-15664 0</inkml:trace>
  <inkml:trace contextRef="#ctx0" brushRef="#br0" timeOffset="-132382.58">6324 14954 7359 0,'1'5'656'0,"-1"-2"-528"0,3-1-128 0,-1-1 0 15,-2 0 1424-15,3 0 256 0,1 2 48 0,1 2 16 16,3 0 288-16,1 0 48 0,1-1 16 0,0-2 0 15,0-1-352-15,1-2-64 0,-1-1-16 0,0-3 0 16,-10 5-448-16,0 0-80 0,0 0-32 0,41-37 0 16,-41 37-512-16,0 0-96 0,26-46-32 0,-26 46 0 15,0 0-464-15,0 0 0 0,16-51 0 0,-16 44 0 16,-1 1 0-16,-2 2 0 0,0 2 0 0,-2-1 0 16,-1 0 0-16,-1 1 0 0,-3 0 0 0,2 2 0 15,-2-1 0-15,-3 2 0 0,3 2 0 0,-2 1 0 16,-2 2 0-16,-1 2 0 0,1 2 128 0,1 2-128 0,0 3 224 0,2 2 0 15,1 4 0-15,4 3 0 0,0 0 384 0,1 0 80 16,2 0 16-16,2-3 0 0,1-1-64 0,0-1-16 16,3 0 0-16,1-4 0 0,1-1-384 0,3-4-80 15,1-1-16-15,0-1 0 0,3-1-144 0,2-1 0 16,1-1 0-16,1-1 128 0,1-3-128 0,1 1 0 16,3-1 0-16,0-2 0 0,0-1 0 0,-2-3 0 15,0 0 0-15,0-2 0 0,-19 7-160 0,41-20-64 16,-41 20-16-16,35-25 0 15,-35 25-1232-15,0 0-240 0,36-42-48 0,-36 42-8496 16,0 0-1712-16</inkml:trace>
  <inkml:trace contextRef="#ctx0" brushRef="#br0" timeOffset="-132081.5">6710 14832 1839 0,'0'-2'160'0,"0"1"-160"0,0 2 0 0,0-1 0 16,0-2 1296-16,-1-1 240 0,1-2 32 0,0 1 16 16,-2 1 672-16,2 2 144 0,0 4 32 0,0 2 0 15,0 5 80-15,0 2 32 0,2 4 0 0,-1 4 0 16,2 2-736-16,0 4-144 0,2 1-16 0,0-1-16 15,1 1-592-15,-1-6-112 0,0-1-32 0,0 0 0 16,3 2-720-16,-2-1-176 0,2 0 0 0,-2-4 0 16,1-3 0-16,-2-3-192 0,-1-1 192 0,-1-3-208 15,-1-2 208-15,0-2 0 0,-2 0 144 0,0-3-144 16,-1-1 0-16,0-1-208 0,0-1 16 0,-2-3 0 16,0-1 192-16,1-3 0 0,0-2 0 0,0 1 0 15,1 0 0-15,2-1 256 0,-1 12-48 0,0 0-16 0,8-50 400 0,-8 50 80 16,0 0 16-16,22-51 0 0,-22 51-208 0,0 0-32 15,37-47-16-15,-37 47 0 0,33-30-256 0,-33 30-48 16,43-30-128-16,-43 30 192 0,50-26-192 0,-25 14 0 16,-2 4 0-16,-1 0 0 0,-4 3 0 0,1-1-208 15,1 2 32-15,0 3-16912 16</inkml:trace>
  <inkml:trace contextRef="#ctx0" brushRef="#br0" timeOffset="-129415.77">8288 13949 6447 0,'2'0'576'0,"-2"0"-576"0,1 0 0 0,0 0 0 16,0 0 1440-16,0 0 176 0,1-1 48 0,1 1 0 15,0-1 368-15,0 1 80 0,-2-1 0 0,-1 2 16 16,2-1-672-16,-4 2-144 0,1 1-32 0,-4 0 0 16,0 2-320-16,-1 1-64 0,-1 2 0 0,0 0-16 15,1-2-624-15,-2 3-112 0,0 3-16 0,-3 2-128 16,-1 2 0-16,0 2-256 0,2 1 32 0,-2 2 0 31,1 4-336-31,3-1-64 0,-1 1-16 0,2 0 0 0,0-1 272 0,2-3 48 0,4-2 16 0,-1-2 0 0,2-2 304 0,2-2-160 16,1-1 160-16,0 0-128 0,1-2 128 0,0-1-128 15,0 0 128-15,2-1-128 0,-1 1-208 0,3-1-48 16,0 2 0-16,2-2 0 0,-1 3 384 0,2-3-144 16,-2 1 144-16,1-1 0 0,-1 1 0 0,-1 3 0 15,2 0 0-15,-4 1 0 0,2 1 0 0,-2 2 0 16,-2 2 0-16,0 3-160 0,-1 2 160 0,-2 1-192 15,-1 2 192-15,-2-3-192 0,1-3-96 0,-2-1-32 16,-1-2 0-16,1 1 0 0,-3 3 160 0,-1 3 32 16,0-1 0-16,-1 1 0 0,2-3 128 0,-2 1 0 15,1-3 0-15,-2-1 0 0,4-1 0 0,-2-2 0 16,0-1 0-16,2-2 0 0,0-2 256 0,0-1 0 16,2-2-16-16,3-2 0 0,-1 1 384 0,1-3 80 15,0-1 0-15,1 1 16 0,2-1-64 0,2 0-16 0,0 0 0 0,0-1 0 16,2 1-400-16,0-1-96 0,-2 0-16 0,4 0 0 15,-1 0-128-15,1-1 0 0,-1 1 0 0,1-1 0 16,-2 2 0-16,0-1 0 0,0 1 0 0,-1 1 0 16,0 0 0-16,-2 1 0 0,0 1 0 0,-2 2 0 15,1-2 0-15,-1 2 0 0,-2 2 0 0,0 0 0 16,0 0-176-16,0 2 48 0,1 0 0 0,-1 0 0 16,-1 2 128-16,1 1-208 0,0-2 80 0,0-2 128 15,0 1 0-15,0-3 0 0,0 1 0 0,1-1 0 16,-1 0 0-16,0-1 0 0,0 3 160 0,1-1-160 15,0 0 128-15,0 3-128 0,1 0 0 0,0 2 0 16,1 0 176-16,-1 1-32 0,2 0 0 0,-1 1 0 0,3 1 80 16,1-2 16-16,-1 0 0 0,2 1 0 0,1 1-48 0,1 1-16 15,0-1 0-15,-1 1 0 0,2 0 32 0,-2 0 16 16,0 1 0-16,0 0 0 0,-1 0-224 0,-3-1 176 16,1 0-176-16,-2-2 160 15,0-2-800-15,0-2-176 0,-1 0-16 0,2-5-11200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5:06:21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15256 12586 4607 0,'0'1'400'0,"0"0"-400"16,2-1 0-16,0 1 0 0,-1-1 1488 0,2 0 224 0,1-1 32 0,1 2 16 15,6 0 128-15,-11-1 32 0,0 0 0 0,52-1 0 16,-52 1-96-16,0 0-16 0,63-3 0 0,-63 3 0 15,45 0-464-15,-45 0-112 0,44-1-16 0,-44 1 0 16,0 0-432-16,53 3-80 0,-53-3-32 0,0 0 0 16,0 0-544-16,42 1-128 0,-35-1 0 0,-2 0 0 31,0 0-1024-31,-1-2-224 0,0 0-48 0,-3 0-11248 0</inkml:trace>
  <inkml:trace contextRef="#ctx0" brushRef="#br0" timeOffset="250.06">15539 12465 3679 0,'-3'-1'320'16,"2"0"-320"-16,1 1 0 0,0 0 0 0,0 0 1952 0,0-1 320 16,0 1 64-16,-2-1 16 0,4 1-240 0,-1-2-32 15,2 1-16-15,0 0 0 0,4 1-608 0,-2-1-128 16,2 1-32-16,0 1 0 0,1 1-16 0,-1 0-16 16,0 0 0-16,0 1 0 0,0 2-240 0,1 1-32 15,-2 2-16-15,-2 0 0 0,1-1-208 0,-1 2-32 16,-1-1-16-16,0 2 0 0,0 4-256 0,-2-2-48 15,-2 1-16-15,0 1 0 0,-3 0-208 0,1-1-64 16,-3 0 0-16,0-1 0 0,-1-1-128 0,-2 0 0 16,-1-3 0-16,-1 0 128 0,0-2-128 0,0-2-224 15,-1-1 48-15,-1-2 16 16,0-1-1520-16,1-3-304 0,2 0-64 0,1-3-7488 16,2 1-1472-16</inkml:trace>
  <inkml:trace contextRef="#ctx0" brushRef="#br0" timeOffset="849.94">16089 12352 3679 0,'0'0'160'0,"0"0"32"0,0 0-192 0,0 0 0 0,0 0 0 0,20-33 0 0,-19 30 976 0,1-3 160 16,0-2 16-16,-2 0 16 0,0 0 912 0,-3 4 176 15,-1 2 48-15,-2 2 0 0,1 3 320 0,-2 2 64 16,-1 6 0-16,1 3 16 0,0 5-656 0,-3 4-128 16,3 5-16-16,-3 6-16 0,3 5-672 0,-3-1-144 15,3 0-32-15,-1 2 0 0,2-1-592 0,2 4-128 16,1 2-32-16,3-4 0 0,3-1-288 0,2-7 0 15,1-4 0-15,4-7 0 0,0-5 0 0,1-3 0 0,2-6-208 0,1-3 80 16,-14-5 128-16,0 0-192 0,56-3 192 0,-56 3-192 16,50-16 0-16,-50 16-16 0,54-26 0 0,-54 26 0 15,47-36-112-15,-47 36-32 0,38-45 0 0,-38 45 0 16,27-48 128-16,-19 25 32 0,-1 2 0 0,-4 2 0 16,-2 4 192-16,-3 2 0 0,-4 3 0 0,1-1 0 15,-2 4 256-15,-3 0-16 0,0 3 0 0,-3-1 0 16,-4 2 192-16,-5 3 32 0,-3 1 16 0,-3 3 0 15,-3 3-160-15,4 3-48 0,2 2 0 0,1 1 0 16,2 0-272-16,5 0 0 0,4 1 0 0,2-3 0 16,4-2-448-16,1-1-160 0,2-1-32 15,4-4-10144-15,0 0-2032 0</inkml:trace>
  <inkml:trace contextRef="#ctx0" brushRef="#br0" timeOffset="1282.44">16490 12396 4607 0,'-2'-9'192'0,"2"4"64"0,0 1-256 0,0 0 0 0,0 1 0 0,0 0 0 15,0-1 1536-15,0-2 272 0,0-2 48 0,0 0 16 16,0 1 416-16,2 4 80 0,-2 2 0 0,0 4 16 16,-2 4 304-16,2 4 48 0,-1 4 16 0,-2 2 0 15,1 4-1152-15,-1 1-208 0,0 0-48 0,0-5-16 16,2-3-688-16,-2 1-128 0,0 3-16 0,-2 1-16 16,1 0-352-16,0 0-128 0,-1-1 0 0,2 0 0 15,-1-1-176-15,1 0-128 0,1-1-16 0,0-2-16 16,4-1 16-16,0-3 0 0,2-1 0 0,2-4 0 15,3-1 320-15,6-3 0 0,-15-1 192 0,0 0-64 16,52-9 352-16,-52 9 64 0,50-17 16 0,-50 17 0 16,53-23-128-16,-53 23-32 0,49-21 0 0,-49 21 0 0,41-17-272 15,-41 17-128-15,0 0 128 0,58-19-128 0,-58 19 0 0,0 0 0 16,48-12 128-16,-48 12-128 0,0 0 0 0,0 0-144 16,0 0 144-16,47-18-208 15,-43 16-1424-15,-2 0-288 0</inkml:trace>
  <inkml:trace contextRef="#ctx0" brushRef="#br0" timeOffset="1466.38">16686 12335 14735 0,'-5'9'1312'0,"3"-2"-1056"15,0-2-256-15,1 1 0 0,0-2 1952 0,1 2 336 16,-1 5 64-16,-1 9 16 0,2 11 48 0,-1 10 16 0,-1 8 0 15,0 4 0-15,0 3-768 0,0-2-128 0,1-5-48 0,-1-5 0 16,3-8-912-16,3-8-192 0,1-8-48 0,2-6-17296 16</inkml:trace>
  <inkml:trace contextRef="#ctx0" brushRef="#br0" timeOffset="8833.4">17377 12687 3679 0,'0'0'320'0,"0"0"-320"0,0 0 0 0,0 0 0 16,0 0 1104-16,0 0 160 0,1 0 16 0,-1 0 16 16,2-2-304-16,-2-2-64 0,3-1-16 0,-1-1 0 15,0 2 240-15,-1-2 64 0,0 0 0 0,-1 1 0 16,1 0 256-16,-1 0 64 0,1 0 16 0,0 0 0 16,-1 0-16-16,0 0-16 0,-1-1 0 0,0-1 0 0,0 1-416 0,-3-1-80 15,2 2 0-15,-2-1-16 0,0-1-368 0,-2 1-80 16,-2 0-16-16,-1 1 0 0,-1 0 112 0,-3 1 32 15,2 1 0-15,-1 2 0 0,0 1-48 0,0 1-16 16,3 3 0-16,-2 2 0 0,2 1-128 0,0 4-32 16,-1 3 0-16,3 4 0 0,-1 6-208 0,3 2-32 15,-3 3-16-15,6-2 0 0,-1 1-208 0,3-1 176 16,0-1-176-16,0-3 160 0,3-4-160 0,1-2 0 16,-1-2 0-16,3-3 0 0,0-2 0 0,-1-3 0 15,1 0 0-15,1-2 0 0,-2-3 0 0,2 0 0 16,-1-2 0-16,2-2 0 0,-8 2 0 0,0 0 0 15,0 0 0-15,45-29 0 0,-45 29 0 0,0 0 0 16,31-43-128-16,-25 23 128 0,2-1-128 0,-4-3 128 16,1 0-160-16,-2 0 160 0,-1 2-160 0,0 1 160 15,-1 4-160-15,-1 3 160 0,0 3 0 0,0 4-144 0,0 3 144 16,1 3 0-16,-1 3 0 0,0 1 0 0,0 1 0 0,0 2 0 16,3 5 0-16,-1 2 0 0,1 5 144 0,-1 1-144 15,2 2 224-15,-2 1-64 0,1 0-16 0,1 0 0 16,1-1-144-16,0-2 128 0,1-2-128 0,1-4 128 15,1-4-128-15,0 0 0 0,0-3 0 0,2-1 0 32,-1-1-384-32,0-3-64 0,1-1-16 0,-10 0-16944 0</inkml:trace>
  <inkml:trace contextRef="#ctx0" brushRef="#br0" timeOffset="9733.5">17810 12519 3679 0,'1'-2'320'0,"-1"0"-320"15,2 0 0-15,-1 1 0 0,-1 0 944 0,0 0 112 16,1 1 32-16,-1-1 0 0,1 1 576 0,-1-2 112 15,1 1 16-15,-2 0 16 0,-1 1 48 0,-1 0 0 16,-2 1 0-16,-1 1 0 0,-1 1-368 0,-1 1-64 16,-1 0-16-16,-1 1 0 0,1-1-464 0,-2 1-112 15,-2 2 0-15,0-1-16 0,0 2-112 0,0-2 0 16,1 1-16-16,0-1 0 0,1 0-48 0,1 1 0 16,3-1 0-16,0-1 0 0,3 0-64 0,1-1-32 0,3-2 0 0,0 0 0 15,1 2-176-15,1 0-48 0,0 0 0 0,2-1 0 16,1 2-320-16,2 0 0 0,0 0 0 15,1 0 0-15,4 1 0 0,-3 0 0 16,4 0 0-16,-1 0 0 0,-1-1 0 0,2 0 0 0,-2 1 0 0,-1-1 0 16,-2 2 0-16,-1-1 0 0,-1 0 0 0,-1 1 0 15,0-1 0-15,-1 1 0 0,-1 0 0 0,-1 1 0 16,-1 0 0-16,-2 1 0 0,1 1 0 0,-2 0 0 16,-3 1 192-16,0-1 0 0,1 2 16 0,-4-1 0 15,1 0 144-15,0 0 32 0,-3-2 0 0,1-1 0 16,0-1-128-16,-2 0 0 0,0-1-16 0,1 0 0 15,-2-1-112-15,2-2 0 0,1 1-128 0,-1-2 192 0,2 0-192 0,0-1 0 16,2-1 0-16,3-1 0 16,0 0-448-16,0-1-64 0,1 0-32 0,2 0 0 15,0 1-1872-15,4-2-368 0</inkml:trace>
  <inkml:trace contextRef="#ctx0" brushRef="#br0" timeOffset="18733.1">18584 12384 17503 0,'-4'-6'1552'0,"-1"-1"-1232"16,4 5-320-16,-1 0 0 0,0-1 1024 0,-3-2 160 16,-7-6 32-16,-11-4 0 0,-8-1 288 0,-8 4 64 15,3 9 16-15,0 8 0 0,4 7 64 0,3 8 16 16,2 7 0-16,6 4 0 0,2 1-352 0,2 3-64 16,2 3-16-16,1 1 0 0,4-3-512 0,2-1-96 15,4 1-32-15,3-1 0 0,4-1-352 0,3-5-80 16,4-5-16-16,2-4 0 0,2-5-144 0,5-4 0 15,3-1 0-15,4-4 0 0,2-1 0 0,8-3 0 16,6-3 0-16,2-4 0 0,-44 5 0 0,77-17 0 0,-77 17 0 0,64-28 0 31,-64 28-336-31,56-38-160 0,-56 38-16 0,48-43-17072 0</inkml:trace>
  <inkml:trace contextRef="#ctx0" brushRef="#br0" timeOffset="19381.8">19231 12363 11055 0,'-1'-4'976'0,"-1"-1"-784"0,1 4-192 0,0 0 0 16,-2 0 1824-16,-2-2 320 0,-4-5 64 0,-6-1 16 16,-7-3 640-16,-4 4 128 0,-2 2 16 0,3 5 16 15,0 5-1168-15,1 4-224 0,1 3-48 0,0 3-16 16,-1 4-640-16,3 2-128 0,0 0-32 0,1 1 0 15,2 1-384-15,1-3-96 0,3 0-16 0,4-4 0 16,2-3-144-16,4-3-128 0,0 0 144 0,7 0-144 16,2-1 0-16,4 0 0 0,3 0 0 0,2 0 0 15,1 0 0-15,1 1 0 0,0 1 0 0,6 1-160 16,3-1 160-16,2 0 0 0,1 1 0 0,-1 0 0 16,2 0 0-16,0 2 0 0,-3-1 0 0,-3 1 0 15,-4 1 0-15,-2-1 0 0,-5 0 0 0,-3-1 0 0,-2 0 0 0,-4-2 0 16,-2 1 0-16,-4-2 0 0,-2 1 0 0,-6 1 0 15,-4 0 0-15,-7 1 0 0,-3 1 0 0,-2-1 0 16,-1-1 0-16,-1 0 0 0,0-1 0 0,-1-3 144 16,-1 1-144-16,2-4 0 0,3-1 128 0,-1-3-128 15,1-1 0-15,2-3 0 16,3-2-576-16,6-1-160 0,3-3-32 0,9-3-16096 16</inkml:trace>
  <inkml:trace contextRef="#ctx0" brushRef="#br0" timeOffset="19769.59">19620 12329 16575 0,'-1'-8'736'0,"0"3"160"0,1 0-720 0,0 3-176 0,-1 1 0 0,0 1 0 0,0 1 1936 0,-1 1 368 0,-2 1 64 0,-3 7 0 0,-2 8 272 0,-3 8 48 16,-3 8 16-16,-4 4 0 0,-2 4-1616 0,-1 3-336 15,-4 5-64-15,2 5-16 0,1 2-400 0,2-3-80 16,3-5 0-16,4-10-16 0,4-9-176 0,1-4 0 16,1-3 0-16,3-6-176 15,2-4-1680-15,2-4-352 0</inkml:trace>
  <inkml:trace contextRef="#ctx0" brushRef="#br0" timeOffset="19935.18">19451 12733 10127 0,'25'-66'448'0,"-25"66"96"0,14-37-544 0,-10 29 0 16,-2 3 0-16,1-2 0 0,-3 7 2784 0,22-36 448 0,-22 36 96 0,40-62 0 15,-40 62 192-15,41-37 48 16,-41 37 0-16,0 0 0 0,48 7-1632 0,-33 7-320 0,1 9-64 0,-1 6-16 16,1 5-912-16,0 4-192 15,-1 3-48-15,-2 3 0 0,-1 2-384 0,0-1 128 0,-1-4-128 0,-1-6 0 16,-1-7 0-16,0-3-176 0,0-4 16 0,-4-3 0 31,0-4-1232-31,-3-1-240 0</inkml:trace>
  <inkml:trace contextRef="#ctx0" brushRef="#br0" timeOffset="20099.93">19371 12826 16575 0,'3'-2'736'0,"-1"-1"160"0,1 2-720 0,1-1-176 16,1 0 0-16,2 2 0 0,-7 0 1520 0,0 0 272 15,70-16 48-15,-19 7 16 0,5 0-896 0,-2 0-192 16,0 2-16-16,15-6-8096 16,-6-4-1616-16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5:07:58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18308 8465 9759 0,'0'-2'864'0,"0"0"-688"16,0 1-176-16,0 1 0 0,0 0 368 0,0 0 32 0,0-3 16 0,0-1 32 15,2-2 192-15,-1 1 16 16,-1-1 16-16,1 1 32 0,-1 0 80 0,0 0 16 0,3 0 0 0,-2 1 32 16,0-2 240-16,-1 0 32 0,2 0 16 0,-1 0 32 15,-1-1 560-15,0 1 96 0,1 0 32 0,-1 1 32 16,0 0 16-16,-1 2 0 0,1 0 0 0,-1 2 0 15,1 0-464-15,-2 1-80 0,2 0-32 0,0 1 32 16,0 0-544-16,0 1-112 0,2 3-32 0,0 2 48 16,1 4-384-16,0 3-64 0,1 4 0 0,0 3 16 15,0 5-272-15,-1 3 0 0,-2 5 0 0,2 3 144 16,-2 0-144-16,-1 2-256 0,0-2 64 0,-1-4 64 16,1-2-64-16,-1-6 0 0,1-2 0 0,0-7 48 31,0-3-432-31,1-6-64 0,0-2-32 0,0-4 16 0,1-2-2048 0,0-3-416 0</inkml:trace>
  <inkml:trace contextRef="#ctx0" brushRef="#br0" timeOffset="400.26">18311 8331 2751 0,'0'0'256'0,"0"0"-256"16,1 0 0-16,-1-1 0 0,4 1 2368 0,-1-1 448 15,0 1 64-15,4-1 32 0,-7 1-112 0,0 0-32 16,57-4 0-16,-57 4 0 0,55-3-784 0,-55 3-144 16,53-4-48-16,-53 4 0 0,45-3-624 0,-45 3-128 15,0 0-16-15,61-4-16 0,-61 4-176 0,0 0-16 16,53-1-16-16,-53 1 0 0,0 0-336 0,62-3-64 0,-62 3-16 16,46-3 0-16,-46 3-176 0,44-3-32 0,-44 3-16 0,0 0 0 15,54-3-160-15,-54 3 192 0,0 0-192 0,0 0 192 16,0 0-192-16,42 2 160 0,-37 1-160 0,-1 1 160 15,1 1 96-15,-2 0 0 0,0 2 16 0,-1 1 0 16,0 0-64-16,0 0-16 0,1 3 0 0,-1 0 0 16,0 1-192-16,-1 1 176 0,1 0-176 0,0 2 160 15,0 1-160-15,0 2 0 0,1 3 0 0,-1 2 0 16,1 2 0-16,0 2 0 0,0 1 0 0,-2 0 0 16,1 2 0-16,1-3 0 0,-1 0 0 0,-1-3 0 15,1-3 0-15,-2-3 0 0,3-3 0 0,-1-4-176 16,0-3-528-1,0-2-128-15,0-2 0 0,-1-2-16 0,-1-1-1504 0,0-1-288 0,-1-1-64 0,-1-1-11216 16</inkml:trace>
  <inkml:trace contextRef="#ctx0" brushRef="#br0" timeOffset="667.49">18343 8869 19343 0,'0'2'848'0,"0"-1"192"0,0 0-832 0,4 0-208 0,0 0 0 0,0-1 0 0,2 1 1328 0,-6-1 208 0,0 0 64 0,54 2 0 16,-54-2 576-16,64 1 112 0,-64-1 16 0,67-2 16 15,-67 2-848-15,72-6-192 0,-72 6-16 0,80-11-16 16,-35 4-608-16,-1 2-128 0,1-1-32 0,-45 6 0 15,73-10-352-15,-73 10-128 0,51-5 0 0,-51 5 144 32,0 0-512-32,43-3-96 0,-43 3-32 0,0 0-16720 0</inkml:trace>
  <inkml:trace contextRef="#ctx0" brushRef="#br0" timeOffset="967.95">18490 8492 21183 0,'-1'1'944'0,"0"-1"192"0,0 2-912 0,0 0-224 16,1 0 0-16,0 1 0 0,0 2 1344 0,-2 2 208 16,2 5 48-16,-1 6 16 0,1 6-160 0,-1 2-48 15,2 0 0-15,0-2 0 0,1 0-944 0,0-4-192 16,0-2-32-16,1-4-16 16,0-2-992-16,0-4-208 0</inkml:trace>
  <inkml:trace contextRef="#ctx0" brushRef="#br0" timeOffset="1251.28">18616 8495 14735 0,'-1'2'640'0,"-1"0"160"0,2 0-640 0,-1 0-160 0,0 0 0 0,0-1 0 16,-1 2 1936-16,2 0 368 0,-3 4 64 0,0 0 0 15,0 3-416-15,0-1-96 0,0 0 0 0,1-1-16 16,0 1-1072-16,1-2-192 0,2 0-64 0,0-1 0 0,0 2-192 15,2-1-32-15,-1-2-16 0,3 1 0 0,-2-1 64 0,1 0 16 16,1 0 0-16,0-1 0 16,-1-1 80-16,1 0 16 0,0 1 0 0,1 0 0 15,2-1-208-15,-1-1-48 0,2 0 0 0,-9-2 0 0,0 0-192 0,0 0 0 16,53 7 128-16,-53-7-128 0,39 3 0 0,-39-3 0 16,42 1 0-16,-42-1 0 0,41 0-320 0,-41 0-64 15,0 0-16-15,38 0 0 16,-38 0-1712-16,0 0-352 0</inkml:trace>
  <inkml:trace contextRef="#ctx0" brushRef="#br0" timeOffset="1434.61">18729 8481 10127 0,'-4'4'896'0,"2"1"-704"0,1-1-192 0,-1 1 0 16,2 0 2304-16,0 2 416 0,-1 4 96 0,-3 13 0 15,-1 13-448-15,-3 5-112 0,4 2-16 0,0-3 0 32,1-4-2432-32,1-6-512 0,4-4-80 0,4-1-32 0</inkml:trace>
  <inkml:trace contextRef="#ctx0" brushRef="#br0" timeOffset="4883.58">18295 8584 7359 0,'0'0'656'0,"0"0"-528"0,0 0-128 0,-1 0 0 15,-2-1 1456-15,1 1 256 0,-2 0 48 0,-4 0 16 16,-4 0 480-16,-3 0 112 0,-4 0 0 0,0 2 16 16,-3 1-1136-16,-2 0-224 0,0 2-64 0,-1 0 0 15,-1 1-832-15,2 0-128 0,1 0-128 0,4-3-7472 16,4 1-1488-1</inkml:trace>
  <inkml:trace contextRef="#ctx0" brushRef="#br0" timeOffset="5483.54">17770 8397 5519 0,'0'0'496'0,"1"-1"-496"0,-1 1 0 0,3 0 0 15,-1-1 1040-15,1 1 112 0,0-2 32 0,3 1 0 16,-6 1 144-16,0 0 16 0,0 0 16 0,57 1 0 16,-57-1-144-16,0 0-48 0,50 14 0 0,-50-14 0 15,30 17-416-15,-30-17-96 0,30 22-16 0,-15-8 0 16,-4-2-64-16,3 4 0 0,-3 1-16 0,0 2 0 0,-2 0-112 0,-1 4 0 15,-4 0-16-15,-4 2 0 0,-3-1-176 0,-6 0-16 16,0-2-16-16,-4-4 0 0,-1 1 32 0,2-4 0 16,-2 0 0-16,0-3 0 0,2-3 176 0,0-2 32 15,4-2 16-15,-1-3 0 0,5-2-480 0,-1-1-240 16,3-1 32-16,1-1 0 16,-1-1-1328-16,4-2-256 0,-1 0-48 0,1-2-8512 15</inkml:trace>
  <inkml:trace contextRef="#ctx0" brushRef="#br0" timeOffset="6267.79">17747 8414 14831 0,'0'0'0'0,"0"0"-160"16,0 0 160-16,0 0-192 0,0 0 1024 0,-1-1 208 16,1 1 48-16,-2 0 0 0,1 0 464 0,0 1 112 15,1 3 0-15,0 3 16 0,1 3-224 0,0 4-48 16,0 6-16-16,0 5 16 0,3 7-384 0,0 5-80 16,-1 6-16-16,2-2 0 0,-3-1-576 0,0-3-112 15,2-3-32-15,-3-6 16 0,3-3-384 0,0-5-80 16,-1-3-16-16,2-5-9088 15,1-3-1840-15</inkml:trace>
  <inkml:trace contextRef="#ctx0" brushRef="#br0" timeOffset="6617.66">17490 8532 14735 0,'2'2'640'0,"-2"-1"160"0,3 1-640 0,-1-1-160 16,1 0 0-16,-1-1 0 0,0 1 1120 0,2 0 192 15,4-1 32-15,-8 0 16 0,0 0-48 0,0 0-16 16,50 6 0-16,-50-6 0 0,0 0-704 0,0 0-144 16,50 1-16-16,-50-1-16 15,0 0-736-15,0 0-128 0,0 0-48 0,0 0-10480 16</inkml:trace>
  <inkml:trace contextRef="#ctx0" brushRef="#br0" timeOffset="6767.53">17508 8722 7359 0,'7'1'320'0,"-2"-1"80"0,-5 0-400 0,0 0 0 0,0 0 0 0,0 0 0 15,0 0 896-15,49 4 80 0,-49-4 32 0,75 3-3808 31,-24-2-752-31</inkml:trace>
  <inkml:trace contextRef="#ctx0" brushRef="#br0" timeOffset="7900.36">17861 8964 19343 0,'0'2'1728'0,"1"0"-1392"16,0-2-336-16,-1 1 0 0,1-1 1216 0,1 1 192 15,1 2 16-15,1 1 16 0,1-1-736 0,3 1-160 0,-2-1-32 16,0-2 0-1,-1 1-1920-15,-3-1-400 0,1 1-80 0,-2 0-16 0</inkml:trace>
  <inkml:trace contextRef="#ctx0" brushRef="#br0" timeOffset="8050.23">17859 9141 10127 0,'0'4'448'0,"0"-2"96"0,0-1-544 0,0 0 0 0,0 0 0 0,0 0 0 16,0 0 1120-16,0 1 112 0,0 0 32 0,0 2 0 15,3 1-496-15,-1-1-80 0,1-1-32 0,-1 0 0 16,2 1-1344-16,-3 0-272 0,2-1-48 0,-2 0-16 0</inkml:trace>
  <inkml:trace contextRef="#ctx0" brushRef="#br0" timeOffset="8217.91">17852 9315 4607 0,'-1'5'400'0,"0"-2"-400"15,1-1 0-15,0 0 0 0,0-1 1616 0,0-1 240 16,1 1 64-16,0 1 0 0,0 0-704 0,2 2-128 16,-1 0-16-16,-1-1-16 0,3 1-800 0,-3-1-256 15,3 1 128-15,-3 0-128 16,2 0-1152-16,-1 0-304 0,-2 1-48 0,0 1-16 0</inkml:trace>
  <inkml:trace contextRef="#ctx0" brushRef="#br0" timeOffset="8417.2">17856 9506 5519 0,'1'2'240'0,"0"-1"64"0,0-1-304 0,-1 0 0 0,0 0 0 0,0 0 0 16,2 1 944-16,-1 0 128 0,1 0 16 0,1 0 16 16,-1 1-144-16,1 1-48 0,-1 0 0 0,-2 0 0 15,2-2-912-15,-2 3-272 0,1 0-16 0,0 1 0 16,-1-1-96-1,0 0-32-15,0 0 0 0,2 0 0 0,-2-1 880 0,1-2 176 0,-1 1 48 0,1-1 0 16,-1 0 672-16,1-2 144 0,-1 1 32 0,0-3-8736 16</inkml:trace>
  <inkml:trace contextRef="#ctx0" brushRef="#br0" timeOffset="9766.62">19037 8585 13823 0,'0'0'1216'0,"0"0"-960"16,0 0-256-16,0 0 0 0,0 0 1024 0,53 2 176 16,-53-2 16-16,56-1 16 0,-56 1-160 0,95-1-48 15,-43-1 0-15,-1-1 0 0,-2 0-576 0,-4-1-128 16,-3 0-32-16,-42 4 0 0,76-8-528 0,-76 8-96 15</inkml:trace>
  <inkml:trace contextRef="#ctx0" brushRef="#br0" timeOffset="11034.56">19015 8735 21183 0,'0'0'1888'0,"0"0"-1504"0,0 0-384 0,0 0 0 16,0 0 1280-16,51 8 192 0,-51-8 48 0,56 5 0 15,-11-2-368-15,3 0-64 0,-1 0 0 0,-47-3-16 16,81 6-1072-16,-81-6-256 0,64 7-16 0,-64-7-16 31,50 9-1504-31,-50-9-320 0,47 11-48 0,-47-11-8768 0</inkml:trace>
  <inkml:trace contextRef="#ctx0" brushRef="#br0" timeOffset="13133.54">19661 8280 14735 0,'0'0'1312'0,"0"0"-1056"0,0 0-256 0,0 0 0 15,0 1 1504-15,1 1 240 0,-1 2 48 0,2 4 16 16,-1 4 512-16,1 5 112 0,-1 6 0 0,0 4 16 16,1 1-752-16,1 3-160 0,-1 1-16 0,1 3-16 0,-1 4-800 0,2 0-144 15,-2 1-48-15,0-1 0 0,0-3-512 0,0-1 0 16,1-3 0-16,-1-3 0 16,-1-2-784-16,2-1-176 0,-1-1-16 0,1-1-16 15,1-3-1024-15,0-2-208 0,-1-2-32 0,0-5-16 16,4-6-560-16,-3-5-112 0</inkml:trace>
  <inkml:trace contextRef="#ctx0" brushRef="#br0" timeOffset="13567.8">19681 8125 16575 0,'2'2'736'0,"-2"-1"160"0,1 1-720 0,2-1-176 0,0 0 0 0,0-1 0 16,2 0 1136-16,2 0 192 0,-7 0 32 0,0 0 16 15,51 3 640-15,-51-3 128 0,60 0 32 0,-60 0 0 16,75 0-704-16,-75 0-128 0,75-1-16 0,-75 1-16 16,67-1-400-16,-67 1-80 0,58-1 0 0,-58 1-16 15,55-3-416-15,-55 3-80 0,57-3 0 0,-57 3-16 16,58-3-304-16,-58 3 0 0,51 0 128 0,-51 0-128 15,0 0 0-15,50 5 160 0,-50-5-160 0,0 0 128 16,0 0-128-16,33 12 192 0,-30-7-192 0,1 0 192 16,-2 0 0-16,0 2 16 0,0 1 0 0,-1 4 0 0,-1 2 48 0,0 5 0 15,1 3 0-15,-1 5 0 0,3 3-112 0,-2 2-16 16,0 4 0-16,1 1 0 0,1 3-128 0,-1 2 128 16,1 2-128-16,0 3 128 0,-2 0-128 0,2-2 0 15,-2-3 144-15,0-5-144 0,1-6 0 0,0-4 0 16,0-4 0-16,-1-3 0 0,0-3 0 0,-1-2 0 15,1 0-128-15,-2-1 128 16,0-2-768-16,-1 1-80 0,-3 0-16 0,0-2 0 16,1 0-1120-16,-2 0-240 0,-3-1-32 0,3-2-16 15,-5 0-496-15,2-2-112 0</inkml:trace>
  <inkml:trace contextRef="#ctx0" brushRef="#br0" timeOffset="13800.19">19777 8896 12895 0,'-4'0'576'0,"2"0"112"0,0 0-560 0,2 0-128 0,0 0 0 0,0 0 0 16,3 0 1664-16,1 0 288 0,2 0 64 0,-6 0 16 16,0 0 208-16,45 1 32 0,-45-1 16 0,49 0 0 15,-49 0-624-15,65 0-112 0,-65 0-16 0,65 3-16 16,-65-3-528-16,59 1-96 0,-59-1-32 0,50 1 0 15,-50-1-416-15,65 0-96 0,-25-1-16 0,3-1 0 16,-1-1-336-16,-42 3 0 0,65-6-192 0,-65 6 64 16,0 0-1888-16,47-15-368 0</inkml:trace>
  <inkml:trace contextRef="#ctx0" brushRef="#br0" timeOffset="14217.38">19796 8461 15663 0,'3'2'688'0,"1"-1"144"0,1 1-656 0,-1-1-176 0,0 0 0 0,1 0 0 16,-5-1 1216-16,0 0 192 15,0 0 64-15,57 14 0 0,-57-14 272 0,48 18 64 16,-48-18 16-16,36 19 0 0,-36-19-1216 0,23 21-240 0,-17-10-48 0,-2 0-16 16,-3-1-304-16,-1 2 0 0,-3-2 0 0,0 1 0 15,-3-1 0-15,-3 0-192 0,0 1 192 0,-4-2-192 16,-4-1-112-16,0-2-16 0,-4 1 0 0,0-3 0 16,1 1-32-16,1-1-16 0,0-1 0 0,5-1 0 15,1 0 240-15,1-1 128 0,3 0-160 0,0 0 160 16,3-1 352-16,1 0 160 0,1-1 48 0,4 1 0 15,-1 0 464-15,1 0 112 0,0 0 16 0,0 0 0 16,1-1-320-16,-1 1-48 0,2 0-16 0,1 0 0 16,4 0-544-16,-7 0-224 0,0 0 176 0,0 0-176 15,46-2 0-15,-46 2 128 0,0 0-128 0,56-2 0 16,-56 2 0-16,0 0 0 0,59-7 0 0,-59 7-160 16,0 0-1584-16,46-8-320 0</inkml:trace>
  <inkml:trace contextRef="#ctx0" brushRef="#br0" timeOffset="14701.21">20129 8599 3679 0,'4'-2'320'0,"-2"0"-320"16,2-1 0-16,0 0 0 0,-1-1 1888 0,1-1 304 16,-4 5 64-16,0 0 16 0,23-35-688 0,-23 35-144 15,27-47-32-15,-17 24 0 16,-5 2-1840-16,-4 3-368 0,-2 1-80 0,-2 2-16 15,-4 1-384-15,0 1-64 0,-2 1-32 0,0 1 0 0,-2 1 1504 0,2 0 288 0,0 1 64 0,1 1 16 16,-1 1 832-16,2 1 160 0,-1 1 48 0,2 0 0 16,0 2 256-16,1 0 48 15,1 2 16-15,2 1 0 0,-1 1 0 0,2 1 0 0,1 1 0 16,-2 0 0-16,0 3-576 0,1 4-128 0,0 1 0 0,1 3-16 16,0 2-624-16,1 3-128 0,0 2-32 0,3 0 0 15,0 2-112-15,1 0-32 0,-1 2 0 0,3 0 0 16,-1 3-32-16,0-1-16 0,-1 1 0 0,1-1 0 15,-1 0-160-15,0-3 160 0,-1 1-160 0,-2-4 160 16,-2-3-160-16,0-2 0 0,-1-2 0 0,-1-3 0 16,-1-3 0-16,-1-1 0 0,1-3 0 0,-1-1 0 0,-1-2 0 15,-1-1 0-15,0 0 0 0,-3-2 0 0,1-1-192 0,-1-2 192 16,-1-2-160-16,-1-2 160 0,3 1-304 16,0-2 48-16,2 1 0 0,1 0 0 0,2 2 256 0,1 0-160 15,1 1 160-15,2-1-128 0,-1 1 128 0,0 6 192 16,0 0-32-16,0 0-16 0,0 0 32 0,0 0 0 15,22-27 0-15,-22 27 0 0,0 0-176 0,0 0 0 16,0 0 144-16,52-17-144 0,-52 17 0 0,0 0 128 16,50-7-128-16,-50 7 0 15,0 0-336-15,56-7-144 0,-56 7-32 0,40-2-15072 16</inkml:trace>
  <inkml:trace contextRef="#ctx0" brushRef="#br0" timeOffset="15200.12">19707 9172 7359 0,'0'-1'656'0,"0"0"-528"0,0 1-128 0,0 0 0 0,0 0 1696 0,0 0 304 16,0-1 64-16,0 0 16 0,0 0 768 0,0 2 160 16,0 3 16-16,0 5 16 0,0 3-720 0,2 4-144 15,-2 7-16-15,1 4-16 0,-1 5-816 0,1 4-176 16,-1 4-16-16,0 3-16 0,-1-2-560 0,0 0-112 15,-1-4-32-15,1-2 0 0,0-1-192 0,1-4-32 16,0-1-16-16,1-3 0 0,0-3-176 0,2-4 0 0,-1-5 0 0,1-3 0 31,0-5-704-31,0-3-240 0,1-3-32 0,1-4-16 16,0-3-1744-16,2-6-336 0,0-3-80 0,1-4-9760 0</inkml:trace>
  <inkml:trace contextRef="#ctx0" brushRef="#br0" timeOffset="15567.85">19730 9151 12895 0,'2'1'1152'0,"2"0"-928"0,0 0-224 0,1-1 0 0,-3 0 2320 0,-2 0 432 16,0 0 64-16,46 2 32 0,-46-2-288 0,76 2-64 15,-32-2-16-15,-1-1 0 0,-43 1-1136 0,78-4-208 16,-78 4-48-16,78-7-16 0,-78 7-512 0,64-5-112 15,-64 5 0-15,55-2-16 16,-55 2-160-16,66-1-16 0,-66 1-16 0,61 0 0 0,-61 0-240 0,48 1 0 16,-48-1 128-16,0 0-128 0,42 7 0 0,-42-7 0 15,0 0 0-15,0 0 0 0,21 15 0 0,-20-10 0 16,2 2 0-16,-3 1 0 0,0 2 192 0,-1 1-64 16,-1 1-128-16,1 1 192 0,-1 2 0 0,-1 2 0 15,1 3 0-15,-1 1 0 0,0 5-192 0,1 0 176 16,-1 2-176-16,1 2 160 0,1 0-160 0,-1 0 192 15,0-2-192-15,0-1 192 0,1-1-192 0,1-2 0 16,0-1 0-16,0-3 128 0,0-2-128 0,0-3 0 0,0-2 0 0,0-3 0 31,0-1-880-31,0-3-48 0,0-1-16 0,-1-1-10400 0,0-1-2096 0</inkml:trace>
  <inkml:trace contextRef="#ctx0" brushRef="#br0" timeOffset="15833.52">19730 9780 23951 0,'2'4'1056'0,"1"-1"224"0,0 0-1024 0,2-1-256 0,-1-1 0 0,-1 0 0 0,4 0 1216 0,4 1 192 16,-11-2 48-16,46 5 0 0,-10-1 16 0,2 0 0 15,0-2 0-15,0 0 0 0,-1-1-448 0,-1-1-96 16,-1 0-16-16,1 1 0 0,-1 1-400 0,-35-2-96 16,67 3-16-16,-67-3 0 0,61 1-400 0,-61-1 0 15,46-2 0-15,-46 2 0 16,0 0-944-16,39-4-208 0,-39 4-64 0,0 0-14976 0</inkml:trace>
  <inkml:trace contextRef="#ctx0" brushRef="#br0" timeOffset="16300.25">19760 9441 5519 0,'0'-3'496'0,"0"0"-496"0,0 1 0 0,0 0 0 16,1 0 1472-16,0 1 208 0,0 0 48 0,2-1 0 16,2-2 1104-16,-5 4 240 0,0 0 32 0,0 0 16 15,43-11-688-15,-43 11-144 0,0 0-32 0,48 6 0 16,-48-6-832-16,33 10-160 0,-33-10-48 0,29 12 0 16,-29-12-752-16,21 14-144 0,-13-6-48 0,-4 0 0 15,1 1-272-15,-2 3 0 0,-2 0 0 0,-3 1 0 0,-2-1 0 0,-3 3 0 16,-3 0 0-16,-2-1 0 0,-2-1 0 0,-3 0 0 15,-2-2 0-15,2-1 0 0,2-2-192 0,2-3-32 16,4 0-16-16,1-3 0 0,3-1-80 0,1-1 0 16,4 0-16-16,0-1 0 0,-1 1 336 0,1-1 0 15,1 0 128-15,-1 1-128 0,0-1 368 0,2 0-16 16,-2 1 0-16,1-1 0 0,2 0-96 0,0-1 0 16,2 0-16-16,1 0 0 0,-6 2-240 0,0 0 144 15,0 0-144-15,50-9 128 0,-50 9-128 0,0 0 0 16,51-6 0-16,-51 6 0 0,0 0 0 0,45-2 0 15,-45 2 0-15,0 0 0 16,38 1-560-16,-38-1 16 0,0 0 0 0,0 0 0 16,36 3-1440-16,-36-3-304 0,0 0-48 0,0 0-10800 0</inkml:trace>
  <inkml:trace contextRef="#ctx0" brushRef="#br0" timeOffset="16767.66">20181 9558 4255 0,'0'0'0'0,"0"0"176"0,0 0-48 0,0 0 0 0,0 0-128 0,0 0 0 0,18-33 0 0,-17 24 0 16,2-5 1360-16,-1-6 240 0,0-2 64 0,-1-2 0 15,-4 0-1072-15,1 0-208 0,-2 2-32 0,-2 4-16 16,-1 0-336-16,1 3 0 0,-3 2 0 0,1 4 0 16,0 2 832-16,-1 1 112 0,1 2 16 0,1 1 0 15,-1 2 320-15,2 1 64 0,-1 1 0 0,2 1 16 16,0 2-528-16,0 1-96 0,0 3-32 0,1 2 0 0,2 3-208 0,2 1-48 15,0 3-16-15,0 1 0 16,3 2 480-16,1 2 112 0,0 0 0 0,2 0 16 0,-2 0-144 0,4-2-48 16,-2-1 0-16,3-1 0 0,-1 1-480 0,1-2-112 15,-1 1 0-15,2-1-16 0,-2-1-240 0,-1 0 0 16,-1-1 128-16,-1-1-128 0,-1-1 160 0,-1-1-16 16,-3-1 0-16,0-2 0 0,-2-2-144 0,-2-1 192 15,0-2-192-15,-2 0 192 0,-1-1-192 0,-1-2 0 16,0-1 0-16,-3-2 0 0,0-3-256 0,0-1 0 15,-1-1 16-15,1-1 0 0,-2 2 64 0,3-3 16 16,0 2 0-16,-1-1 0 0,2 1 160 0,3-1 0 16,1 2 160-16,-1-1-160 0,2 0 576 0,1 1 0 15,1-2 16-15,2 2 0 0,0 6-112 0,0 0-32 0,0 0 0 0,0 0 0 16,18-31-160-16,-18 31-32 0,0 0-16 0,0 0 0 16,42-23 48-16,-42 23 16 0,0 0 0 0,53-15 0 15,-53 15-144-15,47-12-32 0,-47 12 0 0,49-13 0 31,-49 13-512-31,54-19-96 0</inkml:trace>
  <inkml:trace contextRef="#ctx0" brushRef="#br0" timeOffset="22050.16">19236 10079 22111 0,'0'0'1968'0,"0"0"-1584"16,25-28-384-16,-25 28 0 0,0 0 1264 0,0 0 160 15,41-36 48-15,-10 10 0 0,12-9-304 0,8-3-48 16,5 2-16-16,-3 4 0 16,-6 3-1328-16,-9 5-272 0,-4 3-48 0,-34 21-12848 0</inkml:trace>
  <inkml:trace contextRef="#ctx0" brushRef="#br0" timeOffset="23001.17">19133 10215 14735 0,'0'0'1312'0,"0"-1"-1056"0,0-1-256 0,1-1 0 15,0-2 976-15,1-2 144 0,3-4 32 0,2-13 0 16,4-13-176-16,2-12-16 0,6-5-16 0,2-2 0 16,0-1-528-16,2-3-96 0,0-4-32 0,1-1 0 15,0 0 112-15,-1 3 32 0,2 5 0 0,1 2 0 16,2 1 80-16,0-2 0 0,2-1 16 0,0 3 0 16,-3 6-272-16,-1 4-48 0,-4 3-16 0,-4 2 0 15,-3-2-448-15,-2-1-112 0,-2-3-16 0,-4 4-11440 16</inkml:trace>
  <inkml:trace contextRef="#ctx0" brushRef="#br0" timeOffset="30483.48">21142 8167 6447 0,'0'-1'576'0,"0"0"-576"16,0-1 0-16,0 2 0 0,0 0 1024 0,0-1 80 15,0 1 32-15,0 0 0 0,0 1 1264 0,0 1 256 16,0 3 48-16,0 6 16 0,0 6-96 0,0 6 0 16,0 8-16-16,0 2 0 0,0 6-736 0,3 0-144 15,2 0-16-15,-2-1-16 0,1-1-624 0,0 1-128 16,-1 0-32-16,0-2 0 0,0-1-560 0,-1-2-112 16,-1-4-32-16,1-5 0 15,-1-1-976-15,-4-5-208 0,3-1-48 0,-1-2-15664 0</inkml:trace>
  <inkml:trace contextRef="#ctx0" brushRef="#br0" timeOffset="30920.49">21200 8107 7359 0,'-6'-1'160'0,"3"0"32"0,-1 0 16 0,1 1 0 0,2 0-208 0,1 0 0 0,-1 0 0 0,0 0 0 0,0 1 1568 0,-1 0 272 15,2-1 48-15,3 2 16 0,1 1 544 0,4 0 112 16,3 0 32-16,-11-3 0 0,0 0-384 16,57 5-80-16,-57-5-16 0,65 1 0 15,-22-2-512-15,-43 1-128 0,78-6 0 0,-78 6-16 0,76-7-656 0,-76 7-128 16,67-8-32-16,-67 8 0 0,62-8-416 0,-62 8-96 15,62-6 0-15,-62 6-128 0,58-5 0 0,-58 5 0 16,49-1 0-16,-49 1 0 0,0 0 0 0,46 4 0 16,-46-4 0-16,0 0 0 0,28 10 0 0,-22-5 0 15,-1 1 0-15,-1 2 0 0,1 1 0 0,-1 2 0 16,-1 1 0-16,1 3 0 0,-2 3 0 0,1 3 0 16,1 2 0-16,-1 4 0 0,1 0 0 0,-4 3 0 15,3 1 0-15,-1 0 0 0,-1 1 0 0,1-3 0 0,-1 1 0 0,-1-1 0 16,1 1 0-16,-2 2 0 0,1 1 0 0,-1-2 0 15,-1-1 0-15,0-4 0 0,-1-1-176 0,2-5 176 32,-2-5-1376-32,0-3-160 0,3-4-48 0,-2-3-8928 0,-1-1-1792 0</inkml:trace>
  <inkml:trace contextRef="#ctx0" brushRef="#br0" timeOffset="31216.97">21183 8805 11967 0,'0'2'1072'0,"-1"0"-864"0,1-1-208 0,1 0 0 0,-1 0 2240 0,2 0 416 15,3 1 80-15,2 4 16 0,5 1-512 0,4-1-80 16,-16-6-32-16,49 10 0 0,-49-10-496 0,68 2-96 15,-27-3-32-15,3-2 0 0,0-1-448 0,-1 0-96 16,-2 1 0-16,4-1-16 0,1 0-496 0,3-1-80 16,4 2-32-16,-6-2 0 0,-7 1-336 0,-40 4 128 15,58-7-128-15,-58 7 0 16,0 0-528-16,48-10-176 0,-48 10-48 0,0 0-16144 0</inkml:trace>
  <inkml:trace contextRef="#ctx0" brushRef="#br0" timeOffset="31501.12">21346 8376 16575 0,'1'-1'1472'0,"1"1"-1168"0,0 1-304 0,-1 1 0 15,2 0 1744-15,-1 0 304 0,0 3 48 0,0 2 16 16,2 3 512-16,1 6 96 0,-1 6 32 0,-2 4 0 16,-1 4-1568-16,-1 5-304 0,0 2-64 0,-1-1-16 15,0-4-992-15,0-5-192 16,3-6-32-16,0-7-15584 0</inkml:trace>
  <inkml:trace contextRef="#ctx0" brushRef="#br0" timeOffset="32436.02">20434 8505 15663 0,'7'1'1392'0,"0"-1"-1120"0,1 0-272 0,-2-1 0 0,1 1 1072 0,-7 0 144 15,0 0 48-15,0 0 0 0,72-6 496 0,-25 3 96 16,8 0 32-16,1-1 0 0,-4 0-864 0,-2-1-160 16,1 0-32-16,-2-3-16 0,-1 0-688 0,-1-1-128 15,-3 0 0-15,-44 9-13312 0</inkml:trace>
  <inkml:trace contextRef="#ctx0" brushRef="#br0" timeOffset="32733.44">20516 9165 19343 0,'0'0'848'0,"0"0"192"0,1 0-832 0,0-1-208 16,3-1 0-16,0-1 0 0,-4 3 736 0,0 0 96 15,46-37 32-15,-10 6 0 0,12-8-416 0,5-8-64 16,2-1-32-16,1 1 0 0,1 2-352 0,1 5-128 16,4 4 0-16,-3 2 0 0</inkml:trace>
  <inkml:trace contextRef="#ctx0" brushRef="#br0" timeOffset="38433.41">21570 8291 16575 0,'0'0'1472'0,"0"0"-1168"0,0 1-304 0,0 0 0 16,0 0 1424-16,0 1 240 0,0 1 32 0,-2 4 16 15,-1 2 272-15,-1 3 48 0,-1 1 16 0,-1 1 0 16,-1 0-976-16,0-2-192 0,1 1-48 0,-1-2 0 15,3-1-240-15,1 0-48 0,-1-2-16 0,1 0 0 16,1-1 160-16,0-1 16 0,2 0 16 0,-1-1 0 16,1-1-272-16,-1 1-64 0,1 0-16 0,-1 0 0 15,1 1-368-15,0-1 144 0,1 1-144 0,1 0 0 16,2-2 176-16,1 1-176 0,-5-5 160 0,0 0-160 16,24 13 192-16,-24-13-64 0,0 0-128 0,33 7 192 15,-33-7-192-15,0 0 144 0,41-1-144 0,-41 1 128 0,0 0-128 0,45-5 0 16,-45 5 0-16,0 0 0 0,43-4 0 0,-43 4 0 15,0 0 0-15,45-5 0 0,-45 5 0 0,0 0-272 16,48-8 64-16,-48 8 16 16,0 0-1472-16,38-13-272 0,-38 13-64 0,0 0-13472 15</inkml:trace>
  <inkml:trace contextRef="#ctx0" brushRef="#br0" timeOffset="38617.21">21648 8321 13823 0,'-3'9'1216'0,"0"-2"-960"15,1 2-256-15,1-1 0 0,1-1 2112 0,1-1 384 0,-1-2 80 0,0 12 16 16,1 12-64-16,-1 13-16 0,1 8 0 0,-2-2 0 16,0 0-1024-16,-1-5-208 0,1-3-32 0,-1-7-16 15,2-5-1040-15,-1-4-192 0</inkml:trace>
  <inkml:trace contextRef="#ctx0" brushRef="#br0" timeOffset="51500">18343 9312 3679 0,'3'-2'320'0,"-2"0"-320"0,0 0 0 0,-1 1 0 15,0 1 720-15,2-1 80 0,-1-1 16 0,1-1 0 16,0 0 896-16,0-1 176 0,-1 2 32 0,0 1 16 15,0 0 304-15,0 0 64 0,-1 1 16 0,0 0 0 16,0 0-112-16,0 2-32 0,0 2 0 0,-1 3 0 16,0 5-688-16,0 5-144 0,1 6-16 0,-1 6-16 0,2 5-352 0,-1 2-64 15,0 2 0-15,1-8-16 16,0-7-368-16,1 5-64 0,0 4 0 0,0 2-16 0,-1 0-272 0,3-1-160 16,-1-1 192-16,-1-5-192 15,0-6-416-15,1-5-192 0,0-6-32 0,0-5-16304 16</inkml:trace>
  <inkml:trace contextRef="#ctx0" brushRef="#br0" timeOffset="51900.59">18366 9214 8287 0,'0'0'736'0,"1"0"-592"0,-1 0-144 0,3-1 0 16,1 1 1184-16,-2-1 208 0,8 0 32 0,-10 1 16 15,0 0 1248-15,57-8 256 0,-57 8 64 0,56-7 0 16,-56 7-640-16,58-9-128 0,-58 9-32 0,64-11 0 16,-64 11-864-16,62-11-160 0,-62 11-32 0,65-10-16 15,-65 10-752-15,64-8-160 0,-64 8-32 0,48-4 0 16,-48 4-192-16,0 0 0 0,0 0 0 0,53 4 0 15,-45-1 0-15,-2 1 0 0,2-1 0 0,-3 0 144 0,-1 1-144 0,1-1 0 16,0 1 0-16,-2 1 128 0,1 0 16 0,0 0 0 16,-1 2 0-16,1 0 0 0,-2-2 0 0,1 3 0 15,0 1 0-15,1 4 0 0,-1 1 0 0,-1 3 0 16,2 1 0-16,-1 6 0 0,0 5-16 0,2 4-128 16,-3 2 192-16,2 1-64 0,-1 0-128 0,0-2 0 15,0-4 0-15,0-3 0 0,0-5 0 0,1-3 0 16,-1-3 0-16,-1-2 0 15,-1-1-1200-15,1-2-160 0,-4 0-48 0,2 1 0 16,-2 0-1856-16,-2 0-368 0</inkml:trace>
  <inkml:trace contextRef="#ctx0" brushRef="#br0" timeOffset="52216.67">18333 9851 19343 0,'3'1'848'0,"-1"-1"192"0,1-1-832 0,1 1-208 0,1 0 0 0,1-1 0 15,2 1 1328-15,-8 0 208 0,0 0 64 0,69-6 0 16,-69 6 352-16,75-8 80 0,-75 8 16 0,80-6 0 16,-37 4-832-16,2 0-144 0,4 1-48 0,1 0 0 15,-1 0-544-15,-4-1-112 0,-6 1-32 0,-39 1 0 0,60 2-496 0,-60-2-96 16,43 4-32-16,-29-1-10608 16,0 1-2128-16</inkml:trace>
  <inkml:trace contextRef="#ctx0" brushRef="#br0" timeOffset="52517.71">18520 9432 24879 0,'-1'8'1088'0,"-1"-3"256"0,2 1-1088 0,0 1-256 0,0-2 0 0,0 0 0 16,0-2 1024-16,1 7 160 0,-1 9 32 0,0 6 0 15,-1 7-256-15,-1 0-32 0,1-1-16 0,-3-1 0 16,3-2-720-16,-3-3-192 0,4-2 0 0,0-5-9584 15,0-4-1984-15</inkml:trace>
  <inkml:trace contextRef="#ctx0" brushRef="#br0" timeOffset="52783.34">18693 9328 8287 0,'-1'1'736'0,"1"0"-592"16,-1 0-144-16,1 1 0 0,-2 1 2688 0,2 2 512 15,-2 2 112-15,-2 7 16 0,-1 5 240 0,-2 4 48 16,2 1 16-16,-1-3 0 0,2-1-1696 0,0-3-336 16,1-2-64-16,3-2 0 0,0-3-976 0,0-4-192 15,3 1-48-15,0-3 0 0,0 0-320 0,2 0 0 16,-1 0 0-16,3-1 0 0,1-2 0 0,1 2 0 16,-9-3 0-16,0 0 0 0,38 5 0 0,-38-5 0 15,0 0 0-15,57 2 0 0,-57-2 0 0,45 0 0 16,-45 0 0-16,39 1 128 0,-39-1-128 0,0 0-208 0,42-5 48 0,-42 5 16 31,0 0-2080-31,0 0-400 0</inkml:trace>
  <inkml:trace contextRef="#ctx0" brushRef="#br0" timeOffset="52934.35">18832 9450 18255 0,'-10'14'384'0,"5"-5"96"0,0 0 16 0,1 3 32 0,2-9-528 0,2 2 0 0,-2 5 0 0,-1 9 0 16,-2 14 2288-16,1 11 336 0,-2 6 80 0,-1-6 16 16,5-3-2144-16,4-9-448 0,3-8-128 0</inkml:trace>
  <inkml:trace contextRef="#ctx0" brushRef="#br0" timeOffset="53950.99">18999 9557 6447 0,'-1'3'576'0,"2"-1"-576"16,1 0 0-16,1-1 0 0,-2-1 1088 0,5 1 128 15,-6-1 0-15,0 0 16 0,55 7 880 0,-55-7 192 16,87-1 16-16,-36-3 16 0,-2-2-864 0,0-1-192 16,-2-2-16-16,1 0-16 0,0 0-960 0,-1 3-288 15,3-1 128-15,-6 1-128 16,-44 6-512-16,69-7-192 0,-69 7-16 0,49-2-5936 0,-49 2-1200 0</inkml:trace>
  <inkml:trace contextRef="#ctx0" brushRef="#br0" timeOffset="54633.33">18992 9554 16575 0,'2'-3'1472'0,"2"-1"-1168"16,0-1-304-16,0 0 0 0,1-2 1280 0,-5 7 208 16,26-32 48-16,3-6 0 0,15-15 64 0,12-12 32 15,4-2 0-15,2 2 0 16,4 5-1632-16,5 3-416 0,8 4-32 0,-8 6-11536 0</inkml:trace>
  <inkml:trace contextRef="#ctx0" brushRef="#br0" timeOffset="70883.23">18474 10312 6447 0,'0'0'576'0,"0"0"-576"0,0 0 0 0,0 0 0 0,0-1 1280 0,2 1 128 16,1-1 48-16,2 0 0 0,5-1 80 0,1 1 32 16,-2-1 0-16,3 1 0 0,-12 1 176 0,0 0 48 15,63-4 0-15,-63 4 0 0,57-3-128 0,-57 3-32 16,52-3 0-16,-52 3 0 0,60-2-592 0,-60 2-112 16,88-2-32-16,-41 1 0 0,-3 2-400 0,-4-1-96 15,-40 0-16-15,67 2 0 0,-67-2-384 0,56 2 0 16,-56-2 0-16,46 2 0 0,-46-2 0 0,36 3 0 15,-21-2 0-15,-6 1 0 0,-1 0 0 0,-4 1 0 16,1 0 0-16,-3-1 0 0,-1 2 0 0,-1-1 0 0,-1 4 0 0,-1 0 0 16,0 4 128-16,-2 3-128 0,1 2 128 0,-2 4-128 15,1 3 0-15,-2 5 0 0,2 0 0 0,-1 4 0 16,-3 1 0-16,4 0 0 0,-1-3 0 0,-1-2 0 16,2-1 0-16,0-3 0 0,1-3 0 0,1-4 0 31,-1-1-480-31,3-3-80 0,0 1-16 0,0-2-14128 0</inkml:trace>
  <inkml:trace contextRef="#ctx0" brushRef="#br0" timeOffset="73767.58">18439 10260 16575 0,'0'0'1472'0,"0"-1"-1168"0,1 1-304 0,-1 1 0 16,1 1 1248-16,0 1 192 15,0 0 32-15,2 5 16 0,2 5 368 0,1 6 64 0,0 4 0 0,0 6 16 16,-1 4-768-16,-1 4-144 0,-3 7-48 0,2-1 0 16,-1-1-704-16,-2-2-144 0,0-4-128 0,-1-4 192 15,-1-4-192-15,0-1 0 0,1 0 0 0,-1-2 0 16,-1-1 0-16,2-3 0 0,1 0 0 0,-2-4 0 16,2-2-192-16,0-5 192 0,2-1-192 0,-2-4 192 15,2-3-416-15,-2 0 32 0,3-2 16 0,-1 0 0 16,1-1 144-16,-1 0 32 0,3 0 0 0,-1 0 0 15,2 1 48-15,0-1 16 0,3 0 0 0,0-1 0 16,3 1 128-16,-1-1 0 0,2 1 0 0,0 0 0 0,5 1 208 0,-2-1 32 16,0 1 0-16,3-1 0 0,-19 1 48 0,45-3 16 15,-45 3 0-15,58-4 0 0,-58 4 80 0,67-6 32 16,-67 6 0-16,64-6 0 0,-64 6 176 0,49-6 48 16,-49 6 0-16,0 0 0 0,65-12-448 0,-65 12-64 15,0 0-128-15,55-11 176 0,-55 11-432 0,0 0-96 16,47-1-16-16,-36 1 0 15,-2 1-1504-15,-2 0-304 0</inkml:trace>
  <inkml:trace contextRef="#ctx0" brushRef="#br0" timeOffset="74384.23">18656 10335 18431 0,'-1'1'1632'0,"1"1"-1312"0,0-1-320 0,0 1 0 15,0 0 1152-15,-2 2 176 0,2 3 16 0,0 5 16 16,-2 8 384-16,0 5 80 0,-1 4 16 0,0 1 0 16,0 3-752-16,-1-1-160 0,2-2-32 0,2-2 0 15,-2-3-560-15,4-4-112 0,-2-2-32 0,2-4 0 31,1-2-1536-31,0-1-304 0</inkml:trace>
  <inkml:trace contextRef="#ctx0" brushRef="#br0" timeOffset="74684.09">18860 10386 3679 0,'-2'-1'320'0,"-1"0"-320"16,1 1 0-16,0 0 0 0,1 1 3312 0,0 0 592 15,0 1 112-15,-2 1 16 0,-1 2-1200 0,-5 4-240 16,0 4-48-16,-3 2-16 0,1 3-1200 0,-1 1-240 16,-1 1-64-16,2-1 0 0,2-2-528 0,1-1-112 15,2-1-32-15,3-2 0 0,1-2-128 0,2-1-32 16,2-1 0-16,2-3 0 0,1 1 0 0,2-1-16 16,2-2 0-16,1 1 0 0,0-2 32 0,3 1 16 15,2-1 0-15,1-2 0 0,3 1 224 0,-1-2 32 0,-18 0 16 0,0 0 0 16,53-3-288-16,-38 1-48 0,4 0-16 0,-2 0 0 15,0 1-144-15,-1 0 0 0,-1 0 0 0,-2 1 0 32,-3-1-416-32,2-1-112 0,-4 0-32 0,-1 0-15216 0</inkml:trace>
  <inkml:trace contextRef="#ctx0" brushRef="#br0" timeOffset="74841.39">18954 10384 11967 0,'-3'5'1072'0,"0"-1"-864"0,1 0-208 0,0 2 0 16,2-4 1728-16,0 2 288 0,2 5 64 0,-2 8 16 15,-2 11 336-15,2 11 80 0,0 7 16 0,-1-3 0 16,1-4-960-16,-1-3-192 0,1-2-32 0,-1-4-10624 16,0-3-2128-16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5:10:48.4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1560 12268 911 0,'-2'-1'0'0,"1"1"0"0,-1-1 0 0,1 1 0 0,1 0 352 0,0 0-16 16,-1 0 0-16,1 0 0 0,-1-1 0 0,1 1 0 15,-2 0 0-15,2-1 0 0,0 1-336 0,0 0 0 16,0 0-160-16,-1 0 160 15,1 0-512-15,1 0 16 0,-1 1 0 0,0-1 0 0,3-1 496 0,-2-1 320 16,0 0-64-16,-1-2 0 0,2 1-256 0,0 0 0 0</inkml:trace>
  <inkml:trace contextRef="#ctx0" brushRef="#br0" timeOffset="299.81">1705 12176 11967 0,'1'-1'528'0,"-1"0"112"0,0 0-512 0,0 0-128 0,0 1 0 0,-1-1 0 16,-1 0 1984-16,-1 0 352 0,-2-1 80 0,-2 0 16 15,-5-1 176-15,-2 2 32 0,-3 2 16 0,1 1 0 0,-1 3-1056 0,0 1-224 16,0 2-32-16,0 1-16 0,2 2-112 16,1-1-32-16,3 2 0 0,1 1 0 0,0 1-608 15,2 1-112-15,2 1-16 0,0 1-16 0,3 1-224 0,0 2-32 16,1-1-16-16,2 1 0 0,2-1-160 0,0-3 128 15,2-1-128-15,1-3 128 0,1-2-128 0,1 1 0 16,4-2 0-16,1 0 0 0,2 0 0 0,0-2 0 16,4 1 0-16,0-2 0 0,1-3 0 0,-1 0 0 15,-2-1 0-15,-16-2 0 0,40 1 0 0,-40-1 0 16,52-4 0-16,-52 4 0 0,51-8-224 0,-51 8 32 16,0 0 0-16,69-29-12032 15,-69 29-2384-15</inkml:trace>
  <inkml:trace contextRef="#ctx0" brushRef="#br0" timeOffset="950.83">1944 12544 1839 0,'-3'2'160'0,"3"-1"-160"0,-1 0 0 0,0 0 0 0,0 0 1936 0,1-1 368 0,0 0 64 0,0 0 0 0,-2 0-160 0,2-2-32 15,-2 0-16-15,1-2 0 0,0-1-496 0,1-2-112 16,-1-3-16-16,1-4 0 0,1-3-320 0,0 0-80 16,0 5-16-16,1-4 0 0,2-6-48 0,1-10-16 15,0-10 0-15,4-4 0 0,-1 4-272 0,0 5-48 16,-2 6-16-16,2 7 0 0,-1 4-144 0,-2 5-16 16,1 4-16-16,-1 0 0 0,0 5 0 0,-1 0 0 15,1 3 0-15,-2 0 0 0,1 3-160 0,0 1-48 16,2 3 0-16,-1 3 0 0,3 3-112 0,0 3-32 15,3 5 0-15,0 2 0 0,-3 1 16 0,1 4 0 16,0 4 0-16,-1 1 0 0,-1 0-208 0,0-2 0 0,1-2 128 16,-3-5-128-16,2-5 0 0,-2-5 0 0,0-2 0 0,-1-5 0 15,1-1 0-15,-4-2 0 0,2-1 0 0,-1 0 0 16,0-2-272-16,0-1 0 0,0 0 0 0,0-5 0 31,1-2-224-31,0-6-32 0,0-4-16 0,4-6 0 16,-3-2 80-16,2 2 16 0,-1 2 0 0,0-1 0 0,-1-1 112 0,1 3 16 0,0 5 16 0,-2 0 0 15,1 1 304-15,0 1-128 0,-1 1 128 0,-1 2 0 16,0 3 0-16,1 2 0 0,-1 3 0 0,-1 3 144 16,1 2 224-16,-2 2 32 0,3 2 16 0,-1 2 0 15,1 3 240-15,0 2 48 0,0 5 16 0,1 0 0 16,1 3-240-16,-1 5-48 0,1 4-16 0,-1 4 0 16,0 4-288-16,-1-1-128 0,1 2 128 0,-1-4-128 15,2-3 0-15,-2-7 0 0,2-2 128 0,0-7-128 16,0-3-304-16,0-3-80 0</inkml:trace>
  <inkml:trace contextRef="#ctx0" brushRef="#br0" timeOffset="1317.51">2546 12092 10991 0,'-4'0'240'0,"-1"1"48"0,2 0 16 0,-2 2 16 0,3 0-320 0,0 1 0 16,3-2 0-16,-7 8 0 0,0 8 2752 0,-3 9 480 0,-1 10 96 0,2 3 32 16,3 3-1056-16,2-3-192 0,2-1-64 0,3-6 0 15,2-6-848-15,4-4-176 0,1-5-48 0,1-4 0 16,-1-4-688-16,2-2-144 0,0-3-16 0,-2-2-128 16,1-1 0-16,-1-3 0 0,-1-2-192 0,1-3 48 31,0-2-272-31,-9 8-48 0,0 0-16 0,22-46 0 0,-17 22 192 0,-1-4 32 0,-1-3 16 0,-2-2 0 15,-2 2 240-15,-3 1 0 0,0 3 0 0,-5 3 0 16,2 4 272-16,-2 2 48 0,-2 1 16 0,-3 2 0 16,-2 2 384-16,1 1 80 0,-1 2 16 0,0 4 0 15,-1 2-304-15,3 3-48 0,1 2-16 0,1 1 0 16,3 3-224-16,4-1-48 0,0 1-16 0,5 0 0 16,3 0-768-16,4-1-160 0,3 1-16 0,5-2-15184 15</inkml:trace>
  <inkml:trace contextRef="#ctx0" brushRef="#br0" timeOffset="1700.85">2917 11943 7711 0,'-1'-4'336'0,"-1"2"80"0,2 1-416 0,-2 0 0 16,-1 1 0-16,2 0 0 0,-3 2 1808 0,-1 3 288 15,-7 4 48-15,-3 4 16 0,-3 3 1040 0,0 2 192 16,2 0 64-16,1 0 0 0,1 1-1168 0,1-2-240 16,1-1-32-16,2-3-16 0,1-1-1056 0,1-1-224 15,4-2-32-15,-1-2-16 0,4-1-528 0,0 0-144 0,0-2 0 16,2-1 0-16,3 2 0 0,2 2 0 0,0-3 0 0,4 2 0 16,0 0 0-16,3-1 0 0,1 1 0 0,1 0 0 15,2-2 0-15,1 2 0 0,-1-1 0 0,0 1 0 16,-2 1 0-16,-1-1 0 0,-1 4 0 0,-3 0 0 15,0 1 0-15,-2 0 0 0,0 1 0 0,-2 0 0 16,0 0 144-16,-3 1-144 0,2 0 192 0,-4 0-192 16,0-1 256-16,-2 1-48 0,-2-1-16 0,-2 0 0 15,-2 0 0-15,-3 2 0 0,-3-2 0 0,-2-1 0 16,-2-2-48-16,-3-2-16 0,-4 0 0 0,-1-4 0 16,-2-1-128-16,-1-2 0 0,3 0 0 0,2-3 0 15,2-2-560-15,1-3-192 0,3 0-32 0,0-2-16128 16</inkml:trace>
  <inkml:trace contextRef="#ctx0" brushRef="#br0" timeOffset="2533.77">3100 15391 11967 0,'0'1'1072'16,"0"0"-864"-16,0-2-208 0,1 1 0 15,0 1 2112-15,2-1 368 0,2 1 80 0,4 0 0 16,5-1-320-16,7 0-64 0,6 1 0 0,6-2-16 0,2 0-480 0,1-2-80 15,-36 3-32-15,64-4 0 0,-64 4-736 0,51-6-128 16,-51 6-48-16,37-3 0 0,-25 2-528 0,0 1-128 16,-5 2 0-16,-1 0 0 15,-1 1-752-15,-3 1-176 0,0 3-32 0,-2-2-14528 16</inkml:trace>
  <inkml:trace contextRef="#ctx0" brushRef="#br0" timeOffset="2700.56">3304 15443 20271 0,'-4'2'896'0,"1"0"192"0,1 0-880 0,2-1-208 15,0 1 0-15,0 0 0 0,0 1 1936 0,2 3 352 0,1 7 64 0,0 5 16 16,1 10-112-16,1 1-16 16,0 5 0-16,-1 0 0 0,1 0-1312 0,0-4-272 15,-1-3-48-15,-1-3-16 0,-1-5-432 0,3-5-160 0,-3-1 0 0,1-4-11488 16,-1-1-2400-16</inkml:trace>
  <inkml:trace contextRef="#ctx0" brushRef="#br0" timeOffset="3450.07">3705 15379 7359 0,'2'-7'320'0,"1"2"80"0,-1 1-400 0,-2 1 0 0,2 1 0 0,-4 1 0 16,2 0 1504-16,-2-1 224 0,-1-2 32 0,-2 2 16 15,-4 1 832-15,-3 2 160 0,-2 5 48 0,-1 4 0 16,-1 3-464-16,-1 3-96 0,1 4-16 0,1 0 0 15,1 4-816-15,0 2-160 0,3 4-48 0,2 1 0 16,1-1-352-16,4-3-80 0,2-2-16 0,4-3 0 16,0-2-448-16,5-4-112 0,1-1-16 0,2-2 0 15,4-1-192-15,2-1 0 0,3 0 0 0,2-2 0 16,0 1 0-16,0-3 0 0,1 1 0 0,-4-4 0 16,-1 0 0-16,-1-1 0 0,0-2 0 0,-2-3 0 15,-1 0 0-15,-3-2 0 0,1-1 0 0,-2-4 0 16,-2-1-288-16,-1-1-48 0,-3-2-16 0,1 1 0 15,-3-2-1488-15,-2 0-288 0,-1-1-64 0,-1 2-16 16,-1 0-384-16,0 2-80 0,-1 1-16 0,-2 1 0 16,2 2 960-16,-2-1 192 0,-1 2 48 0,2 0 0 0,-2 0 1024 0,2 1 208 15,-2 0 32-15,3 1 16 0,-2 1 560 0,4 1 112 16,-1 0 32-16,2 1 0 0,2 1 944 0,-1 0 192 16,1 0 32-16,0 0 16 0,1 0-288 0,0 0-64 15,2 1-16-15,2-1 0 0,0 0-480 0,3 1-112 16,1-1-16-16,0 0 0 0,0-1 208 0,2 0 48 15,-1 0 0-15,1-1 0 0,-2 1-384 0,2 0-64 16,0 1 0-16,-2 1-16 0,0 1 64 0,2 1 16 16,-3 0 0-16,0 2 0 0,0 1-80 0,-1 2-16 15,-1 2 0-15,-1 1 0 0,0 2-96 0,0 0-32 16,-2 4 0-16,1 1 0 0,-2 1-128 0,1-1-32 16,-1 0 0-16,-2-2 0 0,0-1-192 0,-1-2 0 0,0-1 0 15,-2-2 0-15,1-2 0 0,-1 0 0 0,0-2 0 0,1-1-12048 16,-2-2-2480-16</inkml:trace>
  <inkml:trace contextRef="#ctx0" brushRef="#br0" timeOffset="4534.2">4877 13167 13823 0,'-4'-2'1216'0,"2"0"-960"0,0 1-256 0,0 0 0 16,-1 2 1744-16,-2-1 304 0,-1-1 64 0,-8 2 16 16,-4 3 224-16,-4 2 32 0,-2 5 16 0,1 2 0 0,-1 4-928 0,1 4-192 15,1 1-48-15,2 3 0 16,3 1-240-16,4 1-48 0,4 2-16 0,1-2 0 16,3 0-288-16,3-2-64 0,2-2-16 0,0-2 0 0,2-4-352 0,0-1-64 15,3-2-16-15,0-3 0 0,1 0-128 0,3-2 0 16,1 0 0-16,3-3 0 0,3 1 0 0,1-2 0 15,2-1 0-15,0-2 0 0,-2-1 0 0,-17-1 0 16,41-7 0-16,-41 7 0 0,0 0 0 0,66-32 0 16,-66 32 0-16,43-35 0 15,-43 35-768-15,38-45-96 0,-38 45-16 0,33-46 0 16,-33 46-2368-16,29-38-464 0</inkml:trace>
  <inkml:trace contextRef="#ctx0" brushRef="#br0" timeOffset="5183.5">5078 13552 11967 0,'-2'6'528'0,"0"-4"112"0,1 0-512 0,0-1-128 15,2-1 0-15,-1-1 0 0,1-1 1136 0,-1 0 192 16,0-3 32-16,3-4 16 0,-1-3 112 0,1-6 32 15,-3 18 0-15,8-46 0 0,-8 46-96 0,7-54-16 16,-7 54 0-16,10-50 0 0,-10 50-208 0,9-54-48 16,-9 54-16-16,8-54 0 0,-8 54-384 0,11-53-80 15,-11 53-16-15,11-50 0 0,-11 50-32 0,12-41-16 16,-12 41 0-16,0 0 0 0,11-36-16 0,-8 32 0 16,-1 4 0-16,1 2 0 0,0 0-192 0,1 7-32 15,1 4-16-15,0 5 0 0,1 4-32 0,-1 7-16 16,3 3 0-16,-3-4 0 0,0-4-176 0,-2 4-128 15,2 4 192-15,-1 0-192 0,1 0 0 0,-2-5 0 0,1-1 0 0,-1-6 0 16,2-2 0-16,-2-4 0 0,1-3 0 0,1-6 0 16,-1-1 0-16,-2-4 0 0,1-2-208 0,2-3 80 31,0 0-272-31,-2-6-48 0,2-5-16 0,-1-3 0 0,-4 19 128 0,9-48 16 0,-5 20 16 0,-1 3 0 16,0 3 160-16,1-1 144 0,-2 0-208 0,0 1 80 15,-1-2-112-15,2 0-16 0,-2 2 0 0,0 0 0 16,1 3 256-16,0 1 0 0,0 3-160 0,-1 4 160 15,3 4 0-15,0 3 288 0,-2 3-48 0,2 4-16 16,-1 3 208-16,1 6 32 0,1 4 16 0,0 4 0 16,0 4 32-16,0 1 16 0,0 2 0 0,1-2 0 0,-1 0-352 15,0 0-176-15,1-1 160 0,0 1-160 0,1 0 0 0,1 0 0 16,1-1 0-16,0-1 0 0,0 0 0 16,1-3 0-16,-2-2 0 0,1-2-12160 15,-2-2-2352-15</inkml:trace>
  <inkml:trace contextRef="#ctx0" brushRef="#br0" timeOffset="5617.44">5696 13230 11967 0,'-5'-2'256'0,"1"0"64"0,0 1 16 0,-1-1 0 0,3 1-336 0,0 1 0 0,-1 0 0 0,-3 0 0 15,-3 1 3008-15,-3 1 512 0,-2 4 128 0,1 2 0 16,2 3-1232-16,0 2-256 0,4 4-48 0,2 3-16 16,1 2-624-16,2 4-112 0,4 5-16 0,-1-1-16 15,5-1-752-15,1-5-128 0,0-3-48 0,4-5 0 16,0-2-400-16,1-4 0 0,0-3 0 0,0-2 0 15,0-3 0-15,-1-2 0 0,0-2-224 0,-2-2 80 16,1-1-160-16,-10 5-16 0,0 0-16 0,0 0 0 16,43-55 0-16,-43 55 0 0,16-45 0 0,-16 45 0 15,11-45-240-15,-10 24-64 0,-2 1 0 0,-2 0 0 16,-1 5-32-16,-3-1-16 0,-3 1 0 0,-2-1 0 0,0 1 528 0,-2 0 160 16,0 1 0-16,-2 1 0 0,3 1 0 0,-1 3 0 15,2 2 0-15,1 4 0 0,0 3 176 0,3 4 32 16,0 4 16-16,2 1 0 0,1 3-64 0,2-1-16 15,3 1 0-15,0-2 0 16,3 0-992-16,1-2-208 0</inkml:trace>
  <inkml:trace contextRef="#ctx0" brushRef="#br0" timeOffset="6133.12">5983 13035 4191 0,'-4'2'0'0,"2"-1"176"0,0 0-48 0,0-1 0 0,1 0-128 0,0 0 0 0,0 1 0 0,0 0 0 15,-1 0 2560-15,-2 1 496 0,1 2 80 0,-2-1 32 16,1 2-128-16,0-1-32 0,-1 3 0 0,-1-1 0 16,2 0-592-16,-2 2-128 0,0 1-32 0,1-1 0 15,-2-1-976-15,2 2-208 0,0-1-48 0,-2 1 0 16,2-1-576-16,0 0-128 0,1 0-32 0,-1 0 0 16,1-2-288-16,2 1 160 0,-1 0-160 0,2 0 128 15,1-1-128-15,1 0 192 0,2 0-192 0,1-1 192 0,1 1-192 0,2 1 160 16,1-1-160-16,0 0 160 0,-3-1-160 0,5 0 0 15,-1 2 0-15,4 0 0 0,1 3 0 0,0-2 0 16,-3 0 0-16,1-1 0 0,1 0 0 0,1 1 0 16,0-1 0-16,-2 1 0 0,0-2 128 0,1 1-128 15,0 0 128-15,-3-1-128 0,-1-1 144 0,-1-1-144 16,-1 1 160-16,-3 0-160 0,0-1 128 0,-2 1-128 16,-2 0 0-16,-1-1 0 0,-1 0 160 0,-2 1-160 15,-1 1 160-15,-3-1-160 0,-1 1 192 0,-1 1-48 16,-2-1-16-16,0 1 0 0,0-2-128 0,-4 1 128 15,1 0-128-15,2-2 128 0,-2 0-128 0,0 1 0 0,0-1 0 16,0-1 0-16,2 1 0 0,1-1 0 0,0-1 0 0,2 0-176 31,1-1-832-31,5 0-160 0</inkml:trace>
  <inkml:trace contextRef="#ctx0" brushRef="#br0" timeOffset="7100.56">6065 16300 10127 0,'0'2'896'0,"3"1"-704"0,-1-1-192 0,1-3 0 15,-1 1 1792-15,2 1 320 0,0 1 64 0,9 2 0 16,5-1 160-16,7 2 32 0,4-1 0 0,1 0 0 16,1-2-576-16,-2-1-128 0,2 1 0 0,1-2-16 0,-3 0-384 0,-1-1-80 15,-1-1-16-15,-2-2 0 0,-1-1-672 0,-24 5-144 16,42-10-32-16,-26 4 0 0,-5 3-320 0,-1 0-256 15,-3 3 32-15,-2 0-16400 16</inkml:trace>
  <inkml:trace contextRef="#ctx0" brushRef="#br0" timeOffset="7271.53">6344 16349 11055 0,'-5'13'480'0,"3"-2"112"0,0-4-464 0,1-1-128 15,0 0 0-15,1 0 0 0,0 5 1760 0,0 7 336 16,0 7 64-16,0 8 16 0,2 8 240 0,1 4 48 16,1 1 16-16,1-2 0 0,0-2-1472 0,-1-4-304 15,3-5-48-15,-1-7-16 0,0-7-768 0,1-6-176 0</inkml:trace>
  <inkml:trace contextRef="#ctx0" brushRef="#br0" timeOffset="7903.13">6780 16361 5519 0,'-3'0'496'0,"-1"0"-496"16,4-1 0-16,-4 2 0 0,2 0 1632 0,-4 1 224 16,-3 4 64-16,-7 5 0 0,-4 7 288 0,-2 5 64 15,4 2 16-15,2 2 0 0,1 1-496 0,3 0-112 16,2 2-16-16,2 1 0 0,5 0-96 0,3-3-32 15,3-1 0-15,2-2 0 0,1-2-528 0,3-2-112 16,2 0-32-16,2-5 0 0,-1-3-560 0,2-3-112 16,-2 0-32-16,4-2 0 0,-1 0-160 0,1-3 0 15,1 0 0-15,0-2 0 0,0-2 0 0,-1-1 0 16,1 0 0-16,-1-2 0 0,-1-2 0 0,-15 4 0 0,0 0 0 0,0 0 0 16,41-34 0-16,-37 22-224 0,-2-1 80 0,-4-1 16 31,-2 0-960-31,-3-1-176 0,-1 2-32 0,-3 1-16 15,1 0-896-15,-1 1-176 0,-2 3-48 0,1 1 0 16,3 2 576-16,-3 0 96 0,2 3 32 0,1 1 0 0,-1 1 1120 0,4 1 224 0,-2 2 64 0,1-1 0 16,2 1 752-16,3-2 144 0,1 1 48 0,-1-1 0 15,4 0 816-15,1-1 160 0,1 1 48 0,0-2 0 16,3 0-432-16,-1-1-64 0,4 1-32 0,-1-1 0 16,2 0-64-16,-1-1-16 0,0 0 0 0,3 2 0 15,-2-1-160-15,1 1-48 0,-2 0 0 0,2 1 0 16,-1 1-192-16,-1 2-32 0,0 1-16 0,-1 1 0 0,1 1-112 0,-2 2-32 15,0 2 0-15,-1 3 0 0,0 2 0 0,-2 3-16 16,-1 4 0-16,-1 0 0 0,0-1-192 0,-1-2-48 16,-2-3 0-16,-2-1 0 0,2-2-192 0,-2-3 0 15,-1-4 128-15,2-2-128 16,1-4-496-16,-2-3-144 0</inkml:trace>
  <inkml:trace contextRef="#ctx0" brushRef="#br0" timeOffset="8716.84">7894 14681 5519 0,'2'-4'496'0,"0"1"-496"0,-1 1 0 0,-1 1 0 15,0-2 1536-15,-1 0 192 0,1-3 64 0,-2-1 0 16,-1-3 704-16,-3 1 160 0,-4 1 32 0,-2 4 0 16,-4 3-464-16,-1 3-96 0,-2 6-16 0,-3 2 0 15,3 5-544-15,-2 1-112 0,1 2-32 0,-1 3 0 16,3 2-400-16,-1 1-96 0,2 0-16 0,3 1 0 15,4 1-336-15,2 2-64 0,1-2 0 0,4 0-16 16,1-1-304-16,5-2-64 0,2-3-128 0,0-2 192 0,3-1-192 0,1-5 0 16,-3-1 0-16,7-2 0 0,3 1 0 0,2-2 0 15,2 1 0-15,0-3 0 0,1 0 0 0,-3-2 0 16,-1-2 0-16,-2 0 0 0,-1-1 0 0,-2-1 0 16,3-2 0-16,0-1 0 0,0-4 0 0,-15 7-160 15,0 0 160-15,44-30-128 16,-44 30-832-16,0 0-144 0,38-36-48 0,-38 36-9856 15,0 0-1984-15</inkml:trace>
  <inkml:trace contextRef="#ctx0" brushRef="#br0" timeOffset="9250.39">8058 15076 8511 0,'-3'4'192'0,"1"-3"32"0,0 0 16 0,2-1 0 0,0-1-240 0,0-1 0 0,0-1 0 0,2-1 0 16,1-5 1568-16,-3 9 272 0,0 0 48 0,14-52 16 15,-14 52 32-15,12-46 16 0,-12 46 0 0,15-57 0 16,-15 57-192-16,18-63-32 0,-18 63-16 0,20-64 0 16,-20 64-624-16,19-63-112 0,-19 63-16 0,18-62-16 15,-18 62-560-15,13-54-96 0,-13 54-32 0,9-40 0 16,-9 40-112-16,0 0-16 0,0 0-128 0,0 0 192 15,0 0 208-15,0 0 48 0,0 0 0 0,0 0 0 0,19 7 192 0,-14 12 32 16,-2 2 16-16,1 5 0 0,-2 1-128 0,1 1-32 16,1 2 0-16,-1-2 0 0,0-3-368 0,1 2-160 15,1 0 128-15,0 0-128 0,-1 1 0 0,1-4 0 16,0-4 0-16,0-6 0 0,-1-4-160 0,-1-3-16 16,2-6 0-16,0-2 0 15,0-3-288-15,0-3-64 0,1 0-16 0,-3-3 0 16,-3 10-512-16,0 0-96 0,0 0-32 0,19-53 0 15,-19 53 496-15,0 0 112 0,13-44 0 0,-13 44 16 0,0 0 176 0,15-50 16 16,-15 50 16-16,0 0 0 0,15-60 96 0,-15 60 32 16,6-40 0-16,-6 40 0 0,4-41 224 0,-3 22 0 15,-1 19-160-15,0 0 160 0,5-47 224 0,-5 37 112 16,3 3 32-16,-1 3 0 0,0 3 464 0,0 3 80 16,1 2 32-16,0 6 0 0,1 4 32 0,1 4 16 15,2 3 0-15,-2 4 0 0,0 1-240 0,0 0-48 0,-2-4-16 0,1 4 0 16,1 3-496-16,0 2-192 0,2 0 128 0,-1 1-128 15,1 1 0-15,0-3 0 0,1 0 0 0,0-4 0 32,-1-6-832-32,2-4-112 0,-2-4-16 0,0-5-15456 0</inkml:trace>
  <inkml:trace contextRef="#ctx0" brushRef="#br0" timeOffset="9600.79">8728 14670 5519 0,'-4'-7'240'0,"-2"3"64"0,1 1-304 0,2 1 0 0,0 2 0 0,1 0 0 0,-1 2 1728 0,-3 1 272 15,-2 4 64-15,-2 3 16 0,2 6 592 0,-1 4 112 16,3 3 32-16,1 3 0 0,1 4-560 16,1 3-96-16,3 4-32 0,2-1 0 0,0 1-736 0,3-6-160 15,0-4-16-15,2-7-16 0,3-3-832 0,-1-4-176 16,3-4-16-16,0-2-16 0,-2-3-160 0,0-3 0 15,3-2 0-15,-1-2 0 0,-2 0-272 0,1-4 16 16,-11 7 0-16,0 0 0 0,0 0 64 0,36-57 0 16,-36 57 16-16,14-58 0 0,-12 23 176 0,-3 0 0 15,-1 3-144-15,-6 2 144 16,1 4-400-16,-3 2-16 0,-1 3 0 0,-6-1 0 16,-2 0-16-16,-3 0 0 0,3 3 0 0,0 2 0 0,2 2 288 0,1 5 144 0,4 3-160 0,0 5 160 15,2 5 0-15,0 4 0 0,4 2 176 0,-1 3-48 16,4 3-256-16,-1 2-64 0,3 0 0 0,2 0-8848 15,3 0-1776-15</inkml:trace>
  <inkml:trace contextRef="#ctx0" brushRef="#br0" timeOffset="10000.44">9019 14533 1839 0,'-1'-6'160'0,"-1"3"-160"0,1 2 0 0,0 1 0 0,-1 2 1728 0,-1-2 320 15,-2 1 64-15,-3 2 16 0,-2 1 992 0,-3 6 192 16,0 5 32-16,0 1 16 0,0 3-560 0,-1 0-112 16,3 1-32-16,0-1 0 0,2-2-1248 0,1-2-240 15,3-2-48-15,2-2-16 0,1 0-720 0,2-3-128 16,4 0-48-16,1-1 0 0,1 1-208 0,3-1 0 15,0 1 0-15,3-1 0 0,0 2 0 0,0-3 0 16,0 2 0-16,1-2 0 0,-1-1 0 0,-2 0 0 16,1 0 0-16,-1-2 0 0,-1 1 0 0,-2 0 0 15,1 1 0-15,0-1 0 0,-1 1 0 0,-1 1 128 16,1 0-128-16,-1 1 0 0,-1-1 0 0,0 2 176 16,-2-1-176-16,1 2 160 0,-3 0 128 0,-2 1 32 15,-1 2 0-15,-2 0 0 0,-2 2-16 0,-2 1 0 16,-1 1 0-16,-2-3 0 0,0-2-32 0,-3-2 0 0,-2 0 0 0,2-3 0 15,0-1-272-15,0-1 0 0,2-2 0 0,0-1 0 32,0-1-1312-32,2-1-160 0</inkml:trace>
  <inkml:trace contextRef="#ctx0" brushRef="#br0" timeOffset="16317.35">9255 16442 22111 0,'2'3'1968'0,"-1"-3"-1584"0,0 0-384 0,1 0 0 16,1 0 1088-16,2 0 144 0,2 0 32 0,8-1 0 16,7-1-96-16,3-1-16 0,1-1 0 0,1-1 0 15,2 1-224-15,-1 0-48 0,1-1-16 0,0 1 0 16,-2 1-352-16,-3-1-64 0,-3 2 0 0,-6 0-16 0,-5 1-432 0,0 0 0 16,-5 2-224-16,-1 0-10224 15,-1 0-2048-15</inkml:trace>
  <inkml:trace contextRef="#ctx0" brushRef="#br0" timeOffset="16467.5">9490 16461 2751 0,'-8'7'256'0,"3"-1"-256"15,0-1 0-15,3-1 0 0,1-1 2176 0,1 0 400 16,-1 1 80-16,1 4 16 0,-1 1 656 0,-1 9 144 16,0 7 32-16,2 1 0 0,0 2-1072 0,3 3-192 15,-2-2-64-15,0 1 0 0,1 1-1248 0,-1-1-256 16,0-2-48-16,-1-5-16 15,2-5-1088-15,-1-6-224 0</inkml:trace>
  <inkml:trace contextRef="#ctx0" brushRef="#br0" timeOffset="17249.48">9927 16413 10127 0,'0'0'896'0,"0"0"-704"16,0 0-192-16,-2 0 0 0,2 0 1216 0,-1 0 192 15,-3 0 64-15,0 0 0 0,-4 1-32 0,-2 0 0 16,0 1 0-16,-3 1 0 0,3 2-288 0,-2 0-48 0,-2 4-16 0,2 1 0 16,3 2 112-16,-2 2 16 0,3-2 0 0,0 2 0 15,1 3-112-15,-2 4-16 0,0 1 0 0,2 5 0 16,-2 2-320-16,2-1-80 0,3-2-16 16,2 0 0-16,2-3-336 0,5-2-64 0,4-1-16 0,1-1 0 15,4-1-32-15,2-3-16 0,0 0 0 0,4-3 0 16,1-1-208-16,2 0 176 0,2-3-176 0,-1-1 160 15,-1-4-160-15,-2-1 128 0,-2-2-128 0,-3-1 128 16,-4 0-128-16,0-3 0 0,-12 4 0 0,0 0 128 16,39-29-128-16,-39 29 0 0,0 0 0 0,25-47 0 15,-25 47-208-15,0 0 80 0,9-49 128 0,-11 34-208 16,-1 2-560-16,-1 1-128 0,-1 3 0 16,1-1-16-16,-2 3-112 0,-1-1-32 0,0 2 0 0,-1 1 0 0,0 1 576 0,1 1 112 15,0 0 32-15,1 1 0 0,0 0 336 0,1 1 0 16,3 1 0-16,-1 0 128 0,3-1 304 0,0 1 48 15,2 0 16-15,0 0 0 0,1 0 144 0,0 1 16 16,-1-1 16-16,3 0 0 0,0 1 0 0,2-1 0 16,0 0 0-16,2 0 0 0,1 0-112 0,-1 0-32 15,2 0 0-15,-2 1 0 0,0-1-112 0,1 0-32 16,-1 2 0-16,1-2 0 0,-3 1-128 0,0 1-16 16,-1 0-16-16,0 1 0 0,-1 0-48 0,-1 1-16 15,1 0 0-15,-1 2 0 0,0 1-32 0,-1 2 0 16,1 1 0-16,-2 3 0 0,1 0-128 0,-1 3 128 15,0 1-128-15,0 0 128 0,-2 0-128 0,0-3 0 16,2-3 0-16,-1-3 0 0,0-2 0 0,-1-2 0 0,1-2 0 0,-1-3-12080 16,4-2-2448-1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16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 5063 0 0,'-1'-3'5409'0'0,"10"15"-688"0"0,28 9-1288 0 0,-34-20-2692 0 0,9 3-58 0 0,60 18 145 0 0,-13-2-168 0 0,-48-17-596 0 0,28 12 100 0 0,-36-14-156 0 0,4 2 11 0 0,-1 0 0 0 0,0 0-1 0 0,0 1 1 0 0,9 6 0 0 0,-13-8-27 0 0,0-1 0 0 0,0 1 0 0 0,-1-1 1 0 0,1 1-1 0 0,-1 0 0 0 0,1 0 0 0 0,-1 0 1 0 0,0 0-1 0 0,0 0 0 0 0,0 0 0 0 0,0 0 0 0 0,0 0 1 0 0,0 0-1 0 0,0 1 0 0 0,-1-1 0 0 0,1 0 1 0 0,-1 1-1 0 0,0-1 0 0 0,0 0 0 0 0,0 5 0 0 0,0-2-56 0 0,-1 0 0 0 0,0 0-1 0 0,0 0 1 0 0,0-1-1 0 0,-1 1 1 0 0,1 0-1 0 0,-1 0 1 0 0,0-1-1 0 0,-1 1 1 0 0,1-1-1 0 0,-1 0 1 0 0,0 0-1 0 0,-5 6 1 0 0,-1-1-91 0 0,-1 0 1 0 0,-1 0-1 0 0,-19 12 0 0 0,22-16 82 0 0,0-2 0 0 0,-1 1 0 0 0,1-1 0 0 0,0 0 0 0 0,-18 3 0 0 0,6-1-82 0 0,3-2-27 0 0,0-1 0 0 0,0 0 0 0 0,-29-2 0 0 0,2 1-26 0 0,39-1 135 0 0,-16 3 345 0 0,20 2 89 0 0,12 3 11 0 0,0-2-183 0 0,40 17 353 0 0,-10-7-464 0 0,12 2-66 0 0,-20-9-155 0 0,32 11-450 0 0,-61-18 556 0 0,1 0 0 0 0,-1 0 1 0 0,0 0-1 0 0,1 1 0 0 0,-1-1 1 0 0,0 1-1 0 0,-1 0 0 0 0,1 0 1 0 0,0 1-1 0 0,4 5 0 0 0,-7-7 46 0 0,1 0 0 0 0,-1-1 0 0 0,0 1-1 0 0,0 0 1 0 0,-1 0 0 0 0,1 0 0 0 0,0 0 0 0 0,-1 0 0 0 0,1 1-1 0 0,-1-1 1 0 0,0 0 0 0 0,0 0 0 0 0,0 0 0 0 0,0 0-1 0 0,0 0 1 0 0,0 1 0 0 0,0-1 0 0 0,-1 0 0 0 0,1 0 0 0 0,-1 0-1 0 0,1 0 1 0 0,-1 0 0 0 0,0 0 0 0 0,0 0 0 0 0,0 0-1 0 0,0 0 1 0 0,0-1 0 0 0,-1 1 0 0 0,1 0 0 0 0,0-1-1 0 0,-1 1 1 0 0,1-1 0 0 0,-1 1 0 0 0,-3 2 0 0 0,-3 2 126 0 0,0 0-1 0 0,0-1 1 0 0,-1 1 0 0 0,1-2 0 0 0,-1 1-1 0 0,-12 3 1 0 0,-4 2 70 0 0,15-6-151 0 0,0 1 0 0 0,0-1 0 0 0,-1-1 0 0 0,1 0 0 0 0,-1-1 1 0 0,0 0-1 0 0,0 0 0 0 0,0-1 0 0 0,0-1 0 0 0,-13 0 0 0 0,20-1-86 0 0,1 0-1 0 0,0 1 1 0 0,-1-1-1 0 0,1 1 0 0 0,-1 0 1 0 0,1 0-1 0 0,0 0 1 0 0,-1 0-1 0 0,1 1 1 0 0,-1-1-1 0 0,1 1 1 0 0,0 0-1 0 0,-1 0 1 0 0,1 0-1 0 0,0 0 0 0 0,-5 3 1 0 0,-6 3-288 0 0,14-7 251 0 0,0 0 0 0 0,0 0-1 0 0,-1 0 1 0 0,1 1 0 0 0,0-1 0 0 0,0 0 0 0 0,0 0-1 0 0,-1 0 1 0 0,1 0 0 0 0,0 0 0 0 0,0 0 0 0 0,0 0-1 0 0,-1 1 1 0 0,1-1 0 0 0,0 0 0 0 0,0 0 0 0 0,-1 0-1 0 0,1 0 1 0 0,0 0 0 0 0,0 0 0 0 0,-1 0 0 0 0,1 0-1 0 0,0 0 1 0 0,0 0 0 0 0,0 0 0 0 0,-1 0-1 0 0,1-1 1 0 0,0 1 0 0 0,0 0 0 0 0,-1 0 0 0 0,1 0-1 0 0,0 0 1 0 0,0 0 0 0 0,0 0 0 0 0,-1 0 0 0 0,1-1-1 0 0,0 1 1 0 0,0 0 0 0 0,0 0 0 0 0,0 0 0 0 0,-1 0-1 0 0,1-1 1 0 0,0 1 0 0 0,0 0 0 0 0,0 0 0 0 0,0 0-1 0 0,0-1 1 0 0,0 1 0 0 0,0 0 0 0 0,0 0-1 0 0,-1-1 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1T06:15:49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24575,'-1'33'0,"-8"40"0,2-15 0,-20 89 0,17-107 0,2 0 0,-4 62 0,9-64 0,-12 57 0,-1-2 0,-1 27 0,7-55 0,-3 90 0,13-89 0,2 1 0,4-1 0,21 105 0,-5-37 0,-16-88 0,20 81 0,-14-81 0,7 58 0,2 13 0,63 281 0,-64-304 0,11 73 0,-5-24 0,-15-92 0,6 69 0,-13-82 0,15 57 0,-1-5 0,7 22 0,-14-71 0,6 47 0,-13-59 0,3-1 0,9 30 0,-6-26 0,6 39 0,8 70 0,26 238 0,-20-166 0,-8-77 0,6 9 0,2 29 0,-15-64 0,36 131 0,-16-86 0,-15-81 0,-12-50 0,-1 1 0,4 30 0,-5-19 0,18 59 0,-2-13 0,111 476 0,-113-436 0,-15-78 0,2-1 0,19 61 0,56 180 0,-43-142 0,-24-86 0,-4-14 0,28 73 0,6 8 0,-1 0 0,35 70 0,46 95 0,-107-251 0,16 53 0,-24-61 0,1 0 0,1-1 0,27 46 0,-28-54 0,0 1 0,-1 0 0,-1 0 0,9 37 0,-12-37 0,1 0 0,0 0 0,2-1 0,1 0 0,14 22 0,-10-18 0,0 1 0,20 49 0,-21-41 0,20 32 0,-33-65 0,24 40 0,-1 2 0,-2 0 0,16 47 0,-19-40 0,33 60 0,14 37 0,-45-95 0,32 58 0,-41-85 0,-1 0 0,11 42 0,-13-37 0,18 42 0,-5-25 0,-2 1 0,21 76 0,-8-14 0,4-1 0,63 129 0,-25-84 0,36 83 0,-96-206 0,36 56 0,-23-40 0,2 16 0,-23-46 0,1-1 0,13 23 0,11 12 0,45 93 0,-62-115 0,30 44 0,-29-49 0,-1 0 0,20 45 0,-4 1 0,70 117 0,-20-59 0,18 33 0,-73-114 0,1 4 0,3 0 0,47 63 0,64 72 0,-103-133 0,34 66 0,-8-11 0,25 54 0,-66-119 0,9 12 0,64 84 0,-29-46 0,71 105 0,-120-172 0,1 2 0,33 36 0,53 56 0,83 83 0,-85-95-1365,-82-87-5461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17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3679 0 0,'0'0'59'0'0,"0"0"0"0"0,0 0-1 0 0,0 0 1 0 0,0 0-1 0 0,0 0 1 0 0,-1 0-1 0 0,1 0 1 0 0,0 0-1 0 0,0 0 1 0 0,0 0-1 0 0,0 0 1 0 0,0 0 0 0 0,0 0-1 0 0,-1 0 1 0 0,1 0-1 0 0,0 0 1 0 0,0 0-1 0 0,0 0 1 0 0,0 0-1 0 0,0 0 1 0 0,0 0-1 0 0,-1 0 1 0 0,1 0 0 0 0,0 0-1 0 0,0 0 1 0 0,0 1-1 0 0,0-1 1 0 0,0 0-1 0 0,0 0 1 0 0,0 0-1 0 0,0 0 1 0 0,0 0-1 0 0,-1 0 1 0 0,1 0 0 0 0,0 1-1 0 0,0-1 1 0 0,0 0-1 0 0,0 0 1 0 0,0 0-1 0 0,0 0 1 0 0,0 0-1 0 0,0 0 1 0 0,0 1-1 0 0,0-1 1 0 0,0 0 0 0 0,0 0-1 0 0,0 0 1 0 0,0 0-1 0 0,0 0 1 0 0,0 1-1 0 0,0-1 1 0 0,7 9 2303 0 0,10 8 449 0 0,-2-7-1580 0 0,1 0 0 0 0,0-1 0 0 0,1-1 0 0 0,24 9 0 0 0,-18-8-271 0 0,36 21 1 0 0,-57-29-966 0 0,-1 0 0 0 0,0-1 0 0 0,1 1 1 0 0,-1 0-1 0 0,0 0 0 0 0,0 0 0 0 0,0 0 1 0 0,0 0-1 0 0,0 1 0 0 0,0-1 0 0 0,0 0 1 0 0,0 0-1 0 0,0 1 0 0 0,-1-1 1 0 0,1 0-1 0 0,0 1 0 0 0,-1-1 0 0 0,1 1 1 0 0,-1-1-1 0 0,0 0 0 0 0,1 1 0 0 0,-1-1 1 0 0,0 1-1 0 0,0-1 0 0 0,0 1 0 0 0,0-1 1 0 0,0 1-1 0 0,0-1 0 0 0,-1 1 1 0 0,1-1-1 0 0,0 1 0 0 0,-1-1 0 0 0,1 1 1 0 0,-1-1-1 0 0,1 1 0 0 0,-1-1 0 0 0,0 0 1 0 0,0 1-1 0 0,1-1 0 0 0,-1 0 0 0 0,0 0 1 0 0,-2 2-1 0 0,-1 2-112 0 0,0 0 0 0 0,-1-1 0 0 0,0 1 0 0 0,0-1 0 0 0,0 0 0 0 0,0 0 0 0 0,0-1 0 0 0,-10 5 1 0 0,-89 34-2259 0 0,32-19 4650 0 0,71-22-2227 0 0,1-1 1 0 0,0 0 0 0 0,-1 0 0 0 0,1 0-1 0 0,0 0 1 0 0,-1 0 0 0 0,1 1 0 0 0,0-1-1 0 0,0 0 1 0 0,-1 0 0 0 0,1 0 0 0 0,0 1-1 0 0,0-1 1 0 0,-1 0 0 0 0,1 0 0 0 0,0 1-1 0 0,0-1 1 0 0,0 0 0 0 0,-1 1 0 0 0,1-1-1 0 0,0 0 1 0 0,0 1 0 0 0,0-1 0 0 0,0 0-1 0 0,0 1 1 0 0,0-1 0 0 0,0 0 0 0 0,0 1-1 0 0,0-1 1 0 0,0 0 0 0 0,0 1 0 0 0,0-1-1 0 0,0 1 1 0 0,6 15 740 0 0,-4-14-726 0 0,-1 0-1 0 0,1 1 1 0 0,0-1-1 0 0,-1 0 1 0 0,1 0-1 0 0,0 0 1 0 0,0-1 0 0 0,0 1-1 0 0,1 0 1 0 0,-1-1-1 0 0,4 2 1 0 0,29 5 53 0 0,42 2 0 0 0,-72-9-115 0 0,4 0-45 0 0,0 0-1 0 0,0 0 0 0 0,17-2 1 0 0,-11 0-4 0 0,9-3-1530 0 0,34-13-5682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17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8751 0 0,'4'6'384'0'0,"-1"-4"88"0"0,-1 2-376 0 0,1-1-96 0 0,0 0 0 0 0,-1-1 0 0 0,2 1 656 0 0,3 4 112 0 0,5 4 32 0 0,5 2 0 0 0,0 2-120 0 0,-3-5-16 0 0,-9-5-8 0 0,2 1 0 0 0,1-1-888 0 0,5 2-184 0 0,-3 1-32 0 0,-1-5-5312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17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 5983 0 0,'-8'2'264'0'0,"2"-2"56"0"0,1 2-256 0 0,-1-1-64 0 0,2 2 0 0 0,-1 0 0 0 0,-2 2 1184 0 0,-5 5 216 0 0,-7 4 40 0 0,-6 5 16 0 0,0 3-448 0 0,0 1-88 0 0,1 4-24 0 0,2-2 0 0 0,4-5-1288 0 0,9-4-264 0 0,6-1-48 0 0,1-1-16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18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 4143 0 0,'0'0'319'0'0,"0"17"2346"0"0,-1 17 321 0 0,-1 1 0 0 0,-2-1 0 0 0,-15 60 0 0 0,-44 95 446 0 0,61-184-3373 0 0,-5 19-6338 0 0,5-8-725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18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3679 0 0,'10'9'160'0'0,"-5"-4"40"0"0,-1 2-200 0 0,0-2 0 0 0,-1-2 0 0 0,1 1 0 0 0,0 0 968 0 0,3 7 152 0 0,2 4 32 0 0,5 4 8 0 0,-1 3-424 0 0,0-6-80 0 0,-3-7-16 0 0,1-7-8 0 0,3-8-1736 0 0,2-2-344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18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9647 0 0,'-1'0'63'0'0,"1"0"0"0"0,-1 0 0 0 0,1 0 0 0 0,-1 0 0 0 0,1 0 0 0 0,0 0 0 0 0,-1 0 0 0 0,1 1-1 0 0,-1-1 1 0 0,1 0 0 0 0,-1 0 0 0 0,1 0 0 0 0,0 0 0 0 0,-1 1 0 0 0,1-1 0 0 0,-1 0 0 0 0,1 0 0 0 0,0 1 0 0 0,-1-1-1 0 0,1 0 1 0 0,0 1 0 0 0,0-1 0 0 0,-1 0 0 0 0,1 1 0 0 0,0-1 0 0 0,0 0 0 0 0,-1 1 0 0 0,1-1 0 0 0,0 1-1 0 0,-14 14 2179 0 0,-22 32 2073 0 0,30-37-4013 0 0,-1 0 0 0 0,2 0 0 0 0,-1 1 0 0 0,1 0 0 0 0,-4 16 0 0 0,8-25-311 0 0,1 1 0 0 0,0 0 0 0 0,0 0 0 0 0,1 0 1 0 0,-1 0-1 0 0,1-1 0 0 0,-1 1 0 0 0,1 0 0 0 0,0 0 0 0 0,0-1 0 0 0,0 1 0 0 0,0-1 0 0 0,1 1 0 0 0,-1-1 0 0 0,3 3 0 0 0,26 36-345 0 0,-30-40 357 0 0,38 43-4 0 0,-20-25 24 0 0,-2 0 0 0 0,18 27 0 0 0,-21-28-23 0 0,-10-15 2 0 0,-1 0-1 0 0,0 0 0 0 0,0 0 0 0 0,0 0 1 0 0,0 1-1 0 0,1 3 0 0 0,-2-6 0 0 0,-1 1-1 0 0,0-1 0 0 0,1 0 1 0 0,-1 1-1 0 0,0-1 0 0 0,0 0 1 0 0,0 1-1 0 0,0-1 0 0 0,-1 0 1 0 0,1 0-1 0 0,0 1 0 0 0,-1-1 1 0 0,1 0-1 0 0,0 1 0 0 0,-1-1 1 0 0,1 0-1 0 0,-1 0 0 0 0,0 0 1 0 0,1 0-1 0 0,-1 0 1 0 0,-1 2-1 0 0,-2 1 0 0 0,0 0-1 0 0,0 0 1 0 0,0-1 0 0 0,0 0-1 0 0,0 0 1 0 0,-1 0 0 0 0,0 0 0 0 0,1-1-1 0 0,-1 1 1 0 0,-9 2 0 0 0,10-4-208 0 0,-1 1 1 0 0,0-1-1 0 0,1-1 1 0 0,-1 1-1 0 0,-7 0 1 0 0,9-1-246 0 0,1 0 0 0 0,-1-1 0 0 0,0 1 0 0 0,1 0 0 0 0,-1-1 0 0 0,1 0 0 0 0,-1 1 0 0 0,1-1 0 0 0,0 0 0 0 0,-5-3 0 0 0,-13-13-5218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18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6447 0 0,'11'2'288'0'0,"-4"1"56"0"0,1 0-280 0 0,-3-2-64 0 0,1 0 0 0 0,-1 1 0 0 0,4-1 1120 0 0,8 1 1592 0 0,49 3-592 0 0,20-5-912 0 0,5-10-3656 0 0,-18-11-3784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22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8751 0 0,'2'4'389'0'0,"1"-1"-1"0"0,-1 0 1 0 0,1 0-1 0 0,0-1 1 0 0,0 1-1 0 0,0-1 1 0 0,0 1-1 0 0,0-1 1 0 0,0 0-1 0 0,1 0 0 0 0,3 2 1 0 0,3 0 401 0 0,0 1 0 0 0,19 5 0 0 0,-24-9-643 0 0,0 0 1 0 0,1 0-1 0 0,-1 0 0 0 0,0-1 0 0 0,1 0 0 0 0,-1 0 1 0 0,1 0-1 0 0,-1 0 0 0 0,0-1 0 0 0,0 0 0 0 0,1 0 0 0 0,8-4 1 0 0,-11 4-564 0 0,0-1 1 0 0,1 0 0 0 0,-1 1 0 0 0,0-1 0 0 0,-1-1 0 0 0,1 1-1 0 0,0 0 1 0 0,-1-1 0 0 0,1 1 0 0 0,-1-1 0 0 0,0 0-1 0 0,4-5 1 0 0,1-3-4877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22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1839 0 0,'-1'0'219'0'0,"-1"1"0"0"0,1-1 0 0 0,-1 1 1 0 0,1-1-1 0 0,0 1 0 0 0,-1-1 0 0 0,1 1 0 0 0,0 0 0 0 0,-1-1 0 0 0,1 1 0 0 0,0 0 0 0 0,0 0 0 0 0,0 0 0 0 0,0 0 0 0 0,0 0 0 0 0,0 0 0 0 0,0 1 0 0 0,0-1 0 0 0,0 0 0 0 0,1 0 0 0 0,-1 1 0 0 0,0-1 0 0 0,1 0 0 0 0,-1 1 0 0 0,1-1 0 0 0,-1 1 0 0 0,1-1 0 0 0,0 0 0 0 0,0 1 0 0 0,-1 2 0 0 0,-20 126 8322 0 0,12-65-7256 0 0,7-58-1521 0 0,1 4-68 0 0,1-3-4450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22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0 8751 0 0,'-21'40'3064'0'0,"-29"78"-1"0"0,22-48-1654 0 0,1-13-186 0 0,-16 42 764 0 0,38-85-1751 0 0,1-1-1 0 0,0 1 1 0 0,1-1-1 0 0,0 1 0 0 0,0 19 1 0 0,3-30-202 0 0,0-1 1 0 0,0 1-1 0 0,0-1 0 0 0,0 1 1 0 0,1-1-1 0 0,-1 1 0 0 0,1-1 1 0 0,-1 1-1 0 0,1-1 0 0 0,0 0 1 0 0,0 1-1 0 0,0-1 0 0 0,0 0 1 0 0,1 0-1 0 0,-1 0 1 0 0,0 1-1 0 0,4 2 0 0 0,14 7-1267 0 0,7-5-3901 0 0,-2-4-1388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1T06:15:56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24575,'5'12'0,"-1"-1"0,-1 1 0,0 0 0,-1 0 0,1 18 0,2 8 0,16 155 0,-16-121 0,25 121 0,-8-62 0,-14-79 0,23 86 0,-4-25 0,-17-68 0,19 56 0,-17-64 0,-2 1 0,6 50 0,12 44 0,87 204 0,-104-305 0,81 175 0,-8-24 0,5 20 0,33 93 0,-68-106 0,20 80 0,-20-71 0,-45-166 0,-2 0 0,6 49 0,-8-46 0,16 65 0,17 43 0,-25-87 0,3-1 0,34 84 0,-27-95 0,38 52 0,5 11 0,90 154 0,-42-80 0,-60-85 0,-6-9 0,24 33 0,-10-3 0,-2-4 0,-40-81 0,-6-10 0,22 44 0,-27-48 0,1-1 0,17 24 0,2 5 0,27 50 0,77 131 0,-23-41 0,-81-139 0,214 315 0,-167-256 0,16 21 0,17 9 0,56 66 0,-48-57 0,-18-20 0,-69-92 0,-17-20 0,-1 0 0,0 1 0,-1 1 0,-1 0 0,14 24 0,-18-27 0,0-1 0,1 1 0,12 13 0,-11-14 0,1 1 0,11 22 0,26 55 0,67 96 0,6 8 0,50 89 0,-99-169 0,30 55 0,-70-114 0,3-2 0,49 62 0,-50-71 0,-12-14 0,-2 2 0,15 32 0,-8-16 0,116 180 0,15 5 0,-28-43 0,-11-22 0,-67-90 0,-39-57 0,1-1 0,1 0 0,19 22 0,3 1 0,-3 1 0,35 58 0,-66-99 0,173 254 0,-89-133 0,-1 13 0,-15-48 0,-22-30 0,47 76 0,135 216 0,-211-325 0,-1 2 0,17 38 0,-23-42 0,2 0 0,0 0 0,1-2 0,25 30 0,1-2 0,48 71 0,-45-57 0,28 47 0,2 7 0,55 80 0,-74-109 0,-42-64 0,2-1 0,0-1 0,21 24 0,-14-23 0,0 2 0,-2 0 0,0 1 0,19 38 0,-20-33 0,0 0 0,30 35 0,1 4 0,-4-5 0,-23-36 0,26 48 0,-23-35 0,46 59 0,-39-57 0,-18-26 0,5 10 0,2-1 0,43 45 0,-34-43-341,-1 2 0,-2 1-1,45 69 1,-58-79-6485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22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36 919 0 0,'-1'-14'-490'0'0,"1"13"813"0"0,0-1 0 0 0,0 1-1 0 0,-1 0 1 0 0,1-1 0 0 0,-1 1 0 0 0,1 0 0 0 0,-1 0 0 0 0,1-1 0 0 0,-1 1 0 0 0,0 0 0 0 0,-1-2-1 0 0,2 3-109 0 0,-1-1 0 0 0,0 1-1 0 0,0-1 1 0 0,1 1-1 0 0,-1-1 1 0 0,0 1-1 0 0,0 0 1 0 0,0 0 0 0 0,1-1-1 0 0,-1 1 1 0 0,0 0-1 0 0,0 0 1 0 0,0 0-1 0 0,0 0 1 0 0,0 0 0 0 0,1 0-1 0 0,-1 0 1 0 0,0 0-1 0 0,0 0 1 0 0,0 0-1 0 0,0 0 1 0 0,0 1 0 0 0,1-1-1 0 0,-1 0 1 0 0,0 1-1 0 0,0-1 1 0 0,0 0-1 0 0,1 1 1 0 0,-1-1 0 0 0,0 1-1 0 0,0-1 1 0 0,1 1-1 0 0,-1 0 1 0 0,1-1-1 0 0,-1 1 1 0 0,0 0 0 0 0,-8 9 595 0 0,0 1 0 0 0,0 0 0 0 0,1 0 0 0 0,1 1 0 0 0,0-1 0 0 0,0 2 0 0 0,-8 21 0 0 0,6-12-47 0 0,2-8-497 0 0,-6 14 488 0 0,-17 52 1 0 0,27-72-699 0 0,1-1 1 0 0,1 1-1 0 0,-1 0 0 0 0,1 0 1 0 0,0 0-1 0 0,1 0 1 0 0,0 0-1 0 0,1 1 0 0 0,-1-1 1 0 0,1 0-1 0 0,1 0 0 0 0,2 7 1 0 0,-3-11-66 0 0,1 0 1 0 0,0-1-1 0 0,0 1 1 0 0,0-1-1 0 0,0 0 0 0 0,0 0 1 0 0,1 0-1 0 0,0 0 1 0 0,-1 0-1 0 0,1 0 0 0 0,0-1 1 0 0,0 1-1 0 0,1-1 1 0 0,-1 0-1 0 0,0 0 1 0 0,1 0-1 0 0,-1 0 0 0 0,1-1 1 0 0,0 1-1 0 0,-1-1 1 0 0,1 0-1 0 0,0 0 1 0 0,0-1-1 0 0,0 1 0 0 0,0-1 1 0 0,0 1-1 0 0,0-1 1 0 0,0-1-1 0 0,0 1 0 0 0,4-1 1 0 0,2 1-121 0 0,-5 0 27 0 0,-1-1 0 0 0,0 1 0 0 0,1-1 0 0 0,-1 1-1 0 0,0-1 1 0 0,1-1 0 0 0,-1 1 0 0 0,0 0 0 0 0,6-4 0 0 0,45-15-473 0 0,-41 15-67 0 0,-4-1-639 0 0,32-19 842 0 0,-41 24 389 0 0,0 0 0 0 0,1 1 0 0 0,-1-1 0 0 0,1 0 0 0 0,-1 0 0 0 0,0 0 0 0 0,0 0 0 0 0,0 0 0 0 0,0 0 0 0 0,0-1 0 0 0,0 1 0 0 0,0 0 0 0 0,0-1 0 0 0,0 1 1 0 0,0 0-1 0 0,-1-1 0 0 0,1 1 0 0 0,0-1 0 0 0,-1 1 0 0 0,1-3 0 0 0,-1 3 69 0 0,0 0 0 0 0,-1-1 0 0 0,1 1-1 0 0,0 0 1 0 0,-1-1 0 0 0,1 1 0 0 0,-1 0 0 0 0,1 0 0 0 0,-1-1 0 0 0,1 1 0 0 0,-1 0-1 0 0,0 0 1 0 0,0 0 0 0 0,0 0 0 0 0,1 0 0 0 0,-1 0 0 0 0,0 0 0 0 0,-2-1 0 0 0,-2-2 246 0 0,-1 0 1 0 0,0 0 0 0 0,-1 0 0 0 0,1 1 0 0 0,-14-5 0 0 0,7 4-67 0 0,0 0 0 0 0,-1 1 0 0 0,1 1 0 0 0,-21-1 0 0 0,-4 3-5690 0 0,26 1-414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23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10247 0 0,'5'9'810'0'0,"1"1"-1"0"0,0-1 0 0 0,0 0 1 0 0,1 0-1 0 0,0-1 0 0 0,0 1 0 0 0,16 11 1 0 0,-7-4 451 0 0,-16-16-1287 0 0,7 7 310 0 0,0 0 0 0 0,1 0 0 0 0,14 9 1 0 0,0-7-5985 0 0,-15-8-63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23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0 10823 0 0,'0'4'232'0'0,"-6"-1"56"0"0,1 1 0 0 0,-2 0 32 0 0,2 0-256 0 0,-1 2-64 0 0,-3 2 0 0 0,-9 8 0 0 0,-10 10 776 0 0,-6 5 152 0 0,-1 2 24 0 0,6 5-3416 0 0,7-13-672 0 0,9-14-144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24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7367 0 0,'1'1'323'0'0,"0"1"0"0"0,0 0 0 0 0,1-1 0 0 0,-1 0 0 0 0,0 1 0 0 0,1-1 0 0 0,-1 0 0 0 0,1 0 0 0 0,-1 0 0 0 0,1 0 0 0 0,0 0 0 0 0,-1 0 0 0 0,1 0 0 0 0,0 0 0 0 0,2 0 0 0 0,0 0 99 0 0,59 21 3034 0 0,-33-13-2407 0 0,-1-3-622 0 0,4-2 467 0 0,46 6 246 0 0,-63-8-1017 0 0,52 4 438 0 0,-51-4-458 0 0,47-1 182 0 0,-9-2-273 0 0,-37 0-118 0 0,3 0 146 0 0,8-2-3348 0 0,23-4-3150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25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22 6759 0 0,'0'0'45'0'0,"1"0"0"0"0,-1 0 0 0 0,0 0 0 0 0,0 0 0 0 0,1 0 0 0 0,-1 1-1 0 0,0-1 1 0 0,0 0 0 0 0,1 0 0 0 0,-1 0 0 0 0,0 0 0 0 0,0 0 0 0 0,1 0-1 0 0,-1-1 1 0 0,0 1 0 0 0,0 0 0 0 0,1 0 0 0 0,-1 0 0 0 0,0 0 0 0 0,0 0 0 0 0,1 0-1 0 0,-1 0 1 0 0,0 0 0 0 0,0-1 0 0 0,1 1 0 0 0,-1 0 0 0 0,0 0 0 0 0,0 0-1 0 0,0 0 1 0 0,0-1 0 0 0,1 1 0 0 0,-1 0 0 0 0,0 0 0 0 0,0 0 0 0 0,0-1-1 0 0,0 1 1 0 0,0 0 0 0 0,0 0 0 0 0,1-1 0 0 0,-1 1 0 0 0,0 0 0 0 0,0 0 0 0 0,0-1-1 0 0,0 1 1 0 0,0 0 0 0 0,0 0 0 0 0,0-1 0 0 0,3-14 4591 0 0,-20 34 117 0 0,7-10-4082 0 0,4-1-545 0 0,0 0 1 0 0,0 0-1 0 0,0 0 1 0 0,-4 12-1 0 0,7-15-171 0 0,1-1 1 0 0,0 1-1 0 0,1 0 0 0 0,-1 0 0 0 0,1-1 1 0 0,0 1-1 0 0,0 0 0 0 0,0 0 0 0 0,1 0 0 0 0,0 7 1 0 0,1-7 0 0 0,0 0 0 0 0,0-1 0 0 0,1 1 0 0 0,0 0 0 0 0,0-1 0 0 0,0 0 0 0 0,0 1 0 0 0,1-1 0 0 0,0 0 0 0 0,0 0 1 0 0,0 0-1 0 0,0-1 0 0 0,0 1 0 0 0,1-1 0 0 0,0 0 0 0 0,0 0 0 0 0,0 0 0 0 0,0 0 0 0 0,6 3 0 0 0,5 2-14 0 0,1-1 0 0 0,0 0 0 0 0,0-1-1 0 0,18 4 1 0 0,-23-7 64 0 0,1-2-1 0 0,-1 1 0 0 0,1-2 1 0 0,19 0-1 0 0,11 1-1141 0 0,-32-1-484 0 0,-3-3-3947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25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3679 0 0,'-1'5'328'0'0,"-1"0"-264"0"0,2-1-64 0 0,0-1 0 0 0,0 0 896 0 0,-1 5 160 0 0,0 8 32 0 0,-2 10 0 0 0,-1 9 136 0 0,-2 9 24 0 0,0-2 8 0 0,-1-1 0 0 0,0-3-600 0 0,3-22-120 0 0,3-5-24 0 0,-2 0-8 0 0,2 0-640 0 0,-2-2-128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25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0 1839 0 0,'0'2'454'0'0,"-1"0"0"0"0,1 0-1 0 0,0 0 1 0 0,-1 0-1 0 0,0 0 1 0 0,1 0 0 0 0,-1 0-1 0 0,0 0 1 0 0,0 0-1 0 0,-2 2 1 0 0,2-2-429 0 0,-11 20 2596 0 0,2-5-1030 0 0,1 0 0 0 0,1 0 0 0 0,0 1 0 0 0,-9 36 0 0 0,16-49-1584 0 0,1 0-1 0 0,1 0 1 0 0,-1 0-1 0 0,1 0 1 0 0,0 0 0 0 0,0-1-1 0 0,0 1 1 0 0,0 0 0 0 0,1 0-1 0 0,0-1 1 0 0,0 1 0 0 0,3 4-1 0 0,2 2-2 0 0,-1 0 0 0 0,1-1 0 0 0,13 16-1 0 0,-18-25-14 0 0,1 2 141 0 0,1 1-1 0 0,-1 0 1 0 0,0 0 0 0 0,0 0 0 0 0,0 0 0 0 0,3 8 0 0 0,-6-11-92 0 0,0-1 0 0 0,1 1 0 0 0,-1 0 0 0 0,0 0-1 0 0,0 0 1 0 0,0 0 0 0 0,0-1 0 0 0,0 1 0 0 0,0 0-1 0 0,0 0 1 0 0,0 0 0 0 0,0 0 0 0 0,0 0 0 0 0,0-1-1 0 0,-1 1 1 0 0,1 0 0 0 0,0 0 0 0 0,-1 1 0 0 0,0-1-13 0 0,0 0 1 0 0,0 0 0 0 0,0 0 0 0 0,0 0 0 0 0,-1 0 0 0 0,1 0 0 0 0,0 0-1 0 0,0 0 1 0 0,-1 0 0 0 0,1-1 0 0 0,0 1 0 0 0,-1 0 0 0 0,1-1-1 0 0,-2 1 1 0 0,-9 2-13 0 0,1 0-1 0 0,-1 0 0 0 0,0-2 0 0 0,-12 2 1 0 0,19-3-144 0 0,-1 0 0 0 0,1 0 1 0 0,0 0-1 0 0,-1-1 0 0 0,1 1 1 0 0,0-1-1 0 0,0 0 0 0 0,0-1 1 0 0,0 0-1 0 0,0 1 0 0 0,-7-5 1 0 0,9 4-85 0 0,1 0 0 0 0,-1 0 0 0 0,1-1 0 0 0,0 1 0 0 0,0-1 1 0 0,-1 0-1 0 0,2 1 0 0 0,-4-6 0 0 0,-6-15-5617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25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1839 0 0,'6'0'160'0'0,"0"0"-160"0"0,1 3 0 0 0,-1-2 0 0 0,-2-1 952 0 0,1 0 152 0 0,0 1 32 0 0,4 1 8 0 0,6 0 2112 0 0,38 5 136 0 0,6-1-2032 0 0,-8-4-808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26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5983 0 0,'0'9'536'0'0,"0"-4"-432"0"0,0 0-104 0 0,1 0 0 0 0,1-3 792 0 0,-1 0 136 0 0,1-1 24 0 0,2 2 8 0 0,1 1-224 0 0,3 0-48 0 0,2-3-8 0 0,1-1 0 0 0,-1-4-1504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26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7415 0 0,'20'19'897'0'0,"2"1"2822"0"0,-5-27-5815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4:59:14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11701 4658 20271 0,'0'0'1792'0,"2"-1"-1424"0,-1 1-368 0,1-1 0 16,0 1 960-16,1-1 112 0,4 0 16 0,-7 1 16 16,0 0 608-16,50-7 112 0,-50 7 32 0,0 0 0 15,66-12-832-15,-66 12-144 0,0 0-48 0,61-11 0 0,-61 11-560 16,0 0-112-16,54-2-32 0,-54 2 0 0,0 0-304 0,45 0-64 15,-45 0-16-15,0 0-9776 16,0 0-1952-16</inkml:trace>
  <inkml:trace contextRef="#ctx0" brushRef="#br0" timeOffset="249.48">11994 4505 7359 0,'-2'-1'656'0,"0"0"-528"16,2 1-128-16,1 0 0 0,-1 0 1472 0,0-1 256 15,0 1 48-15,1-2 16 0,-1 0-144 0,4-1-32 16,1 1 0-16,1 0 0 0,-6 2-416 0,0 0-96 16,0 0-16-16,0 0 0 0,50-2 352 0,-50 2 64 15,0 0 16-15,31 14 0 0,-24-6-96 0,0 3-16 0,-1 2 0 0,-3 1 0 16,-1 2-336-16,-1 0-80 0,-3 1-16 0,-2-1 0 16,-2 0-400-16,-1 0-96 0,-3-1-16 0,1-1 0 15,-3 0-304-15,-1-1-160 0,-1-1 160 0,2-2-160 16,-2 0 0-16,0-2 0 0,3-1-208 0,1-3 64 31,2-1-752-31,-1-1-128 0,2-3-48 0,2-1-15248 0</inkml:trace>
  <inkml:trace contextRef="#ctx0" brushRef="#br0" timeOffset="15649.84">13001 4698 10127 0,'0'-1'896'0,"1"0"-704"0,-1 1-192 0,0-1 0 0,0 1 1728 0,0 0 320 16,-1-1 64-16,1-1 16 0,-2-1 768 0,-3 0 160 15,-3 0 16-15,0 0 16 0,-2-1-1520 0,-4 1-304 16,1 2-64-16,-4 0-16 0,0 2-480 0,-2 2-112 16,-3 1-16-16,-1 0 0 0,0 0 80 0,1 2 16 15,3-1 0-15,2 1 0 0,2 1-112 0,1 0-32 16,1-1 0-16,3 2 0 0,0-2-224 0,3 0-48 16,0 0-16-16,2-1 0 0,3 1-240 0,0-2 176 15,1-1-176-15,1 0 160 0,2 1-160 0,0 0 0 16,4 0 0-16,2 2 0 0,2 1 0 0,-10-7 0 15,0 0 0-15,44 24 0 0,-44-24 0 0,42 19 0 16,-42-19 0-16,49 19 0 0,-49-19 0 0,50 21 0 0,-50-21 0 16,40 22 0-16,-40-22 0 0,31 22 0 0,-18-11 0 0,-2-1 0 15,-4 2 0-15,1-2-144 0,-4 0 144 0,-2-1 0 16,1-1-128-16,-4 1 128 0,-1-1 0 0,-2 1 0 16,-2-1 0-16,-3 0 0 0,1-1 0 0,-3 0 0 15,-2-1 176-15,-3-2-16 0,-2 0 0 0,-1-1 0 16,-5-1-32-16,0-3-128 0,-1 0 192 0,2-2-64 15,3-1-128-15,0 1 128 0,3-3-128 0,2-1 128 16,2 0-128-16,2 0 0 0,2 0 0 0,0-2 0 16,1 2-192-16,4-2 0 0,-1 2-16 0,4-4-12016 15,1-2-2384-15</inkml:trace>
  <inkml:trace contextRef="#ctx0" brushRef="#br0" timeOffset="16316.34">13138 4498 8287 0,'-4'-6'368'0,"2"3"80"0,1-1-448 0,-1 1 0 0,0 1 0 0,1 0 0 16,0 0 1408-16,-2-1 208 0,-2-3 48 0,1-2 0 15,-1-1 592-15,0 2 128 0,2 1 32 0,1 1 0 16,0 2-496-16,0 2-80 0,2 0-32 0,-1 0 0 16,2 2-256-16,-1 1-48 0,2 3-16 0,0 4 0 15,0 5-400-15,1 7-64 0,2 9-32 0,0 3 0 16,-2 5-304-16,-2 1-64 0,2 1-16 0,-3-2 0 16,-3-3-352-16,2 0-80 0,0-1-16 0,-2 1 0 0,-1 2-160 0,2-3 160 15,-1-2-160-15,1-6 160 0,1-4-160 0,0-5 0 16,2-5 0-16,-1-3 0 0,1-2 0 0,-1-1 0 15,1-2 0-15,-1-2 0 0,0 0-128 0,1-2-16 16,-1 1 0-16,0-3 0 0,0-1-32 0,2 0 0 16,0-3 0-16,2-3 0 0,0-4-16 0,2-5-16 15,2-4 0-15,0-4 0 0,2-3 208 0,4-1 0 16,0 0-160-16,2 3 160 0,1 2 0 0,-1 5 0 16,-16 20 0-16,32-30 0 0,-32 30 0 0,0 0 0 15,39-23 0-15,-39 23 0 0,0 0 0 0,0 0 0 16,0 0 0-16,46 2 0 0,-37 4 0 0,-2 2 0 15,1 0 0-15,-1 4 0 0,-2 0 160 0,2 2-160 16,-2 1 192-16,-3 2-192 0,1 1 192 0,-1 1-192 16,-1 3 192-16,-1 1-192 0,0-1 0 0,0-1 0 0,0 0 0 15,0-3 0-15,1-4 0 0,0-2 0 0,3-1 0 16,0-4 0 0,1 2-784-16,0-4-176 0,0-1-16 0,2-1-15856 0</inkml:trace>
  <inkml:trace contextRef="#ctx0" brushRef="#br0" timeOffset="17000.59">13680 4760 1839 0,'-10'1'160'0,"3"0"-160"0,-1 0 0 0,1 0 0 0,3 0 2256 0,0 1 432 16,-1 1 64-16,-4 4 32 0,-7 3 624 0,-4 6 128 15,-2 6 32-15,1 4 0 0,6 4-1344 0,1 1-272 16,3 1-48-16,3-3-16 0,3-3-800 0,5-3-144 16,3-4-48-16,2-4 0 0,4-4-512 0,0-3-96 15,-1-2-32-15,-8-6 0 0,0 0-256 0,45 7 0 16,-45-7-128-16,44-6 128 15,-44 6-432-15,0 0 16 0,56-21 0 0,-56 21 0 16,29-27-304-16,-29 27-64 0,21-35-16 0,-14 15 0 16,-2-1 112-16,-2-1 32 0,-4 1 0 0,-2 0 0 15,-3 0 16-15,-2 1 0 0,-3 4 0 0,-1 2 0 0,-1 3 320 0,-3 2 64 0,2 3 0 0,-4 1 16 16,0 2 960-16,0 1 192 0,1 2 48 0,1 0 0 16,3 2 448-16,4 0 112 0,2 0 16 0,3-1 0 15,3-1-576-15,1 0-128 0,2-1 0 0,1 0-16 16,-3 1-608-16,0 0-208 0,0 0 144 0,0 0-144 15,56-16-160-15,-56 16-112 0,41-10-32 0,-41 10 0 16,45-13 16-16,-45 13 0 0,43-13 0 0,-43 13 0 16,0 0 64-16,60-19 16 0,-60 19 0 0,0 0 0 15,54-16 208-15,-54 16 0 0,0 0-160 0,0 0 160 16,49-6 0-16,-49 6 0 0,0 0 0 0,0 0 0 16,0 0 0-16,25 15 128 0,-20-8 0 0,-3 2 0 15,-1 3 528-15,0 2 112 0,-2 3 0 0,0 3 16 0,0 2-240 16,-1 4-48-16,-2 2-16 0,1 2 0 0,1 0-288 0,-2 1-64 15,1-2-128-15,0-5 192 16,-1-2-192-16,3-5 0 0,1-4 0 0,-1-3 0 0,1-2 0 0,0-3 0 16,0-2 0-16,-2-1 0 0,2-1 0 0,0-1 0 15,0-1 0-15,0-2 0 0,2 0-160 0,-2-6 160 16,2-4-128-16,2-4 128 0,2-5 0 0,1-2-128 16,4-2 128-16,0-4 0 0,3 2 0 0,0 1 0 15,3 1 0-15,-17 26-128 0,33-38 128 0,-33 38 0 16,33-24 0-16,-33 24 0 0,0 0 0 0,41-18 0 15,-41 18 0-15,0 0 0 16,43-8-384-16,-43 8-32 0,0 0-16 0,47-4-16656 0</inkml:trace>
  <inkml:trace contextRef="#ctx0" brushRef="#br0" timeOffset="17382.86">14124 4794 20271 0,'-3'1'896'0,"3"-1"192"0,0 1-880 0,0-1-208 0,2 0 0 0,-1 0 0 0,1-1 896 0,3 0 144 15,-5 1 32-15,0 0 0 0,0 0 720 0,61-12 128 16,-61 12 48-16,60-12 0 0,-60 12-880 0,78-10-192 15,-36 8-16-15,-42 2-16 0,67-2-640 0,-67 2-224 16,49 3 144-16,-49-3-144 16,0 0-1232-16,43 4-336 0</inkml:trace>
  <inkml:trace contextRef="#ctx0" brushRef="#br0" timeOffset="17649.28">14358 4543 7359 0,'-8'12'656'0,"1"-3"-528"0,2 1-128 0,1-1 0 16,2-2 3968-16,1 0 768 0,0 2 160 0,-2 8 32 15,0 7-1472-15,-2 13-272 0,4 4-64 0,0-2-16 16,3-2-1632-16,3-2-320 0,3-1-64 0,1-4 0 16,3-2-736-16,-1-5-144 0,3-2-16 0,-2-4-16 15,2-3-176-15,-3-4 0 0,-11-10 0 0,23 18 0 16,-23-18 0-16,0 0 0 0,31 16 0 0,-31-16 0 15,0 0 0-15,0 0 0 0,0 0 0 0,38 5 0 0,-38-5 0 0,0 0 0 16,0 0 0-16,38-27 0 16,-38 27-832-16,22-35-80 0,-7 7-32 0,-1-6-16192 15</inkml:trace>
  <inkml:trace contextRef="#ctx0" brushRef="#br0" timeOffset="18733.04">15296 4443 2751 0,'0'-5'256'16,"0"1"-256"-16,0 2 0 0,0 0 0 16,0 1 1344-16,0 0 208 0,0-2 48 0,0-2 16 0,0-1 944 0,2 1 192 15,-2 0 48-15,0 2 0 0,0 2-560 0,0 2-96 16,1 4-32-16,1 3 0 0,0 6-288 0,0 8-64 16,1 7-16-16,-2 7 0 0,3 5-544 0,-1 2-112 15,-1 3-32-15,1-2 0 0,-1-2-480 0,-2-4-80 16,3 0-32-16,-3-3 0 0,1-2-128 0,1-4-16 15,1-4-16-15,0-5 0 0,1-5-128 0,-1-4-32 16,0-4 0-16,1-2 0 0,-1-3-144 0,-1-2 0 16,0-1 0-16,0-1 0 0,-2-1 0 0,0-1 0 15,0-2 0-15,-1-2 0 0,-2-2-192 0,-2-1 192 16,-1-4-192-16,-3-1 192 0,0-1-128 0,-4-1 128 16,-1 0 0-16,-2 2 0 0,1 1 0 0,-1 1 0 0,1 2-144 15,-1 3 144-15,1 1 0 0,1 4 0 0,0 1 0 0,1 2 0 16,-3 2 0-16,2 2 0 0,-2 2 0 0,1 4 0 15,1 1 224-15,2 0-48 0,3 2-16 0,1 0 0 16,1 1 0-16,6 2 0 0,0-1 0 0,2 0 0 16,0-1-160-16,3-3 160 0,1-1-160 0,1-1 160 15,1 0-160-15,1-1 0 0,-2 1 0 0,-6-8 0 16,0 0 0-16,26 16 0 0,-26-16-176 0,0 0 176 16,0 0-576-16,35 15-16 15,-35-15-16-15,0 0 0 0,0 0-656 0,0 0-128 0,47 2-16 0,-47-2-16 16,0 0-960-16,0 0-192 0,38-21-48 0,-38 21-9392 15</inkml:trace>
  <inkml:trace contextRef="#ctx0" brushRef="#br0" timeOffset="19083.22">15358 4857 8287 0,'5'2'368'0,"-1"-1"80"0,0 1-448 0,-2-1 0 0,-2-1 0 0,1 1 0 0,1 0 1520 0,2 2 208 15,3 1 64-15,-7-4 0 0,0 0 80 0,31 13 32 16,-31-13 0-16,0 0 0 0,41 8-464 0,-41-8-96 15,0 0 0-15,47-1-16 0,-47 1-624 0,0 0-112 16,44-11-16-16,-44 11-16 0,0 0-432 0,36-18-128 16,-36 18 0-16,0 0 0 0,0 0 0 0,32-24 0 15,-32 24 0-15,0 0 0 0,0 0 0 0,13-24 0 16,-12 19 0-16,-1-4 0 0,0 1 0 0,0-2 0 16,-4 1 0-16,-1 0 0 0,-1 0 0 0,0 2 0 0,-4 0 0 0,1 2 0 15,-2 2 0-15,-2 3 0 0,1 0 0 0,-3 4 0 16,-1 3 640-16,2 1 112 0,-3 4 16 0,0 2 16 15,1 1 368-15,2 3 80 0,2 0 16 0,2 2 0 16,6 1-384-16,0 0-80 0,3-1-16 0,4-4 0 16,2 0-272-16,4-4-64 0,1 0-16 0,-10-12 0 15,28 15-416-15,-28-15 128 0,35 9-128 0,-35-9 0 16,36 5 0-16,-36-5 0 0,40-2 0 0,-40 2 0 16,0 0 0-16,57-14 0 0,-57 14 0 0,41-19 0 15,-41 19-848 1,39-33-160-16,-39 33-16 0,44-42-15712 0</inkml:trace>
  <inkml:trace contextRef="#ctx0" brushRef="#br0" timeOffset="19532.55">15927 4393 9215 0,'0'-3'400'0,"-1"0"96"0,0 0-496 0,1 1 0 0,0 0 0 0,0 1 0 16,0 1 1680-16,-2-2 240 0,2-1 64 0,0-1 0 16,0 1 688-16,0 2 144 0,0 3 16 0,0 5 16 15,0 4-672-15,2 7-144 0,0 8-32 0,1 10 0 16,0 10-528-16,0 5-128 0,-1 3 0 0,1-3-16 15,-1-3-672-15,0-5-128 0,0-2-16 0,-2-1-16 16,1 0-256-16,0-3-48 0,0-2-16 0,1-5 0 16,1-5-176-16,0-5 0 0,0-4 0 0,0-2 0 15,2-5-1056-15,-1-2-240 0,1-5-48 0,-5-2-15536 16</inkml:trace>
  <inkml:trace contextRef="#ctx0" brushRef="#br0" timeOffset="20133.4">16288 4890 7711 0,'0'-1'336'0,"0"0"80"0,0 0-416 0,1 0 0 0,0-1 0 0,-1 0 0 16,0 2 768-16,0 0 80 0,0 0 16 0,8-28 0 16,-8 28 1056-16,5-29 224 0,-5 29 32 0,1-27 16 15,-3 14-336-15,-2 2-64 0,0 1 0 0,-2 0-16 16,-2 1-240-16,0 0-32 0,-2 4-16 0,0-1 0 15,2 4-224-15,-3 1-48 0,5 1-16 0,-3 1 0 16,-1 3-224-16,-1 2-32 0,0 1-16 0,-1 3 0 16,3 2-416-16,0 2-64 0,1 4-32 0,2 1 0 15,-1 0-288-15,4 2-128 0,0 1 0 0,3-1 128 0,2-1-128 0,0-4-176 16,7-2 48-16,1-2 0 16,3-5-352-16,-13-7-64 0,0 0-16 0,43 8 0 15,-43-8 16-15,0 0 0 0,40-5 0 0,-40 5 0 16,0 0-416-16,0 0-96 0,35-21-16 0,-35 21 0 15,0 0-192-15,0 0-32 0,0 0-16 0,12-33 0 0,-12 27 768 0,0-2 160 16,-1 1 16-16,1-2 16 0,-1 0 160 0,-1-2 48 16,1 1 0-16,-1 1 0 15,0 0-320-15,1 2-64 0,0 1-16 0,0 1 0 0,0 3 544 0,1 1 128 16,0 1 0-16,1 0 16 0,0 2 1104 0,1 3 224 16,1 2 32-16,2 2 16 0,-1 3-192 0,3 2-48 15,0 3 0-15,1 1 0 0,1-1-624 0,1-2-128 16,0-2-16-16,-1-2-16 0,2-4-496 0,-2 0 0 0,1-1 0 0,-10-6 0 31,0 0-656-31,29 9-240 0,-29-9-32 0,0 0-16 16,0 0-544-16,0 0-112 0,0 0-32 0,40-12-6880 0,-40 12-1360 0</inkml:trace>
  <inkml:trace contextRef="#ctx0" brushRef="#br0" timeOffset="20299.97">16426 4754 13823 0,'2'3'608'0,"-1"-1"128"0,1 0-592 0,0 0-144 0,1 1 0 0,-1-2 0 16,1 3 1600-16,2 2 304 0,4 2 48 0,4 5 16 15,3 2-480-15,2 0-80 0,2 2-32 0,-1-1 0 16,0-1-1376-16,1 0-496 0,-2-1 16 0,-18-14-10528 16</inkml:trace>
  <inkml:trace contextRef="#ctx0" brushRef="#br0" timeOffset="20500.68">16752 4703 19343 0,'0'0'848'0,"0"0"192"0,0 0-832 0,0 0-208 16,0 0 0-16,0 0 0 0,-4-1 2560 0,4 4 448 16,-2 4 112-16,-1 6 16 0,-2 7-736 0,-1 4-144 15,0 7-16-15,-3 6-16 0,0 5-1456 0,-1 4-272 16,-2 5-64-16,1-1-16 0,-2-2-160 0,0-1-16 15,0-3-16-15,1 0 0 0,1 2-96 0,0-3 0 0,2-4-128 0,0-6 192 16,1-7-400-16,-1-6-96 0</inkml:trace>
  <inkml:trace contextRef="#ctx0" brushRef="#br0" timeOffset="28899.19">13515 17510 7359 0,'-1'1'656'0,"0"-1"-528"16,-1 0-128-16,2 0 0 0,0 0 1504 0,0 0 272 16,0 0 48-16,-1 0 16 0,0 0 464 0,1 0 112 15,1-1 16-15,2 1 0 0,0-2-1088 0,3 0-192 16,2-2-64-16,3 0 0 0,-11 4 64 0,0 0 0 15,49-12 0-15,-49 12 0 0,42-9-368 0,-42 9-64 16,46-11-16-16,-46 11 0 0,40-10-544 0,-40 10-160 16,0 0 0-16,47-13 0 15,-47 13-1136-15,0 0-288 0,32-4-64 0,-23 4-11856 0</inkml:trace>
  <inkml:trace contextRef="#ctx0" brushRef="#br0" timeOffset="29399.33">13535 17365 8287 0,'-5'1'736'0,"3"-1"-592"0,-1 1-144 0,1-1 0 0,1 0 1184 0,-1 0 208 16,2 0 32-16,-2 0 16 0,0 0 1008 0,-3 0 208 15,0-1 32-15,-2 2 16 0,1-1-656 0,0 2-144 16,-1 0-32-16,2 1 0 0,-1 1-512 0,-1 0-96 16,0 3-32-16,-1 1 0 0,-1 2-592 0,2 2-128 15,-2 2-32-15,0 1 0 0,2 1-208 0,0-2-32 16,0 2-16-16,2 0 0 0,0 0-224 0,3-2 0 16,-1-3 128-16,1 0-128 0,2-1 0 0,1-2 0 0,0 1 0 0,3-3 0 15,1 0 176-15,0-1-176 0,3-1 192 0,1 0-192 16,5 1 128-16,2-2-128 0,1 1 0 0,3 0 0 15,-1-1 0-15,5 0 0 0,-1 0 0 0,2-1 0 16,0 1 0-16,-3 0 0 0,-5-1 0 0,0 1 0 16,2 0 0-16,1 0-144 0,-2 2 16 0,-4 1-10912 15,0-3-2176-15</inkml:trace>
  <inkml:trace contextRef="#ctx0" brushRef="#br0" timeOffset="39550.18">10138 17268 911 0,'-3'-2'0'0,"3"0"0"0,-1 0 0 0,0 0 0 16,0 1 1264-16,1 0 160 0,-1 0 48 0,0 0 0 16,-1-2 1024-16,0 1 192 0,-1 1 64 0,1-1 0 15,-1 1-256-15,2 0-64 0,-1 2 0 0,1 0 0 16,0 0-352-16,0 2-80 0,-2 5-16 0,3 3 0 15,0 5-352-15,0 3-80 0,3 3-16 0,-1 8 0 0,1 11-512 0,0 10-128 16,-1 6 0-16,-1-2-16 16,-1-3-544-16,0 0-96 0,0-1-32 0,0-3 0 0,-1-3-208 15,1-3 0-15,1 0 0 0,-1-7 0 0,0-8 0 0,3-6-288 16,1-5 32-16,-1-6-17968 16</inkml:trace>
  <inkml:trace contextRef="#ctx0" brushRef="#br0" timeOffset="40100.5">10395 17667 2751 0,'0'-1'256'0,"0"0"-256"0,0 0 0 0,0 0 0 0,0 0 752 0,-1 0 96 15,1 0 32-15,-2-2 0 16,2 1 944-16,-1-1 192 0,-1 1 32 0,1 0 16 16,0 1 784-16,-3 2 160 0,1 0 16 0,-2 3 16 15,1 1-288-15,-1 4-64 0,-2 2-16 0,3 3 0 0,-2 2-1008 0,-1 3-208 16,5 4-48-16,-2 0 0 0,1 4-752 0,3 0-144 16,0 2-48-16,5 0 0 0,-1-2-288 0,3-3-176 15,1-3 192-15,1-3-192 0,0-4 128 0,3-2-128 16,0-3 0-16,1-4 0 0,0-3 0 0,1-2 0 15,1-5 0-15,-15 5 0 0,0 0 0 0,53-30 0 16,-53 30 0-16,28-37 0 0,-17 16 0 0,-6-1 0 16,-2 1-144-16,-5-1 144 0,-3 4 0 0,-2 2-160 15,0 4 160-15,2 1 0 0,1 4 0 16,-2-1 0-16,-5 0 0 0,-6-2 0 0,-3 1 0 0,-1 0 0 0,-1 2 0 16,3 1 0-16,3 3 0 0,2 2 0 0,5 0 0 0,3 1 0 15,1 0 0-15,3 1 0 0,2 0 0 0,3 1-12128 16,2 0-2336-16</inkml:trace>
  <inkml:trace contextRef="#ctx0" brushRef="#br0" timeOffset="40588.64">10647 17686 2751 0,'0'-1'256'0,"0"0"-256"16,0 1 0-16,0 0 0 0,0 0 2240 0,0 1 416 15,0-1 80-15,0 2 16 0,0 0 1152 0,0 6 224 16,0 1 48-16,2 6 16 0,-1 6-1456 0,0 3-304 16,0 5-48-16,-1 3-16 0,3 3-1184 0,-1-2-240 15,-1-2-48-15,1-6-16 0,0-2-448 0,0-6-96 16,3-5-16-16,-1-5 0 0,0-3-320 0,-3-2 0 16,4-3 0-16,0-2 128 0,1-2-128 0,-2-5 0 0,3-4 0 0,-1-6 0 15,0-5-160-15,0-4 160 0,-2-3-192 0,0 3 192 16,0 2-176-16,-1 4 176 0,0 2-160 0,-1 2 160 15,-1 4 0-15,0 3 0 0,-1 1 0 0,2 3 0 16,-1 2 0-16,1 2 0 0,-2 2 0 0,2 1 0 16,-1 2 0-16,1 2 0 0,0 1 0 0,0 4 0 15,3 2 256-15,-1 3-64 0,2 3-16 0,-1 3 0 16,2 1-16-16,-1-1 0 0,1 0 0 0,0-2 0 16,-1-1-160-16,2 1 0 0,-3-3 0 0,0-1 0 15,1 1 0-15,-2-5 0 0,-2-1 0 0,1-1 0 16,0 2-1600-1,1-1-208-15</inkml:trace>
  <inkml:trace contextRef="#ctx0" brushRef="#br0" timeOffset="41133.18">10988 17925 975 0,'9'-2'0'0,"-5"1"0"0,0 0 0 0,1-1 0 0,-2 1 0 0,-1-1 0 0,2-1 1728 0,4-2 256 15,3-5 48-15,-11 10 16 0,0 0 64 0,39-41 0 16,-28 25 16-16,-3 1 0 0,-2 1 48 0,-1 0 0 16,-1 0 0-16,-2 0 0 0,-2 0-336 0,0 2-64 15,-1 1-16-15,-1 1 0 0,0 3-848 0,-1-1-160 16,-3 3-48-16,1-1 0 0,-4 2-112 0,0 1-16 15,0 2-16-15,-1 3 0 0,-1 3 160 0,1 1 48 0,0 3 0 0,-1 3 0 16,1 3-192-16,0 1-48 16,-1 2 0-16,1 1 0 0,4 1-272 0,-2-1-48 0,2-1-16 0,3-1 0 15,0-2-192-15,1-3 0 0,1-4 128 0,2 1-128 16,1-2 0-16,0 0 0 0,1-1 0 0,0-3 0 16,1 1 0-16,0-1 0 0,1-1 0 0,2-1 0 15,-1 1 0-15,0-1 0 0,2-1 0 0,0 1 0 16,0 0 0-16,-1 0 0 0,3 1 0 0,-3 0 0 15,2 2 0-15,-1 0 0 0,1 1 0 0,-1 1 0 16,1 0 0-16,-2 2 0 0,1 0 0 0,0 3 0 0,0-1 0 16,-2 2 0-16,2 3 128 0,-3-7-128 0,-3-1 128 0,2-1 0 15,0 4-128-15,0 3 192 16,-1 5-32-16,-1 3-16 0,1 2 0 0,-3 1 0 0,-1 2 144 0,-3-3 32 16,-1 1 0-16,-1-4 0 0,-2-1 32 0,-2-3 16 15,1-2 0-15,-3-1 0 0,2-4-128 0,0-2-32 16,-1-1 0-16,-1-1 0 0,-6-1-208 0,-4 0 0 15,-8-2 0-15,-2-2 0 16,1-2-336-16,-1-4-64 0,6-3-16 0</inkml:trace>
  <inkml:trace contextRef="#ctx0" brushRef="#br0" timeOffset="49682.3">11885 17264 10127 0,'0'0'896'0,"0"0"-704"0,0 0-192 0,-1 0 0 16,1 1 1504-16,-1 0 272 0,0 1 48 0,-1 3 16 16,0 4 688-16,-1 3 144 0,3 3 16 0,0 4 16 15,2 2-848-15,0 6-160 0,3 3-32 0,-1 6-16 16,1 5-496-16,1 1-112 0,0-1-16 0,0-3 0 15,-1-5-368-15,-1 1-80 0,-2-1 0 0,1-2-16 16,1-2-368-16,-1-10-64 0,-2-5 0 0,1-2-128 16,-1 1 128-16,-1-1-128 0,1 4 0 0,-1 3 0 15,0 0 0-15,0-2 0 0,0-3 0 0,0-4 0 16,0-3 0-16,0-4 0 0,0-1 0 0,-2-2 0 16,0 0 0-16,-1-3 0 0,-2-2 0 0,-1-2 0 15,-2-3 0-15,2-1 0 0,-3-4 0 0,0-1-144 0,-1 0 144 0,-1 0 0 16,1 0 0-16,-2 1 0 0,3 1 0 0,-2 1 0 15,0 0 0-15,0 1 0 0,-1 2 0 0,1-1 0 16,0 4 0-16,-1 0 0 0,-2 2 0 0,1 3 0 16,1 0 0-16,0 1 0 0,-1 2 256 0,2 1 0 15,1 1-16-15,0 3 0 0,2 2 64 0,1 1 16 16,0 4 0-16,1 4 0 0,3 2-144 0,1 2-32 16,-1-1 0-16,3 3 0 0,3 4-144 0,-1-1 160 15,0-5-160-15,2-2 160 0,0-3-160 0,2-1 0 16,-1-2 0-16,3-2 0 0,-2-1 0 0,2-1 0 15,1-2 0-15,1-2 0 0,-1 0 0 0,3-2 0 16,2-1 0-16,2-1 0 0,0-1 0 0,0-1 0 16,-16 1 0-16,0 0 0 0,0 0 0 0,63-15 0 0,-63 15 0 15,0 0 0-15,0 0 0 0,47-31 0 0,-37 22-176 0,0-3 176 32,-2-1-1136-32,0-1-144 0,0-1-16 0,-1 0-15616 0</inkml:trace>
  <inkml:trace contextRef="#ctx0" brushRef="#br0" timeOffset="50065.78">12037 17829 12895 0,'0'3'576'0,"2"-1"112"0,0 0-560 0,0-1-128 0,0 0 0 0,0-1 0 16,1 0 1536-16,4 1 288 0,4-1 48 0,-11 0 16 0,0 0 160 0,50-9 48 15,-50 9 0-15,0 0 0 0,45-23-944 0,-45 23-176 16,0 0-32-16,0 0-16 0,32-39-560 0,-30 28-112 16,2 2-32-16,-3-1 0 0,-1 1-224 0,-1 0 144 15,-1 1-144-15,-1 1 128 0,-1 2-128 0,-3-1 0 16,1 2 0-16,-3 1 0 0,-2 2 0 0,-1 1 0 16,0 1 0-16,-2 3 0 0,1 2 624 0,-2 4 80 15,0 4 32-15,1 4 0 0,0 5 96 0,1 1 0 16,4 3 16-16,1 2 0 0,4 3-224 0,0-3-48 15,1-2-16-15,5-3 0 0,1-3-176 0,1-3-48 16,1-4 0-16,2-3 0 0,0-1-160 0,5-2-48 16,-2-2 0-16,4-1 0 0,1-2-128 0,1-1 0 15,-16-2 0-15,0 0 0 0,58-8 0 0,-58 8 0 16,0 0 0-16,59-26 0 0,-59 26 0 0,0 0 0 0,53-50 0 0,-53 50-18256 16</inkml:trace>
  <inkml:trace contextRef="#ctx0" brushRef="#br0" timeOffset="50498.98">12388 17345 15663 0,'0'-2'688'0,"0"1"144"0,0 0-656 0,0 1-176 15,0 0 0-15,0 0 0 0,1 0 1904 0,-1 2 336 0,1 2 80 16,-1 3 16-16,3 6 688 0,-1 8 144 0,2 8 32 0,0 10 0 16,0 7-1472-16,0 3-272 0,-1 2-64 0,0-1-16 15,-1 1-864-15,-1-2-160 0,0 1-32 0,-1-3-16 16,0-3-144-16,0-8-32 0,3-5 0 0,-1-7 0 15,1-3-128-15,-1-4-176 0,1-2 48 0,-1-4-18464 16</inkml:trace>
  <inkml:trace contextRef="#ctx0" brushRef="#br0" timeOffset="51165.47">12749 17780 11967 0,'1'1'528'0,"1"-2"112"0,-1-2-512 0,-1 1-128 0,0 1 0 0,0 0 0 16,0-1 1408-16,0-1 240 0,0-4 48 0,-3-2 16 15,2 1-240-15,-3 0-32 0,2 0-16 0,-2 1 0 16,-2 2-128-16,0 0-16 0,0 1-16 0,-1 2 0 16,2 2 240-16,-4 0 48 0,2 3 16 0,-2 1 0 15,-1 2-224-15,3-1-32 0,2 0-16 0,-3 3 0 16,0 6-528-16,-2 4-96 0,2 3-32 0,-1 4 0 16,5 1-336-16,-1-1-80 0,5 1-16 0,0-4 0 15,3-3-48-15,1-3-16 0,2-3 0 0,0-2 0 16,0-3-144-16,1-2 0 0,0-1 0 0,1-3 0 15,-1 0 0-15,1-2 0 0,-1-2 0 0,0 0 0 0,2-3 0 0,-4-2 0 16,2 0-160-16,-2-4 160 0,-1-3-368 0,2 0 32 16,-2-2 0-16,-3-1 0 15,0 2-624-15,-1 1-112 0,0 2-16 0,0 0-16 16,-1 2 80-16,0 1 0 0,-3 1 16 0,4 3 0 0,-2 2 816 0,1 1 192 16,0 1 0-16,0 1 0 0,1 1 480 0,1 1 144 15,0 0 16-15,1 2 16 0,2 5 320 0,0 2 64 16,2 6 16-16,0 0 0 0,2 1-448 0,2-1-96 15,0-1 0-15,0-3-16 0,1-3-336 0,0-1-160 16,0-2 160-16,3-2-160 0,-1-2 0 0,0-2 0 16,-1-1 0-16,-2-4 0 15,-10 4-512-15,0 0-112 0,0 0-16 0,36-37-16816 0</inkml:trace>
  <inkml:trace contextRef="#ctx0" brushRef="#br0" timeOffset="51315.74">12910 17748 9551 0,'0'-1'192'0,"0"0"64"0,0 0 0 0,0 1 32 0,0 1-288 0,0 1 0 0,0 0 0 0,3 0 0 16,-1 4 3504-16,4 4 640 0,1 4 128 0,2 0 16 16,0 0-1744-16,0 1-368 0,3 2-64 0,-1 0 0 15,0-2-1184-15,0-1-224 0,-1 0-64 0,0-3 0 16,0-2-640-16,-1-2 0 0,0-2-208 0,-1-2-10064 16,1-1-2016-16</inkml:trace>
  <inkml:trace contextRef="#ctx0" brushRef="#br0" timeOffset="51482.99">13174 17713 16575 0,'-3'2'736'0,"1"-1"160"0,0 1-720 0,1 0-176 15,-1 1 0-15,1 0 0 0,-1 3 3648 0,-3 5 688 16,-3 9 144-16,-3 11 16 0,-5 10-1776 0,0 4-352 16,-3-1-80-16,8-13-16 0,3-10-1424 0,-3 4-272 15,-4 10-64-15,-5 10-16 0,-2 4-224 0,-1-5-32 16,4-5-16-16,3-10 0 15,4-7-528-15,3-9-96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26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6911 0 0,'8'10'958'0'0,"0"-1"1"0"0,-2 1-1 0 0,1 1 0 0 0,-1 0 0 0 0,0-1 0 0 0,-1 2 0 0 0,-1-1 0 0 0,6 19 0 0 0,-10-30-943 0 0,0 0-1 0 0,0 0 1 0 0,0 1 0 0 0,0-1 0 0 0,0 0-1 0 0,0 0 1 0 0,0 1 0 0 0,0-1 0 0 0,0 0-1 0 0,0 0 1 0 0,0 1 0 0 0,0-1-1 0 0,0 0 1 0 0,0 0 0 0 0,0 0 0 0 0,0 1-1 0 0,0-1 1 0 0,0 0 0 0 0,-1 0 0 0 0,1 1-1 0 0,0-1 1 0 0,0 0 0 0 0,0 0 0 0 0,0 0-1 0 0,0 1 1 0 0,-1-1 0 0 0,1 0-1 0 0,0 0 1 0 0,0 0 0 0 0,0 0 0 0 0,-1 1-1 0 0,0-1-437 0 0,2 3 136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35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502 9 5527 0 0,'0'0'138'0'0,"-1"-1"0"0"0,1 1 0 0 0,-1-1-1 0 0,0 1 1 0 0,1-1 0 0 0,-1 1 0 0 0,0-1 0 0 0,0 1-1 0 0,1 0 1 0 0,-1-1 0 0 0,0 1 0 0 0,0 0-1 0 0,1 0 1 0 0,-1 0 0 0 0,0-1 0 0 0,0 1-1 0 0,1 0 1 0 0,-1 0 0 0 0,-1 0 0 0 0,-21-2 1660 0 0,21 2-1617 0 0,-27-1 421 0 0,0 2 0 0 0,0 0 0 0 0,0 2 0 0 0,-43 11 0 0 0,12 1 617 0 0,-62 25 1 0 0,113-37-1140 0 0,1 0 1 0 0,0 1-1 0 0,0 0 0 0 0,0 0 0 0 0,1 0 1 0 0,-1 1-1 0 0,-10 10 0 0 0,16-13-59 0 0,0 0-1 0 0,1 0 1 0 0,-1 0 0 0 0,1 0 0 0 0,-1 0-1 0 0,1 0 1 0 0,0 0 0 0 0,0 1 0 0 0,0-1-1 0 0,0 0 1 0 0,1 1 0 0 0,-1-1 0 0 0,0 1-1 0 0,1-1 1 0 0,0 1 0 0 0,0-1-1 0 0,-1 1 1 0 0,2-1 0 0 0,-1 1 0 0 0,0-1-1 0 0,0 1 1 0 0,1-1 0 0 0,-1 0 0 0 0,1 1-1 0 0,0-1 1 0 0,0 1 0 0 0,0-1 0 0 0,0 0-1 0 0,0 0 1 0 0,0 0 0 0 0,3 3 0 0 0,16 26-7 0 0,-1-8-14 0 0,23 20 0 0 0,16 6 138 0 0,-24-21 45 0 0,38 39 0 0 0,-27-18 131 0 0,-38-41-280 0 0,2 2 62 0 0,0 0 1 0 0,0 1-1 0 0,-2 0 1 0 0,1 0-1 0 0,-1 1 1 0 0,-1 0 0 0 0,7 18-1 0 0,-12-29-90 0 0,-1 1 0 0 0,0 0 0 0 0,0-1-1 0 0,0 1 1 0 0,0-1 0 0 0,-1 1 0 0 0,1 0-1 0 0,0-1 1 0 0,-1 1 0 0 0,1-1 0 0 0,-1 1 0 0 0,1-1-1 0 0,-1 1 1 0 0,0-1 0 0 0,1 1 0 0 0,-1-1 0 0 0,0 0-1 0 0,0 1 1 0 0,0-1 0 0 0,0 0 0 0 0,0 0-1 0 0,0 0 1 0 0,-1 0 0 0 0,1 0 0 0 0,0 0 0 0 0,-1 0-1 0 0,1 0 1 0 0,0 0 0 0 0,-1-1 0 0 0,1 1 0 0 0,-1 0-1 0 0,1-1 1 0 0,-1 1 0 0 0,-2-1 0 0 0,-5 3 35 0 0,0-1 0 0 0,0 0 0 0 0,0-1 0 0 0,-16 1 0 0 0,10-2-104 0 0,1-1 0 0 0,0 0 0 0 0,0-1 0 0 0,0-1 0 0 0,0 0 0 0 0,0-1 1 0 0,0 0-1 0 0,1-1 0 0 0,0 0 0 0 0,0-2 0 0 0,0 1 0 0 0,1-1 0 0 0,-12-10 0 0 0,-3-5-1000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35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9791 0 0,'0'0'744'0'0,"14"2"-517"0"0,56 6-40 0 0,37 1 1485 0 0,-86-7-1348 0 0,60 2 1186 0 0,-29-3-1279 0 0,14-2-535 0 0,-55 0-465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35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7831 0 0,'-6'7'344'0'0,"4"-3"72"0"0,0 0-328 0 0,4 0-88 0 0,0-3 0 0 0,2 1 1736 0 0,72 23-856 0 0,15-8-520 0 0,-1-12-192 0 0,-14-14-2192 0 0,-14-12-320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35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4 2759 0 0,'-5'-1'843'0'0,"0"0"-1"0"0,0 0 0 0 0,1 1 1 0 0,-1 0-1 0 0,0-1 0 0 0,0 2 1 0 0,0-1-1 0 0,0 0 0 0 0,1 1 1 0 0,-8 2-1 0 0,6-1-146 0 0,0 0-1 0 0,0 1 1 0 0,0 0 0 0 0,0 0-1 0 0,1 0 1 0 0,-11 9-1 0 0,0 3-11 0 0,1 0 0 0 0,0 2 0 0 0,-21 30 0 0 0,18-22-309 0 0,-20 25-167 0 0,-66 82 606 0 0,28-49-4236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36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2759 0 0,'0'0'8859'0'0,"2"5"-7004"0"0,-2-2-1590 0 0,1 1 1 0 0,0 0 0 0 0,-1 0 0 0 0,0 0-1 0 0,0 0 1 0 0,0-1 0 0 0,0 1-1 0 0,-1 0 1 0 0,-1 5 0 0 0,-13 41 930 0 0,5-16-524 0 0,-4 21 352 0 0,-9 73-1 0 0,19-95-780 0 0,2 1-1 0 0,1-1 1 0 0,6 54-1 0 0,-4-79-382 0 0,0 1 0 0 0,1-1 1 0 0,0 0-1 0 0,1 0 0 0 0,-1 1 0 0 0,1-2 0 0 0,1 1 0 0 0,8 15 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36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1375 0 0,'0'0'1776'0'0,"68"7"1248"0"0,19 9-512 0 0,22 1-1248 0 0,-52-12-288 0 0,44-1-584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36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4607 0 0,'-1'10'4075'0'0,"5"-7"-2823"0"0,12 13-172 0 0,-12-12-79 0 0,5-1-10 0 0,26 13-108 0 0,-26-12-433 0 0,1-4-346 0 0,-1 0 0 0 0,1 1 0 0 0,13 3 0 0 0,-7-1-29 0 0,-13-3-57 0 0,-1 0 0 0 0,1 1 0 0 0,0-1 0 0 0,-1 0 0 0 0,1 0 0 0 0,0-1 0 0 0,-1 1 1 0 0,4-1-1 0 0,62-12-1148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36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 6447 0 0,'-3'6'426'0'0,"0"0"-1"0"0,0 1 0 0 0,1-1 0 0 0,-1 1 0 0 0,1 0 0 0 0,1 0 1 0 0,-1 0-1 0 0,1 0 0 0 0,0 12 0 0 0,-2 10 643 0 0,-44 212 3600 0 0,33-174-8669 0 0,10-36-1330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37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323 409 3511 0 0,'-15'3'146'0'0,"0"0"-1"0"0,0-2 0 0 0,0 1 1 0 0,-1-2-1 0 0,1 0 0 0 0,0-1 1 0 0,-20-4-1 0 0,27 4-78 0 0,-1-1 0 0 0,1 0 1 0 0,-1 0-1 0 0,1-1 0 0 0,0 0 0 0 0,0-1 0 0 0,0 0 0 0 0,1 0 1 0 0,-1-1-1 0 0,1 1 0 0 0,0-2 0 0 0,0 1 0 0 0,1-1 0 0 0,-1 0 1 0 0,1 0-1 0 0,1-1 0 0 0,-1 1 0 0 0,1-2 0 0 0,0 1 1 0 0,1 0-1 0 0,-5-11 0 0 0,4 6-64 0 0,0 0 1 0 0,1-1-1 0 0,1 1 0 0 0,0-1 1 0 0,1 1-1 0 0,0-1 1 0 0,1 0-1 0 0,0 0 0 0 0,1 0 1 0 0,0 0-1 0 0,1 0 1 0 0,1 0-1 0 0,5-21 0 0 0,-3 24-23 0 0,0 1-1 0 0,0-1 1 0 0,0 1-1 0 0,12-16 1 0 0,-12 19 670 0 0,7 1-238 0 0,30-13 70 0 0,-30 14 275 0 0,-2 4 126 0 0,37 2 921 0 0,-33 2-948 0 0,3-1-577 0 0,-3 0 183 0 0,-1 1 1 0 0,24 9-1 0 0,37 14 837 0 0,-67-24-1266 0 0,111 47 849 0 0,-102-42-815 0 0,0 0-1 0 0,0 1 0 0 0,-1 0 1 0 0,0 1-1 0 0,-1 1 1 0 0,16 16-1 0 0,-27-25-63 0 0,1 1 1 0 0,-1 0-1 0 0,1 0 0 0 0,-1 0 1 0 0,0 0-1 0 0,0 1 0 0 0,0-1 1 0 0,-1 1-1 0 0,1-1 0 0 0,-1 1 1 0 0,0-1-1 0 0,0 1 0 0 0,0 0 1 0 0,-1 0-1 0 0,1-1 0 0 0,-1 1 1 0 0,0 0-1 0 0,0 0 0 0 0,0 0 1 0 0,0 0-1 0 0,-1-1 0 0 0,1 1 1 0 0,-1 0-1 0 0,0 0 0 0 0,0-1 1 0 0,-1 1-1 0 0,1-1 0 0 0,-1 1 1 0 0,0-1-1 0 0,0 0 0 0 0,0 1 1 0 0,0-1-1 0 0,-4 4 0 0 0,-4 4-105 0 0,1-2 0 0 0,-2 1-1 0 0,1-2 1 0 0,-1 1 0 0 0,0-1-1 0 0,-1-1 1 0 0,-25 12 0 0 0,21-11-382 0 0,-1-2 1 0 0,0 0-1 0 0,-1 0 1 0 0,-26 3-1 0 0,28-7-472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4:55:55.1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9426 12767 3679 0,'-1'0'320'0,"0"-1"-320"0,1 1 0 0,-2 0 0 16,2 0 1088-16,0-1 160 0,-1 0 32 0,0-1 0 15,-2 0 448-15,0 0 112 0,1 0 16 0,0 1 0 16,1 0 32-16,-1 1 16 0,0 1 0 0,1 1 0 16,-2 2-144-16,3 2-32 0,-1 2 0 0,1 5 0 15,0 3-336-15,0 5-80 0,0 1-16 0,1 0 0 16,1 2-464-16,-1 3-112 0,0 5-16 0,2 4 0 16,-1 2-320-16,0-1-80 0,0-1-16 0,1-4 0 15,0-2-288-15,-1-5 0 0,0-7 0 0,1-3 0 31,-1-3-624-31,0-4-176 0,-1 0-32 0,1-2-16 0,0-2-1616 0,-2-2-320 0,0 0-64 0,0 0-16 16,-1-2-224-16,0 0-48 0,-1-2-16 0,0 0 0 16,-1-1 1152-16,-2-1 224 0,3-1 48 0,-1-2 16 15,-2 0 736-15,-2-4 144 0,3 1 16 0,-2-1 16 0,-1 1 448 0,2-1 96 16,-2 1 0-16,1-2 16 0,1 2 832 0,-2-1 176 16,2 1 16-16,-1 0 16 0,0 0 608 0,2 1 112 15,1 1 16-15,-2 2 16 0,3 0 64 0,-1 2 16 16,2 2 0-16,0 1 0 0,-1 1-32 0,2 0 0 15,0 2 0-15,-1-1 0 0,0 2-192 0,1 2-32 16,1 0-16-16,0 2 0 0,1 3-416 0,-1 0-96 16,2 1-16-16,0 1 0 0,1 0-384 0,0 1-96 15,1 0-16-15,1 0 0 0,1 0-208 0,-2-4-128 16,0 0 128-16,2-4-128 0,-1 0 0 0,1-2 0 16,-2 0 0-16,3-3 0 0,-1 0 0 0,1-1 0 0,-2-1 0 0,2-2 0 15,1-3 0-15,-9 7 0 0,0 0 0 0,44-41 0 16,-44 41 0-16,30-44 0 0,-30 44 0 0,26-57 0 31,-13 25-320-31,-4-1-96 0,0 2-16 0,-1 2-12944 0</inkml:trace>
  <inkml:trace contextRef="#ctx0" brushRef="#br0" timeOffset="515.72">9144 12249 5519 0,'0'-1'496'0,"0"0"-496"0,-1 0 0 0,1 1 0 16,0 0 1472-16,-2-1 208 0,2 0 48 0,0 0 0 16,-1 0 736-16,-1 0 160 0,0 1 16 0,2 1 16 15,-1 2-400-15,1 3-80 0,1 6 0 0,2 5-16 16,-1 5-496-16,2 8-80 0,3 2-32 0,-1 4 0 15,1 1-592-15,-2-1-128 0,2-3-32 0,-3-3 0 16,4 0-496-16,-4-2-112 0,-1-1 0 0,1-4-16 0,1-2-176 16,0-5 0-16,2-5-192 0,1-6-16704 15</inkml:trace>
  <inkml:trace contextRef="#ctx0" brushRef="#br0" timeOffset="815.39">9339 12235 1839 0,'-3'-7'160'0,"1"3"-160"16,1 1 0-16,0 1 0 0,0 2 2800 0,1 0 528 15,0 0 96-15,0 0 32 0,-2 1 192 0,1 2 32 16,0 3 16-16,-2 2 0 0,2 6-1504 0,0 2-288 16,-1 4-64-16,-1 4-16 0,1 2-992 0,-1 1-208 15,0-1-48-15,1-3 0 0,1-1-416 0,1-4-160 16,0-2 0-16,1-3 144 0,1-1-144 0,2-3 0 0,0-2 0 0,2-2 0 15,-1-1 0-15,3-1 0 0,1-1-144 0,1-1 144 16,-2-1 0-16,3-2 0 0,2 0 0 0,-13 2 0 16,0 0 0-16,0 0 0 0,63-18 0 0,-63 18 0 15,0 0 0-15,51-20 0 0,-51 20 0 0,0 0 0 32,52-22-432-32,-52 22-16 0,0 0-16 0,0 0 0 15,50-29-1024-15,-50 29-208 0,0 0-32 0,0 0-11872 0</inkml:trace>
  <inkml:trace contextRef="#ctx0" brushRef="#br0" timeOffset="999.2">9493 12219 6447 0,'-3'5'576'0,"2"2"-576"0,1-2 0 0,0 0 0 0,1-4 2272 0,0 8 352 15,-1 9 64-15,2 13 0 0,0 9-256 0,1 3-48 16,-1-3-16-16,1-4 0 0,0-3-1248 0,2-4-256 15,-1-4-48-15,1-3-16 0,1-2-800 0,1-5-256 16,-1-3 0-16,3-4-11744 16</inkml:trace>
  <inkml:trace contextRef="#ctx0" brushRef="#br0" timeOffset="1250.06">9628 12164 20271 0,'0'3'896'0,"1"-2"192"0,0 0-880 0,0-1-208 0,1 0 0 0,-1 0 0 16,2-1 208-16,2 0 0 0,3-1 0 0,3-1 0 15,5-1 176-15,-2 0 48 0,1 1 0 0,-1 0 0 16,-2 1 32-16,2-1 16 0,1 1 0 0,0 0 0 15,0 1-160-15,-3 0-48 0,0 0 0 0,-3-1-7632 16,1 1-1536-16</inkml:trace>
  <inkml:trace contextRef="#ctx0" brushRef="#br0" timeOffset="1433.35">9768 12145 6447 0,'0'7'576'0,"-1"-1"-576"15,1-2 0-15,0 0 0 0,0 0 2240 0,0 0 320 16,1 5 80-16,1 6 16 0,1 10-192 0,-1 10-32 16,3 6-16-16,0-1 0 0,0-2-1328 0,-1-5-272 15,1-3-48-15,2-6-16 16,-1-2-992-16,0-4-192 0,1-2-32 0,-2-3-11248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38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4143 0 0,'-4'7'509'0'0,"-1"0"0"0"0,2 1 0 0 0,-1-1-1 0 0,1 1 1 0 0,0 0 0 0 0,1 0 0 0 0,-3 12-1 0 0,-5 63 4196 0 0,7-53-4158 0 0,-7 55 1512 0 0,-10 143-1432 0 0,20-202-6438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38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0 2759 0 0,'25'15'9546'0'0,"3"2"-8294"0"0,-20-12-644 0 0,0 0-31 0 0,39 24 968 0 0,-22-13-1065 0 0,-18-12 255 0 0,-5 10-579 0 0,-4-13-169 0 0,-1 0 1 0 0,1-1-1 0 0,-1 1 0 0 0,1 0 1 0 0,0-1-1 0 0,-1 0 1 0 0,1 1-1 0 0,-1-1 0 0 0,1 0 1 0 0,-1 0-1 0 0,-3-1 0 0 0,4 1 4 0 0,-21-2-343 0 0,12 1-93 0 0,0 0 0 0 0,0 1 0 0 0,0 0 0 0 0,0 0 1 0 0,0 1-1 0 0,0 1 0 0 0,-18 4 0 0 0,28-6 436 0 0,1 1 1 0 0,-1-1-1 0 0,1 0 0 0 0,-1 0 1 0 0,1 1-1 0 0,0-1 0 0 0,-1 0 0 0 0,1 0 1 0 0,0 1-1 0 0,-1-1 0 0 0,1 1 1 0 0,0-1-1 0 0,-1 0 0 0 0,1 1 1 0 0,0-1-1 0 0,0 1 0 0 0,-1-1 1 0 0,1 0-1 0 0,0 1 0 0 0,0-1 0 0 0,0 1 1 0 0,0-1-1 0 0,0 1 0 0 0,0-1 1 0 0,-1 1-1 0 0,1-1 0 0 0,0 1 1 0 0,0-1-1 0 0,0 1 0 0 0,1-1 1 0 0,-1 1-1 0 0,0-1 0 0 0,0 0 0 0 0,0 1 1 0 0,0-1-1 0 0,1 2 0 0 0,0 1 6 0 0,1 0 0 0 0,0 1-1 0 0,0-1 1 0 0,0 0-1 0 0,1 0 1 0 0,-1 0 0 0 0,1-1-1 0 0,2 4 1 0 0,24 18 46 0 0,8-1-47 0 0,-29-18-40 0 0,0 0 108 0 0,3 1-28 0 0,27 17 170 0 0,-30-19-158 0 0,18 17 368 0 0,-24-20-382 0 0,5 6 219 0 0,1 0 1 0 0,-1 1 0 0 0,8 11 0 0 0,-13-17-218 0 0,0-1-1 0 0,-1 1 1 0 0,0 0 0 0 0,1 0 0 0 0,-1 1 0 0 0,0-1 0 0 0,0 0-1 0 0,0 0 1 0 0,-1 1 0 0 0,1-1 0 0 0,0 0 0 0 0,-1 1-1 0 0,1-1 1 0 0,-1 0 0 0 0,0 1 0 0 0,0-1 0 0 0,0 1 0 0 0,0-1-1 0 0,0 1 1 0 0,-1-1 0 0 0,1 0 0 0 0,-1 1 0 0 0,1-1-1 0 0,-3 4 1 0 0,1-3-22 0 0,0-1 1 0 0,0 1-1 0 0,-1-1 0 0 0,1 0 0 0 0,-1 0 1 0 0,0 0-1 0 0,1 0 0 0 0,-1 0 0 0 0,0-1 1 0 0,0 1-1 0 0,0-1 0 0 0,0 0 0 0 0,0 0 1 0 0,-6 2-1 0 0,-50 6 701 0 0,51-8-605 0 0,-17 1 366 0 0,0 0 0 0 0,1-2-1 0 0,-48-5 1 0 0,59 3-558 0 0,0-1 1 0 0,1 0-1 0 0,-21-8 0 0 0,25 7-733 0 0,-1 0 0 0 0,1-1 0 0 0,0 0 0 0 0,0 0-1 0 0,-12-11 1 0 0,6 3-5061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39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143 418 9559 0 0,'0'0'723'0'0,"12"-6"-414"0"0,36-14 173 0 0,-28 8 78 0 0,11-13 14 0 0,-17 10-80 0 0,-7 7-478 0 0,-1-1 1 0 0,0 0-1 0 0,0 0 1 0 0,-1 0 0 0 0,0-1-1 0 0,-1 0 1 0 0,0 0-1 0 0,4-15 1 0 0,-7 14-85 0 0,0-1 0 0 0,0 1-1 0 0,-1-1 1 0 0,-1 0 0 0 0,0 1 0 0 0,-1 0 0 0 0,0-1 0 0 0,0 1-1 0 0,-1 0 1 0 0,-1 0 0 0 0,-6-14 0 0 0,8 19 31 0 0,-1 1 1 0 0,0-1 0 0 0,0 1-1 0 0,0-1 1 0 0,-1 1-1 0 0,0 0 1 0 0,0 0-1 0 0,0 1 1 0 0,-1-1 0 0 0,1 1-1 0 0,-1 0 1 0 0,0 0-1 0 0,-1 1 1 0 0,1-1-1 0 0,0 1 1 0 0,-1 0 0 0 0,0 1-1 0 0,1-1 1 0 0,-1 1-1 0 0,0 0 1 0 0,-1 1-1 0 0,-6-2 1 0 0,10 3 130 0 0,1-1-1 0 0,0 1 1 0 0,0 0-1 0 0,-1 0 1 0 0,1 1 0 0 0,0-1-1 0 0,0 0 1 0 0,0 1-1 0 0,-1-1 1 0 0,1 1 0 0 0,0 0-1 0 0,0 0 1 0 0,0 0-1 0 0,0 0 1 0 0,0 0 0 0 0,0 0-1 0 0,0 0 1 0 0,1 1-1 0 0,-1-1 1 0 0,0 0 0 0 0,1 1-1 0 0,-1 0 1 0 0,1-1-1 0 0,-1 1 1 0 0,1 0 0 0 0,0 0-1 0 0,0 0 1 0 0,0 0-1 0 0,0 0 1 0 0,0 0 0 0 0,-1 4-1 0 0,-1 6 411 0 0,0 0 0 0 0,1 1 0 0 0,0-1 0 0 0,1 22 0 0 0,-1-7-382 0 0,-8 123 1210 0 0,-8 66-256 0 0,12-164-1019 0 0,3-21-159 0 0,-1 0 0 0 0,-9 35 0 0 0,12-64 82 0 0,0 0 0 0 0,1 0 0 0 0,-1 0 1 0 0,0 0-1 0 0,0 0 0 0 0,0 0 0 0 0,0-1 0 0 0,0 1 1 0 0,-1 0-1 0 0,1-1 0 0 0,0 1 0 0 0,-1-1 0 0 0,-2 3 1 0 0,3-4 14 0 0,1 1 0 0 0,-1-1 1 0 0,1 0-1 0 0,-1 0 1 0 0,0 0-1 0 0,1 0 1 0 0,-1 1-1 0 0,0-1 0 0 0,0 0 1 0 0,1 0-1 0 0,-1 0 1 0 0,0-1-1 0 0,1 1 0 0 0,-1 0 1 0 0,0 0-1 0 0,1 0 1 0 0,-1 0-1 0 0,0-1 0 0 0,1 1 1 0 0,-1 0-1 0 0,1 0 1 0 0,-1-1-1 0 0,0 1 0 0 0,1-1 1 0 0,-1 1-1 0 0,1 0 1 0 0,-1-1-1 0 0,1 1 1 0 0,-1-1-1 0 0,1 1 0 0 0,-1-1 1 0 0,1 0-1 0 0,0 1 1 0 0,-1-1-1 0 0,1 1 0 0 0,0-1 1 0 0,0 0-1 0 0,-1 1 1 0 0,1-1-1 0 0,0 0 0 0 0,0 1 1 0 0,0-2-1 0 0,-4-7 45 0 0,1-1-1 0 0,0 1 1 0 0,1-1-1 0 0,0 0 1 0 0,1 0-1 0 0,0 1 1 0 0,0-1-1 0 0,1 0 0 0 0,0 0 1 0 0,2-12-1 0 0,1 6 35 0 0,0 0 0 0 0,1 0 0 0 0,0 0 0 0 0,1 1 0 0 0,9-17 0 0 0,3 4 205 0 0,-12 21-222 0 0,-4 5-33 0 0,0 0 0 0 0,1 0 1 0 0,-1 0-1 0 0,1 0 1 0 0,-1 0-1 0 0,1 0 1 0 0,0 0-1 0 0,0 0 1 0 0,-1 1-1 0 0,1-1 1 0 0,5-2-1 0 0,-1 0 33 0 0,-1 0 119 0 0,4-1-6 0 0,28-15-29 0 0,-27 15 116 0 0,1 3-150 0 0,35-7-154 0 0,-34 6-310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42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3679 0 0,'6'5'328'0'0,"-3"-2"-264"0"0,-1-1-64 0 0,1 0 0 0 0,-2-1 0 0 0,1-1 0 0 0,0 1 0 0 0,3-1 0 0 0,0 2 112 0 0,2-1 8 0 0,1-1 0 0 0,-1-1 0 0 0,-1-1-376 0 0,-1 0-80 0 0,-3-1-16 0 0,-2 0 0 0 0,-1 1 352 0 0,-6 3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42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5 6911 0 0,'-5'-1'244'0'0,"1"0"0"0"0,-1 0 0 0 0,1 0-1 0 0,-1 1 1 0 0,1 0 0 0 0,-1 0 0 0 0,0 0-1 0 0,1 0 1 0 0,-1 1 0 0 0,-7 1 0 0 0,-46 15 1342 0 0,55-16-1566 0 0,-14 6 323 0 0,0 0-1 0 0,0 1 0 0 0,1 1 1 0 0,0 0-1 0 0,1 2 0 0 0,-28 22 1 0 0,32-23-149 0 0,1 0-1 0 0,0 0 1 0 0,0 1 0 0 0,2 1 0 0 0,-1-1 0 0 0,1 1-1 0 0,1 1 1 0 0,0-1 0 0 0,-8 22 0 0 0,14-29-125 0 0,-1 0 1 0 0,1 0-1 0 0,0 0 0 0 0,0 1 1 0 0,1-1-1 0 0,-1 0 0 0 0,1 0 0 0 0,1 1 1 0 0,-1-1-1 0 0,1 0 0 0 0,-1 0 1 0 0,1 0-1 0 0,1 0 0 0 0,-1 0 1 0 0,1 0-1 0 0,0 0 0 0 0,0 0 1 0 0,1 0-1 0 0,-1-1 0 0 0,5 7 1 0 0,0-2 23 0 0,1 1-1 0 0,1-1 1 0 0,0-1 0 0 0,0 1 0 0 0,0-1 0 0 0,1-1 0 0 0,11 7 0 0 0,-5-7 28 0 0,27 9-8 0 0,-38-14-101 0 0,-1 0-1 0 0,1 0 0 0 0,0 0 0 0 0,0-1 1 0 0,0 0-1 0 0,0 0 0 0 0,0 0 1 0 0,7 0-1 0 0,0-1-21 0 0,11 1-86 0 0,-8 0 59 0 0,-5-1-14 0 0,-1 0 0 0 0,0-1-1 0 0,1 0 1 0 0,16-4 0 0 0,72-12-1416 0 0,-5-2-293 0 0,-17 5-3572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43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5527 0 0,'-2'0'336'0'0,"1"0"0"0"0,-1 0-1 0 0,0 0 1 0 0,1 0 0 0 0,-1 1-1 0 0,0-1 1 0 0,1 1 0 0 0,-1-1-1 0 0,0 1 1 0 0,1 0-1 0 0,-2 0 1 0 0,0 6 3141 0 0,14 1-1871 0 0,-6-6-1356 0 0,-1 1-1 0 0,1-1 1 0 0,0-1-1 0 0,0 1 1 0 0,0-1 0 0 0,8 1-1 0 0,0 0-83 0 0,-5 1-7 0 0,5-2-96 0 0,36 3-38 0 0,-36-3-16 0 0,-2-1-254 0 0,35-1-119 0 0,-34 1-1016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43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3679 0 0,'-5'3'143'0'0,"-7"8"22"0"0,12-11-131 0 0,0 1 0 0 0,0-1-1 0 0,0 0 1 0 0,0 1 0 0 0,0-1-1 0 0,0 0 1 0 0,0 1 0 0 0,0-1-1 0 0,0 0 1 0 0,0 1 0 0 0,0-1-1 0 0,0 0 1 0 0,0 0 0 0 0,0 1 0 0 0,0-1-1 0 0,0 0 1 0 0,1 1 0 0 0,-1-1-1 0 0,0 0 1 0 0,0 1 0 0 0,0-1-1 0 0,1 0 1 0 0,-1 0 0 0 0,0 1-1 0 0,0-1 1 0 0,1 0 0 0 0,-1 0-1 0 0,0 0 1 0 0,0 1 0 0 0,1-1 0 0 0,-1 0-1 0 0,0 0 1 0 0,1 0 0 0 0,-1 0-1 0 0,0 0 1 0 0,0 0 0 0 0,1 0-1 0 0,-1 1 1 0 0,0-1 0 0 0,1 0-1 0 0,0 0 1 0 0,0 0 701 0 0,11 2-79 0 0,2 1-527 0 0,-7-1-86 0 0,0-1 1 0 0,0 0-1 0 0,0 0 1 0 0,1-1-1 0 0,-1 0 1 0 0,10-1-1 0 0,1 2-10 0 0,54-4 5 0 0,22-4-1397 0 0,-78 4 1082 0 0,-6 1-50 0 0,0 1 0 0 0,-1 0 0 0 0,15 0 0 0 0,-13 2 67 0 0,42 5 230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4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564 1 8287 0 0,'-8'0'440'0'0,"0"0"-1"0"0,0 0 0 0 0,-1 1 0 0 0,1 0 1 0 0,0 0-1 0 0,0 1 0 0 0,0 0 0 0 0,1 1 1 0 0,-1-1-1 0 0,1 2 0 0 0,-1-1 0 0 0,1 1 1 0 0,0 0-1 0 0,0 0 0 0 0,-7 7 0 0 0,-23 19 1202 0 0,1 2 1 0 0,-61 70-1 0 0,51-51-1154 0 0,-88 92-296 0 0,58-62-3733 0 0,69-73-2834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43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0 143 2303 0 0,'0'0'1515'0'0,"6"-9"-54"0"0,30-43 1646 0 0,-3 5 477 0 0,-11 19-1739 0 0,-17 21 1718 0 0,1 13-2822 0 0,-3-3-670 0 0,0 0 1 0 0,0 0-1 0 0,0 0 0 0 0,-1 1 1 0 0,1-1-1 0 0,-1 1 0 0 0,0-1 0 0 0,0 1 1 0 0,0 0-1 0 0,-1 0 0 0 0,1 0 0 0 0,-1 0 1 0 0,0 0-1 0 0,0 0 0 0 0,0 0 0 0 0,-1 0 1 0 0,1 6-1 0 0,-19 309 1669 0 0,0-86-1861 0 0,18-227 36 0 0,1 56-16 0 0,0-57-277 0 0,-1 0-1 0 0,1 0 0 0 0,0 0 1 0 0,1 0-1 0 0,-1 0 0 0 0,1 0 1 0 0,0 0-1 0 0,0 0 0 0 0,5 7 1 0 0,1-4-5904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43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17 4607 0 0,'-2'-2'449'0'0,"-8"-8"-932"0"0,9 6 1586 0 0,9 4 2515 0 0,2 1-3238 0 0,31 8 1553 0 0,13 7 311 0 0,12 3-1029 0 0,-13-7-674 0 0,59 5 1 0 0,-51-16-466 0 0,14-8-94 0 0,-45 1-368 0 0,34-13-164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4:56:32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15041 8857 12895 0,'0'0'1152'0,"0"0"-928"0,0 0-224 0,0 1 0 0,-1 0 1152 0,1 1 176 15,1 1 32-15,0 5 16 0,1 2 336 0,1 4 64 16,-1 3 16-16,1 4 0 0,0 4-512 0,0 1-112 15,0 0-16-15,-1-1 0 0,1-2-272 0,-1 0-64 16,-1 1-16-16,0 0 0 0,0 0-96 0,0 1-32 16,2 1 0-16,-1 3 0 0,1 3-224 0,0 3-64 15,-2 6 0-15,2-1 0 0,-1 0-256 0,1-3-128 16,-1-3 128-16,3-5-128 0,-1-4 0 0,1 1 0 16,0 0 0-16,0-1 0 0,1 2 0 0,-2 0 0 0,0 1 0 15,-2 0 0-15,0-3 0 0,-1-1 0 0,-1-1 0 0,1-2 0 16,-1-2 0-16,-1-2 0 0,1 0 0 0,-1-2 0 15,2-2 0-15,0 0 0 0,0 1 0 0,-1-1 0 16,0 1 0-16,2 0 0 0,-1-1 0 0,0-1 0 16,0-1 0-16,-1 1 0 0,0-2 0 0,0 0 0 15,0 0 0-15,0-1 0 0,0 1 128 0,0-1-128 16,-1 1 0-16,1 1 128 0,0-2-128 0,0 0 128 16,0-1 0-16,1-1-128 0,-1-1 192 0,0-1-64 15,2 0 16-15,0-3 0 0,0 0 0 0,0 2 0 16,1-2-16-16,0 0 0 0,0 0 0 0,0 0 0 15,1-1-128-15,-2 0 0 0,3 0 144 0,0 1-144 0,-2-1 0 0,2 0 128 16,0 1-128-16,-1 0 0 16,0 0 0-16,3 0 144 0,-1 0-144 0,0 0 0 0,2 0 128 0,-1 0-128 15,0 0 0-15,2-1 0 0,1 1 0 0,1-2 0 16,1 0 128-16,0-1-128 0,-12 1 0 0,0 0 0 16,48-3 0-16,-48 3 0 0,0 0 128 0,69-4-128 15,-69 4 0-15,67 1 0 0,-67-1 0 0,70 4 128 16,-70-4-128-16,68 6 0 0,-68-6 224 0,72 6-64 15,-29-3-16-15,4-2 0 0,6 0 0 0,-3-2 0 16,-1 0 0-16,-49 1 0 0,87-2-144 0,-87 2 0 16,83-1 144-16,-38 3-144 0,3 0 0 0,-2 0 0 15,-4 2 0-15,-42-4 128 0,70 4-128 0,-70-4 0 16,54 5 0-16,-54-5 0 0,0 0 0 0,50-1-128 16,-42-1 128-16,-5 0-11616 15,-2-2-2272-15</inkml:trace>
  <inkml:trace contextRef="#ctx0" brushRef="#br0" timeOffset="866.31">15074 8857 10127 0,'0'0'896'0,"1"0"-704"0,1 1-192 0,1-1 0 0,0 0 704 0,1 0 96 0,3 0 32 0,6 0 0 15,-13 0 768-15,0 0 176 0,61-4 16 0,-61 4 16 16,49-4-320-16,-49 4-64 0,55-4-16 0,-55 4 0 15,65-5-320-15,-65 5-80 0,82-8-16 0,-82 8 0 16,90-4-352-16,-90 4-64 0,80-4 0 0,-80 4-16 16,81-5-192-16,-81 5-48 0,91-9 0 0,-41 5 0 0,2-1-144 15,-52 5-48-15,85-8 0 0,-85 8 0 0,60-5-128 0,-60 5 0 16,54-4 0-16,-54 4 0 0,53-1 0 0,-53 1 0 16,51 4 0-16,-51-4 0 0,47 6 0 0,-47-6 0 15,36 8 0-15,-23-3 0 0,-1 1 0 0,-5-2 0 16,0 1 0-16,-4 0 0 0,1-1 0 0,-2 0 0 15,0 1 0-15,-1 0 0 0,-1 0 0 0,0 2 0 16,0 0 0-16,0 3 0 0,2 1 0 0,-2 2 0 16,0 1 0-16,1 4 0 0,0 2 0 0,0 5 0 15,-1 1 0-15,0 1 0 0,3 1 0 0,-2-2 0 16,0 1 128-16,-1 1-128 0,1-1 0 0,1 3 0 16,-1 2 0-16,3 5 0 0,-2 3 0 0,0 5 0 15,2 6 0-15,-2 0 0 0,1-1 0 0,2-2 0 16,1 1 0-16,-1 4 0 0,1 3 0 0,-1-1 0 0,2-1 0 0,-1-8 0 15,-1-7-160-15,3-5 160 0,-1-5-208 0,-3-6 80 32,-1-5-480-32,2-4-96 0,-1-2 0 0,-2-2-16 0,1-3 256 0,-1 0 48 0,0-2 16 0,-2-1 0 15,0-1 80-15,0-2 0 0,-1-1 16 0,-2-1 0 32,3-1-1184-32,-2-1-240 0</inkml:trace>
  <inkml:trace contextRef="#ctx0" brushRef="#br0" timeOffset="1499.98">15401 9264 17503 0,'0'0'1552'15,"0"0"-1232"-15,0 0-320 0,1 1 0 0,1 1 1024 0,0 0 160 16,-1 2 32-16,3 6 0 0,2 5 432 0,1 6 80 16,-1 7 32-16,1 0 0 0,-5 3-560 0,3 0-112 15,-1 2-32-15,-1-1 0 0,-1-4-688 0,0-1-144 16,0-4-32-16,0 0 0 16,0-3-768-16,1 1-144 0,-1-1-48 0,2-3-8448 15,-1-3-1712-15</inkml:trace>
  <inkml:trace contextRef="#ctx0" brushRef="#br0" timeOffset="1816.65">15632 9296 14735 0,'0'1'640'0,"0"0"160"0,0 0-640 0,-1 0-160 0,1 0 0 0,0 1 0 15,-1 0 1792-15,-1 2 336 0,2 1 64 0,-2 3 16 16,1 3 80-16,-1 1 16 0,1-2 0 0,0 0 0 15,1-1-1168-15,0-1-240 0,1 0-32 0,-1-2-16 16,1 1-416-16,2-1-96 0,-1-1-16 0,1 1 0 16,-2 0-128-16,4-2-48 0,-1 2 0 0,0 0 0 15,0 0 64-15,1 1 16 0,2-1 0 0,0 0 0 16,1 2-80-16,-1-3-16 0,3 2 0 0,0-2 0 16,2-1-128-16,2 1 128 0,2-2-128 0,-16-3 128 0,35 1-128 0,-35-1 0 15,45-3 0-15,-45 3 0 0,44-9 0 0,-44 9 0 16,0 0 0-16,54-24 0 0,-54 24-240 0,0 0 32 15,36-32 0-15,-36 32 0 16,0 0-1424-16,0 0-288 0,26-42-48 0,-25 31-12192 16</inkml:trace>
  <inkml:trace contextRef="#ctx0" brushRef="#br0" timeOffset="2001.33">15820 9220 19343 0,'-7'12'848'0,"3"-2"192"0,0 2-832 0,1 1-208 0,3-11 0 0,0 5 0 16,-1 8 1344-16,0 14 240 0,-2 15 32 0,0 9 16 15,2-1 160-15,0-9 16 0,2-5 16 0,0-5 0 16,4-3-1152-16,2-4-224 0,0-2-64 0,3-3 0 31,-1-3-1584-31,1-3-320 0,-1-2-64 0,0-3-11552 0</inkml:trace>
  <inkml:trace contextRef="#ctx0" brushRef="#br0" timeOffset="3466.49">16314 9342 7359 0,'0'-1'656'0,"0"1"-528"0,0 1-128 0,2-2 0 0,0 2 816 0,0-1 128 15,2 1 16-15,2 0 16 16,5 1 224-16,-11-2 32 0,0 0 16 0,48-3 0 0,-48 3 352 0,45-8 80 15,-45 8 16-15,61-12 0 0,-61 12-416 16,79-15-64-16,-79 15-32 0,75-10 0 16,-75 10-480-16,57-5-80 0,-57 5-32 0,47-3 0 0,-47 3-592 0,44 0 0 15,-44 0 0-15,51-1 0 0,-51 1 0 0,61-1 0 16,-61 1 0-16,66-2 0 0,-66 2 0 0,60-2 0 16,-60 2 0-16,53-1 0 0,-53 1 0 0,51-1 0 15,-51 1 0-15,53-4 128 0,-53 4-128 0,56-6 0 16,-56 6 0-16,61-5 0 0,-61 5 0 0,59-5 0 15,-59 5 0-15,45-4 0 0,-45 4-192 0,0 0-16 16,45-2 0-16,-45 2 0 16,0 0-272-16,0 0-48 0,0 0-16 0,48 0 0 15,-43 0 96-15,1 0 32 0,-3-1 0 0,0 0 0 16,0-1-608-16,-2 0-112 0</inkml:trace>
  <inkml:trace contextRef="#ctx0" brushRef="#br0" timeOffset="3734.33">17398 9147 9215 0,'-2'3'816'0,"0"-1"-656"0,2-1-160 0,0-1 0 16,0 1 1248-16,2-1 224 0,1 0 32 0,-3 0 16 16,0 0-160-16,0 0-16 0,0 0-16 0,53 2 0 15,-53-2-400-15,0 0-80 0,43 2-16 0,-43-2 0 16,0 0 32-16,0 0 0 0,46 13 0 0,-38-6 0 15,-1 1 80-15,-1-1 16 0,-1 2 0 0,-2 1 0 0,-1-1-320 0,-1 3-48 16,-3 1-16-16,0 2 0 0,-3 2-384 0,0 0-64 16,-2 3-128-16,-1 0 176 0,-1 1-304 0,-3-1-64 15,2 0-16-15,-3-3 0 16,0-1-640-16,-2-1-128 0,1-2-32 0,1-3-11632 16</inkml:trace>
  <inkml:trace contextRef="#ctx0" brushRef="#br0" timeOffset="4449.96">15881 10364 10127 0,'-3'0'896'0,"3"0"-704"0,0 0-192 0,0 0 0 0,0 0 1344 0,0 0 224 16,0 0 48-16,-1 0 16 0,1 0-544 0,-1 0-96 15,1 0-32-15,0 0 0 0,2 0-576 0,1 0-112 16,-1 1-16-16,1 0-16 0,-1 2 144 0,1 1 16 16,1 2 16-16,0 0 0 0,1 5 400 0,-1 0 80 15,2 3 0-15,-1 3 16 0,1 3-336 0,0 1-64 16,0 2 0-16,-1 0-16 0,1 2-240 0,0-2-32 16,-1 1-16-16,2-2 0 0,0-1-208 0,0 0 0 0,1-1 128 0,1 1-128 15,1-4 0-15,2 2 0 0,0 0 0 0,2 0 0 16,3 1 192-16,2-1-48 0,1 2-16 0,5-2 0 15,4 1 256-15,3-2 32 0,5-2 16 0,-1-2 0 16,-2-1-112-16,1-1 0 0,2 0-16 0,2-4 0 16,3-1 688-16,4-3 144 0,6-1 16 0,-1-2 16 31,1-2-1712-31,-2-1-352 0,3-1-64 0,1 1 0 0,3-2 768 0,5 1 192 0,2-1 0 0,-4 1 0 16,-7-2 160-16,-3 1 32 0,0-1 0 0,3 2 0 15,1-1-192-15,-5 0 192 0,-7 1-192 0,-42 3 192 16,73-5-192-16,-73 5 0 0,63 0 0 0,-63 0 0 15,57 3 0-15,-57-3 0 0,57 3 0 0,-57-3 0 0,54 5-176 0,-54-5 176 16,43 2-128-16,-43-2 128 16,0 0-1152-16,40-1-160 0,-33 0-32 0,-3-1-11664 15</inkml:trace>
  <inkml:trace contextRef="#ctx0" brushRef="#br0" timeOffset="4800.87">17642 10606 6447 0,'-7'0'576'0,"4"0"-576"16,0 0 0-16,2 0 0 0,1 0 1056 0,-1 0 96 0,-3 1 32 0,-1 0 0 16,0 0 336-16,0 1 64 15,1 0 16-15,4 1 0 0,2 0-512 0,4 0-80 0,3 0-32 0,4 1 0 16,4 1-272-16,3-1-48 0,4 1-16 0,2 0 0 15,-1 0 224-15,-3 0 32 0,0 2 16 0,-3-1 0 16,-1 3-224-16,-2-1-48 0,-3 2-16 0,-1 0 0 16,-2 1-112-16,0 3-32 0,-1 1 0 0,-3 2 0 15,-1 1-128-15,-5 0-32 0,-1 3 0 0,-3 1 0 16,-4 2-176-16,0-1-144 0,-3-2 192 0,-2 3-192 31,-4 1-512-31,-2-2-192 0,-1 1-64 0,-1-2 0 0,-1-2-224 0,-2 0-48 0,-2-1-16 0,1-2 0 16,0-1 48-16,0-4 16 15,4-2 0-15,3-4 0 0,1-2-816 0,4-5-176 0</inkml:trace>
  <inkml:trace contextRef="#ctx0" brushRef="#br0" timeOffset="5566.63">17782 8806 2751 0,'0'-2'256'0,"0"-1"-256"0,1 1 0 0,-1 1 0 15,0-1 768-15,0-2 128 0,2-2 0 0,0-3 16 16,-1-2 480-16,-1-1 80 0,0 3 32 0,0 0 0 15,-1 3-80-15,-1 1-16 0,0 0 0 0,-1 3 0 16,-1 0 128-16,2 1 0 0,-1 2 16 0,1 1 0 16,-1 4-32-16,0 5-16 0,1 3 0 0,0 5 0 15,0 7-352-15,2 8-64 0,2 9 0 0,0 10-16 16,-1 5-368-16,2 4-64 0,1 2 0 0,1-1-16 16,0-1-176-16,2 3-48 0,0 2 0 0,-1 1 0 15,1-3-48-15,-2-5-16 0,3-2 0 0,-1-3 0 16,-1 1-336-16,0-7 128 0,-1-6-128 0,1-8 0 15,0-7-288 1,-2-7-128-16,0-4-32 0,-1-6 0 0,-1-2-1472 0,-2-5-320 0,1-2-48 0,-1-4-6624 16,-1-2-1328-16</inkml:trace>
  <inkml:trace contextRef="#ctx0" brushRef="#br0" timeOffset="6084.55">17734 8667 911 0,'-4'-2'0'0,"2"1"0"16,0 1 0-16,1-1 0 0,1 1 2976 0,0 0 512 16,1 0 96-16,1 0 32 0,0 0-1696 0,6-1-352 15,1-1-64-15,-9 2-16 0,0 0-192 0,54-10-32 16,-54 10-16-16,51-12 0 0,-51 12 128 0,66-12 32 0,-66 12 0 0,82-13 0 15,-30 7-176-15,-6 0-16 16,-46 6-16-16,85-11 0 0,-85 11-496 0,77-10-112 0,-77 10-16 0,81-10 0 16,-38 6-112-16,2 0-16 0,-45 4-16 0,81-4 0 15,-81 4-176-15,67-1-16 0,-67 1-16 0,59 0 0 16,-59 0-224-16,53 2 144 0,-53-2-144 0,54 2 128 16,-54-2-128-16,49 4 0 0,-49-4 0 0,44 3 0 15,-44-3 0-15,0 0 192 0,43 4-192 0,-43-4 192 16,0 0-64-16,0 0-128 0,32 12 192 0,-28-7-64 15,-1 0-128-15,1 3 0 0,-1 1 0 0,-1 3 0 16,2 2 0-16,0 3 0 0,-2 5 0 0,2 3 0 16,-1 1 0-16,2 2 128 0,-1 1-128 0,0 2 0 15,-3 2 0-15,4 4 128 0,-2 5-128 0,1 4 0 0,-1 2 0 0,1 3 0 16,1-1 0-16,0 3 0 0,0-1-160 0,0 4 160 16,1 4-208-16,-3 0 80 0,2-2 128 0,-1-3 0 15,1-3-144-15,-2 2 144 0,1-1-128 0,-1-2 128 16,1-2-160-16,-3-9 160 15,1-7-656-15,0-8-48 0,-2-4 0 0,2-6 0 16,-1-5-768-16,0-3-176 0,0-3-16 0,-1-2-16 16,-1-1-560-16,0-1-96 0,-2-1-32 0,1-1-8256 0</inkml:trace>
  <inkml:trace contextRef="#ctx0" brushRef="#br0" timeOffset="6399.96">17976 9912 11967 0,'0'0'528'0,"0"0"112"0,0-1-512 0,2 1-128 0,-1-1 0 0,1 1 0 15,1-1 864-15,2 1 144 0,-5 0 16 0,0 0 16 16,58-4 1072-16,-58 4 224 0,62 2 32 0,-26 0 16 0,1 1-288 0,4-2-64 16,1 2-16-16,8 0 0 15,7-4-768-15,4 0-160 0,-3-1-16 0,-3-1-16 16,-5 1-592-16,0-2-112 0,0 0-32 0,1 0 0 0,3 2-320 0,-4-1 0 16,-5 1 0-16,-7 1 128 0,-6 2-128 0,-32-1 0 15,51 3 0-15,-31 0-128 16,-5 3-1376-16,-6 0-272 0</inkml:trace>
  <inkml:trace contextRef="#ctx0" brushRef="#br0" timeOffset="6933.29">17971 9222 21183 0,'-1'0'944'0,"1"0"192"0,0 0-912 0,1 0-224 0,0 0 0 0,1 0 0 0,2-1 320 0,3 1 0 0,-7 0 16 0,0 0 0 0,49 5 688 0,-49-5 128 15,45 9 16-15,-45-9 16 16,40 13-240-16,-24-5-48 0,-1 3-16 0,-2-2 0 16,-2 1-304-16,-3 1-48 0,-2 1-16 0,-1 0 0 0,-2 2-208 0,-3-1-48 15,-2 3-16-15,-2 0 0 0,-3 0-240 0,0-1 0 16,-3 0 0-16,-2-2 0 15,-1 0-224-15,-2-3-96 0,-1 0 0 0,-1-5-16 16,0 0-160-16,3-2-16 0,0-2-16 0,1-1 0 0,-1-1 528 0,5-1 0 16,1 0 0-16,2 0 0 0,2 0 384 0,0 2 144 15,4-1 32-15,0 0 0 0,0 1-48 0,2-1 0 16,1 0 0-16,1-1 0 0,1 1-304 0,2-1-64 16,3 0-16-16,-10 2 0 0,0 0-128 0,0 0 0 15,55-9 0-15,-55 9 0 0,0 0 0 0,50-8 0 16,-50 8 0-16,0 0 0 15,48-11-656-15,-48 11-64 0,0 0-16 0,49-14 0 16,-49 14-1296-16,0 0-256 0,53-18-48 0,-53 18-5456 0,0 0-1088 0</inkml:trace>
  <inkml:trace contextRef="#ctx0" brushRef="#br0" timeOffset="7383.29">18549 9246 911 0,'0'0'0'0,"0"0"0"0,0 0 0 0,0 0 0 15,23-35 1456-15,-23 31 208 0,3-1 32 0,-1-3 16 16,3-6-80-16,-1-5-16 0,0-3 0 0,-1-2 0 15,-2-1-656-15,-1 2-144 0,-3-1-32 0,0 0 0 16,-3 0-640-16,-2 2-144 0,-2 0 0 0,-4 1 0 16,0 3 0-16,-3 2 0 0,1 2 0 0,-3 3 0 15,4 4 688-15,-1 2 144 0,1 2 16 0,1 2 16 16,4 1 496-16,2 1 112 0,0 2 0 0,3 0 16 0,3 0-400 0,-1 2-96 16,2 2-16-16,1 2 0 0,1 3-272 0,2 4-48 15,2 2-16-15,1 4 0 0,2 1 48 0,1 2 0 16,1 0 0-16,3 3 0 0,1 0-48 0,0-1-16 15,0-1 0-15,-2 0 0 0,2 0-240 0,-2 1-32 16,0 1-16-16,-1 1 0 0,-1 2-16 0,0 1 0 16,-3 1 0-16,0-1 0 0,-1-1-48 0,-5-2-16 15,2-3 0-15,-3-3 0 0,-3-3-256 0,1-2 0 16,-5-2 0-16,1-2 0 0,-1-1 0 0,-2-3 0 16,-2-3 0-16,-1-2 0 0,-2-3 0 0,-3-2 0 15,-2-3 0-15,-3-3 0 0,0-2 0 0,-1-1-192 16,1-2 192-16,5 0-192 0,0 0-80 0,5-2-16 15,1 1 0-15,5 0 0 0,3 0 288 0,1-1-128 0,4 0 128 0,1 0 0 16,-3 13 0-16,0 0 0 0,27-42 0 0,-27 42 0 16,34-32 0-16,-34 32 0 0,48-32 0 0,-48 32 0 15,51-30 0-15,-51 30 0 0,47-21 0 0,-47 21 0 16,48-17 0-16,-48 17 0 0,46-17 0 0,-46 17 0 31,46-16-960-31,-46 16-96 0,46-13-16 0,-46 13-13984 0</inkml:trace>
  <inkml:trace contextRef="#ctx0" brushRef="#br0" timeOffset="8001.04">17843 10291 14735 0,'-1'0'1312'0,"0"1"-1056"0,1 0-256 0,0-1 0 0,0 1 912 0,0 3 128 16,0 2 32-16,1 7 0 0,2 10 224 0,3 8 48 15,1 10 16-15,1 5 0 0,1 5-384 0,2 2-80 16,0 5 0-16,0 4-16 0,2 2 64 0,-1 5 16 15,0 4 0-15,-1-4 0 0,0-7-192 0,-2 0-48 16,3 0 0-16,-3 1 0 0,0 2-272 0,-1-7-64 16,-1-9-16-16,0-6 0 0,-1-4-368 0,-3-4 0 15,0-3 0-15,-1-4 0 16,-1-3-640-16,-2-5-80 0,-1-4-32 0,-1-7 0 16,0-4-704-16,-1-5-144 0,0-4-16 0,-1-6-10624 0</inkml:trace>
  <inkml:trace contextRef="#ctx0" brushRef="#br0" timeOffset="13318.1">17844 10298 7359 0,'-6'4'656'0,"3"-1"-528"0,-1-1-128 0,1-1 0 0,3 0 656 0,0-1 112 0,0 0 0 0,0 1 16 0,0 2 864 0,4-1 160 15,1 0 48-15,4 1 0 0,-9-3-224 0,0 0-32 16,47 5-16-16,-47-5 0 0,52-2 80 0,-52 2 0 15,72-7 16-15,-72 7 0 0,79-10-528 0,-79 10-128 16,73-8 0-16,-73 8-16 0,62-8-496 0,-62 8-112 16,64-5-16-16,-64 5 0 0,67-2-384 0,-67 2 0 15,80 0 128-15,-80 0-128 0,73 0 0 0,-73 0 0 16,64-1 0-16,-64 1 0 0,61-4 0 0,-61 4 0 16,62-5 176-16,-62 5-176 0,66-7 224 0,-66 7-48 15,67-8-16-15,-67 8 0 0,55-6-160 0,-55 6 0 16,0 0 0-16,54-4 0 0,-54 4 0 0,0 0 0 15,0 0 0-15,48 5 0 0,-41-2 0 0,0 1-144 16,-2 0 144-16,0-1 0 0,0 0 0 0,-2 0 0 0,1 1 0 0,0-1 0 16,1 0 0-16,-1-1-128 0,1 1 128 0,-2-1 0 15,2 0 0-15,-1-1 0 0,-1 1 0 0,1-1 0 16,-1 0 0-16,-1-1 0 0,0 1 0 0,-1-1 0 16,1 1 0-16,-2-1 0 0,0 0 0 0,0 0 144 15,0 0 112-15,0 0 32 0,0 0 0 0,0 0 0 16,0 1 96-16,0-1 0 0,2 0 16 0,-2 1 0 15,1 0-144-15,0-1-16 0,-1 1-16 0,1 0 0 16,-1 1-224-16,3 0 0 0,-1 1 128 0,-1 1-128 16,3 3 144-16,-1 2-16 0,1 2 0 0,1 6 0 15,2 5 64-15,0 8 16 0,2 5 0 0,1 6 0 16,1 2-208-16,-2 1 176 0,1-1-176 0,-2 1 160 16,1 1-160-16,0 3 0 0,-1 5 0 0,-3 2 0 0,0-1 0 0,0 3 0 15,-1-4 0-15,0 0 0 0,-1-1 0 0,-3 0 0 16,-2 0 0-16,0-6 0 15,-2-8-976-15,1-9-80 0,1-5-16 0,-1-8 0 16,3-5-1040-16,0-4-192 0,0-1-64 0,0-2-6656 16,0-1-1328-16</inkml:trace>
  <inkml:trace contextRef="#ctx0" brushRef="#br0" timeOffset="13883.4">18069 11559 4607 0,'-2'0'400'0,"-1"0"-400"16,1 0 0-16,2 0 0 0,0 1 912 0,-2-1 112 16,-1 1 0-16,0 1 16 0,1 0 544 0,3 1 96 15,5 1 32-15,4-1 0 0,-10-3-96 0,36 6-16 16,-36-6 0-16,50 1 0 0,-50-1 448 0,64-8 96 15,-64 8 16-15,79-16 0 0,-31 6-624 0,6-1-112 16,4-1-16-16,-2 0-16 0,-8 2-560 0,-2 0-96 16,3 1-32-16,2 0 0 0,6-1-288 0,0 4-64 0,-3 1-16 0,-4 0 0 15,-4 3-80-15,0-1-32 0,0 0 0 0,-1-2 0 16,1-1-224-16,-4 1 0 0,-7-2 128 0,-35 7-128 16,48-15-224-16,-48 15-96 0,0 0 0 0,0 0-10656 15,32-33-2128-15</inkml:trace>
  <inkml:trace contextRef="#ctx0" brushRef="#br0" timeOffset="14400.75">18295 10743 18431 0,'0'5'1632'0,"-2"-2"-1312"0,0 2-320 0,1 0 0 15,1-1 896-15,0 0 128 0,0-1 0 0,1 8 16 16,-1 11 880-16,0 10 192 0,0 9 16 0,0 1 16 16,0-1-864-16,0-1-192 0,2-3-16 0,0-2-16 15,0-4-928-15,1-3-128 0,1-3-160 0,0-5 160 16,0-4-1984-16,3-4-288 0</inkml:trace>
  <inkml:trace contextRef="#ctx0" brushRef="#br0" timeOffset="14667">18528 10773 4607 0,'0'-2'400'0,"-1"1"-400"15,1 1 0-15,0 0 0 0,0 1 2544 0,-1-1 416 16,-1 1 96-16,1 1 16 0,-1 2 432 0,-1 1 80 15,-2 4 32-15,0 0 0 0,1 3-2112 0,-1 0-416 16,1 2-96-16,0 0-16 0,2 0-560 0,1-1-112 16,2-2-32-16,0-1 0 0,3 0 112 0,1-1 32 15,1-1 0-15,2-2 0 0,0 1-96 0,3-3 0 0,-2 0-16 0,-9-4 0 16,0 0-128-16,43 6-32 0,-43-6 0 0,34 2 0 16,-34-2-144-16,0 0 0 0,56-3 0 0,-56 3 0 15,0 0 0-15,50-7 0 0,-50 7 0 0,0 0 0 31,0 0-544-31,49-12-32 0,-49 12-16 0,0 0 0 16,0 0-1616-16,0 0-320 0</inkml:trace>
  <inkml:trace contextRef="#ctx0" brushRef="#br0" timeOffset="14833.92">18634 10725 11967 0,'-2'9'1072'16,"0"-1"-864"-16,1 0-208 0,1-3 0 15,1-5 2272-15,-1 9 416 0,0 11 64 0,-1 15 32 0,1 12-528 0,1 5-96 16,1-2-32-16,1-4 0 0,1-3-720 0,0-3-128 16,0-4-48-16,-1-3 0 0,0-4-1104 0,1-4-128 15</inkml:trace>
  <inkml:trace contextRef="#ctx0" brushRef="#br0" timeOffset="15850.84">19035 9203 9215 0,'-1'0'816'0,"0"-1"-656"0,1 1-160 0,-1 0 0 0,1 0 960 0,0 0 176 16,0 0 16-16,0 0 16 0,2-1 80 0,2 0 16 16,-4 1 0-16,0 0 0 0,0 0 16 0,59-9 0 0,-59 9 0 0,64-7 0 15,-64 7 0-15,74-7 16 0,-74 7 0 0,73-7 0 16,-73 7-400-16,75-3-64 0,-75 3-32 0,78-1 0 15,-78 1-352-15,76 3-64 0,-76-3 0 0,67 1-16 16,-67-1-368-16,46 2 0 0,-46-2 0 0,0 0 0 31,48 4-560-31,-48-4-176 0,0 0-32 0,0 0-16 0,0 0-752 0,49 4-128 16,-44-4-48-16,0 0-9296 0</inkml:trace>
  <inkml:trace contextRef="#ctx0" brushRef="#br0" timeOffset="16116.51">19719 9050 16575 0,'-1'2'1472'0,"1"-1"-1168"16,1-1-304-16,0 1 0 0,0 0 1088 0,3-1 144 16,1 1 48-16,2 0 608 0,-7-1-1408 15,42 6-32-15,-42-6 0 0,0 0 32 0,53 4 0 16,-53-4 0-16,0 0 0 0,49 9 432 0,-49-9 96 15,0 0 16-15,36 13 0 0,-36-13-96 0,0 0-16 16,22 17 0-16,-20-12 0 0,1 2-720 0,-3-1-192 16,0 1 0-16,-3 0 0 0,-2 1 0 0,-3 0-144 15,-2 2 144-15,-3 0-208 16,-2 2-256-16,-2-1-48 0,-1 1-16 0,-1-1 0 16,1 0-336-16,2-3-64 0,2 0-16 0,0-3-7136 0,4-1-1440 0</inkml:trace>
  <inkml:trace contextRef="#ctx0" brushRef="#br0" timeOffset="19750.77">18484 9969 3679 0,'0'-1'320'0,"0"1"-320"0,0 0 0 0,0-1 0 16,0 1 880-16,2-2 96 0,-1 1 32 0,0-1 0 15,0 0 752-15,1-2 160 0,0 1 16 0,0-1 16 16,-1 1 96-16,1 0 0 0,-1 1 16 0,1 1 0 15,-2 0-144-15,2 1-48 0,0 2 0 0,0 2 0 16,1 3-240-16,1 4-48 0,1 4-16 0,-2 5 0 16,-1 3-288-16,2 4-48 0,-1 6-16 0,-2 0 0 15,-1 0-688-15,0-3-144 0,0-2-16 0,-1-4-16 16,1-3-352-16,-1-4 128 0,1-2-128 0,0-6 0 16,1-1 0-16,-1-5-208 0,1-2 16 0,-1-2-11520 15,2-2-2320-15</inkml:trace>
  <inkml:trace contextRef="#ctx0" brushRef="#br0" timeOffset="21050.69">19147 10888 20271 0,'0'0'1792'15,"0"0"-1424"-15,0 0-368 0,44-5 0 16,-44 5 1024-16,0 0 128 0,52-10 16 0,-1 1 16 0,16-5 32 0,10-1 16 15,-6 2 0-15,-11 2 0 0,-9 2-336 0,-7 3-64 16,-44 6 0-16,69-7-16 0,-69 7-112 0,60-1 0 16,-60 1-16-16,67 2 0 0,-67-2-80 0,73 0-16 15,-73 0 0-15,65-2 0 0,-65 2 32 0,54-4 0 16,-54 4 0-16,39-6 0 0,-39 6-816 0,0 0-176 16,45-8-16-16,-45 8-16 15,0 0-320-15,0 0-64 0,0 0-16 0,43-1 0 16,-40 2-256-16,1-1-48 0,-1 1-16 0,-1-1 0 15,0-1-1104-15,0 1-208 0,-1-1-64 0,2-1 0 0</inkml:trace>
  <inkml:trace contextRef="#ctx0" brushRef="#br0" timeOffset="21300.62">20114 10648 11967 0,'-5'0'528'0,"3"0"112"0,0 0-512 0,1 0-128 0,0 0 0 0,1 0 0 15,0 0 1280-15,0 0 240 0,1 0 32 0,2 0 16 16,2 0-512-16,-5 0-96 0,0 0-32 0,0 0 0 16,0 0 224-16,42 4 32 0,-42-4 16 0,0 0 0 15,37 8 16-15,-37-8 16 0,28 10 0 0,-28-10 0 16,27 12-16-16,-27-12 0 0,26 13 0 0,-17-5 0 16,1 0-448-16,-4 1-80 0,0 2-32 0,-4-1 0 15,-1 2-432-15,-4 1-96 0,0 0 0 0,-3 1-128 16,-2 1 0-16,-3 1 0 0,-3-1 0 0,-2-1-144 15,0 0-1968 1,0-1-400-16,-1-3-80 0,1 0-16 0</inkml:trace>
  <inkml:trace contextRef="#ctx0" brushRef="#br0" timeOffset="22049.85">18567 11536 15663 0,'0'2'1392'0,"0"1"-1120"0,0-2-272 0,0 1 0 0,1 0 912 0,0 3 128 16,-1 4 32-16,3 6 0 0,-1 7 432 0,3 5 96 15,1 3 0-15,-1 1 16 0,1-1-736 0,0 2-160 16,0 0-16-16,1 2-16 0,-2 2-368 0,1 5-80 15,0 2-16-15,-2 1 0 0,0 2-64 0,0-4-16 16,1-1 0-16,-1-1 0 0,1-2 0 0,2 1 0 16,0 3 0-16,2-1 0 0,2 2-144 0,0-2 160 15,5-4-160-15,-1-6 160 0,4-4-160 0,0-5 192 16,2-4-192-16,-1-2 192 0,-1-4-192 0,-19-12 0 16,39 15-160-16,-39-15 160 0,37 10-384 0,-37-10 0 15,43 8 16-15,-43-8 0 0,48 4 368 0,-48-4 0 0,56-1 0 0,-56 1 0 16,72-3 0-16,-31 1 0 0,3 1 0 0,-5 1 0 15,-2 1 0-15,-37-1 128 0,73 2-128 0,-30-2 0 16,2 0 128-16,5 0-128 0,5-1 0 0,-5 1 128 16,-1 1 128-16,-2 0 32 0,-1-1 0 0,1 0 0 15,5-1 240-15,3 0 48 0,2 1 16 0,-5 1 0 16,-5 1-144-16,2 0-48 0,4-2 0 0,-1-1 0 16,1-3-400-16,-6 1 128 0,-7-1-128 0,-40 4 0 15,63-9 0-15,-63 9 0 0,45-12 128 0,-45 12-128 16,0 0 0-16,45-23-192 0,-45 23 32 0,0 0 16 15,26-27-592-15,-26 27-112 16,0 0-32-16,12-33-8480 0,-12 33-1712 0</inkml:trace>
  <inkml:trace contextRef="#ctx0" brushRef="#br0" timeOffset="22416.86">20298 12245 14735 0,'-4'6'640'0,"2"-2"160"0,0 1-640 0,1-2-160 0,2-2 0 0,0 0 0 0,1 1 848 0,1-1 144 0,4 3 32 0,2 1 0 16,-9-5 224-16,27 7 48 15,-27-7 16-15,31 5 0 0,-31-5 96 0,35 6 0 0,-35-6 16 0,35 8 0 16,-18-2-144-16,-1 1-16 0,-2 2-16 0,-1 1 0 16,-3 1-736-16,-2 2-128 0,-4 2-48 0,0 2 0 15,-3 1-336-15,-2 1 0 0,-3 1 0 0,-1 1 128 16,-3 1-128-16,-2-2 176 0,-2 3-176 0,-3-2 192 16,-1-1-64-16,1 0 0 0,-1-2 0 0,0-2 0 15,3-2-128-15,-1-3-256 0,0 1 64 0,2-4 16 16,0-1-912-16,2-4-176 15,1-2-32-15,-1-3-12592 0</inkml:trace>
  <inkml:trace contextRef="#ctx0" brushRef="#br0" timeOffset="23350.6">20086 8681 1839 0,'-2'-2'160'0,"0"0"-160"0,-1 0 0 0,3 2 0 16,0 0 1152-16,-1-1 208 0,-1-1 48 0,-2 0 0 15,0 1 624-15,-2 0 128 0,0 1 16 0,1 1 16 16,1 1 80-16,-1 4 16 0,1 3 0 0,2 4 0 16,-1 4-240-16,2 4-32 0,1 6-16 0,0 5 0 0,2 5-448 0,1 9-80 15,-2 4-32-15,2 3 0 0,-1 2-608 0,2-1-128 16,-1 0-32-16,0 1 0 0,0 0-400 0,1 5-80 15,-2 4 0-15,3-4-16 0,-2-6-176 0,1-6 0 16,1-6 0-16,0-6 0 0,-1-4-128 0,1-6-16 16,-1-4 0-16,-1-4 0 15,0-3-944-15,-1-6-176 0,0-4-32 0,-1-5-14240 0</inkml:trace>
  <inkml:trace contextRef="#ctx0" brushRef="#br0" timeOffset="23783.16">20043 8624 22111 0,'2'2'976'0,"0"-1"208"0,-1 0-944 0,3 0-240 0,-1-2 0 0,2 1 0 15,2 0 896-15,-7 0 128 0,0 0 16 0,73-2 16 16,-22-2 272-16,6-3 48 0,3-2 16 0,-3-2 0 15,-3 0-672-15,0 0-128 0,0-2-16 0,5 3-16 16,1 2-240-16,-8 3-32 0,-8 3-16 0,-44 2 0 16,69 2-272-16,-69-2 160 0,54 10-160 0,-54-10 128 0,45 11 208 15,-45-11 48-15,43 11 0 0,-43-11 0 16,45 8 0-16,-45-8 16 0,42 7 0 0,-42-7 0 0,37 5-192 0,-37-5-32 16,0 0-16-16,38 11 0 0,-38-11-160 0,0 0 0 15,27 14 0-15,-20-6 0 0,-7-8 128 0,12 16-128 16,-6-3 128-16,-3 2-128 0,0 0 320 0,2 4-32 15,0 3 0-15,-3 3 0 0,2 0 0 0,-1 2 0 16,0 3 0-16,2 3 0 0,-1 3-144 0,1 8-16 16,0 4-128-16,-1 3 192 0,4-3-192 0,-3 1 0 15,1-1 0-15,-1 0 0 0,1 2 0 0,-1 5 0 16,1 5 0-16,-1-2 0 0,1-5 0 0,-1-4 0 16,0-1-160-16,0-4 160 15,3-3-704-15,-3-5-64 0,1-5-16 0,-3-7 0 16,0-6-1040-16,-2-4-208 0,-1-6-32 0,-2-1-12400 0</inkml:trace>
  <inkml:trace contextRef="#ctx0" brushRef="#br0" timeOffset="24100.09">20350 9789 8287 0,'0'2'736'0,"1"0"-592"16,1 0-144-16,1-1 0 16,-1 0 1280-16,2 0 240 0,4 1 32 0,3 2 16 0,4 2 800 0,6-1 144 15,4 0 48-15,3-1 0 0,3-3-688 0,7-1-128 16,7-1-16-16,6-3-16 0,3-1-240 0,2-2-64 15,-3-1 0-15,2 0 0 0,1-1-464 0,5-2-112 16,4 2 0-16,-8-1-16 0,-7 0-560 0,-5 1-128 16,-4 0 0-16,-41 9-128 0,66-12-176 0,-66 12-144 15,46-5-16-15,-46 5-16 16,0 0-2048-16,0 0-416 0</inkml:trace>
  <inkml:trace contextRef="#ctx0" brushRef="#br0" timeOffset="24516.6">20442 9040 13823 0,'-1'1'1216'0,"-1"0"-960"0,2-1-256 0,0 1 0 0,0 0 1856 0,0 2 336 16,0 3 64-16,0 3 16 0,0 6 256 0,1 7 48 15,0 5 16-15,2 5 0 0,1 5-864 0,-2 3-192 16,1 3-16-16,-1-1-16 0,-1 1-1088 0,0-7-224 16,1-6-32-16,1-6-16 15,0-8-1376-15,1-6-288 0,0-3-48 0,1-4-13408 0</inkml:trace>
  <inkml:trace contextRef="#ctx0" brushRef="#br0" timeOffset="24766.67">20703 9007 4607 0,'-1'0'400'0,"-1"1"-400"0,0 0 0 0,0 2 0 16,0 0 2656-16,0 1 448 0,-1 1 96 0,-2 2 0 15,-2 5 0-15,-3 4-16 0,0 3 0 0,2-1 0 16,1 0-1680-16,2-2-336 0,4-2-64 0,2-2-16 15,3 0-528-15,3-3-112 0,3 0-32 0,-10-9 0 16,28 16-32-16,-28-16-16 0,34 15 0 0,-34-15 0 16,38 10 64-16,-38-10 16 0,38 8 0 0,-38-8 0 15,36 4-112-15,-36-4-16 0,39 1 0 0,-39-1 0 16,0 0-176-16,55-3-144 0,-55 3 192 0,0 0-192 16,48-10 0-16,-48 10 0 0,0 0 0 0,0 0 0 15,44-23-1168-15,-44 23-144 0,0 0-32 0,0 0-13872 16</inkml:trace>
  <inkml:trace contextRef="#ctx0" brushRef="#br0" timeOffset="24917.31">20823 9108 14735 0,'-5'17'1312'0,"2"-3"-1056"16,1 0-256-16,1-3 0 0,1-3 2160 0,1 0 368 15,0 4 80-15,2 10 16 0,0 13-640 0,3 9-112 16,0 8-16-16,1-2-16 15,-1-4-1840-15,2-5-304 0,-2-1-80 0,1-5-32 0</inkml:trace>
  <inkml:trace contextRef="#ctx0" brushRef="#br0" timeOffset="25434.65">20226 10335 16575 0,'0'0'1472'0,"0"0"-1168"16,0 0-304-16,0 1 0 0,-1 1 1408 0,1 1 240 0,0 4 32 0,-1 6 16 15,2 7 544-15,0 14 96 0,0 9 32 0,3 6 0 16,1 4-640-16,3 3-128 0,0-1-32 0,3 4 0 16,-2 3-592-16,3-1-112 0,-2 0-32 15,1-5 0-15,-2-7-512 0,1-1-96 0,-1 1-32 0,-1-2 0 16,-2-1-192-16,-1-4 0 0,-1-7 0 0,-2-6 0 31,0-6-768-31,0-5-80 0,1-6-32 0,-2-4-10576 0,0-4-2112 0</inkml:trace>
  <inkml:trace contextRef="#ctx0" brushRef="#br0" timeOffset="25917.74">20234 10273 13823 0,'0'0'608'0,"0"0"128"0,0 0-592 0,0 0-144 15,46-3 0-15,-46 3 0 0,0 0 928 0,41-5 160 16,-41 5 16-16,72-13 16 0,-22 5 288 0,1-1 64 16,1 0 16-16,1 1 0 0,0 0-528 0,-5 0-128 15,-5 0 0-15,-4 1-16 0,-3 2-128 0,-36 5-32 16,67-10 0-16,-67 10 0 0,63-3-448 0,-63 3-80 15,63 1-128-15,-63-1 176 0,55 7 112 0,-55-7 32 16,44 9 0-16,-44-9 0 0,34 8 240 0,-34-8 48 16,0 0 16-16,34 11 0 0,-34-11-112 0,0 0-32 15,0 0 0-15,36 8 0 0,-36-8-288 0,0 0-64 16,0 0-128-16,0 0 192 0,38-3-192 0,-38 3 0 0,0 0 128 16,0 0-128-16,0 0 0 0,0 0 0 0,33 0 0 0,-33 0 0 15,0 0 0-15,0 0 0 0,19 16 0 0,-19-16 0 16,11 15 176-16,-5-5-16 0,1 0 0 0,-1 0 0 15,1 3-16-15,1 1 0 0,0 2 0 0,1 1 0 16,1 1 48-16,-3 4 0 0,3 2 0 0,-2 4 0 16,0 5 64-16,0 2 32 0,0 3 0 0,-1 0 0 15,1 0-48-15,-2 0-16 0,2 3 0 0,-1 4 0 16,1 5-224-16,-1 3 0 0,0 0 0 0,1-4 0 16,-1-5 0-16,0-2 0 0,-3-5 0 0,1-4 0 15,0-1-160-15,-2-7-32 0,-2-2 0 0,2-4 0 16,-1 0-864-16,-1-3-176 0,-1-2-48 0,0-1 0 15,-1-1-1184-15,-1-2-240 0,-1-1-48 0,2-2-9056 16</inkml:trace>
  <inkml:trace contextRef="#ctx0" brushRef="#br0" timeOffset="26283.89">20459 11352 3679 0,'1'1'320'0,"-1"-1"-320"0,4 1 0 0,-3-1 0 0,3 0 1376 0,-3 0 208 0,3-1 32 0,4 0 16 15,5 0 528-15,6 0 96 0,7 0 32 0,6 0 0 16,6 1-80-16,1-1-16 0,5 0 0 0,-3 0 0 16,4-1-464-16,-1 0-112 0,1 0-16 0,4 0 0 15,2 0-528-15,0 0-112 0,0 1-32 0,-4 0 0 16,-7-1-576-16,-3 1-112 0,-2-1-32 0,-3 2 0 16,-3 0-208-16,-3 1 0 0,-1 1 0 0,-5 1 0 31,0-1-368-31,-6 1-64 0,-2 1-16 0,-6-1 0 0,-2-1-1552 15,-4-1-320-15</inkml:trace>
  <inkml:trace contextRef="#ctx0" brushRef="#br0" timeOffset="26783.97">20539 10646 24879 0,'2'1'1088'0,"-2"-1"256"0,2 0-1088 0,0 0-256 0,-1 1 0 0,3-1 0 15,0 0 624-15,3 0 64 0,4 1 16 0,-11-1 0 16,36 4-32-16,-16-1 0 0,0 2 0 0,-2 1 0 16,-1 0-80-16,-4 2-16 0,-1-1 0 0,-2 3 0 15,-1 0-80-15,-4 0-32 0,-1 1 0 0,-3 1 0 16,-1 0-240-16,-3 1-48 0,1-1-16 0,-3 0 0 16,0-1-160-16,-3 1 0 0,-3-1 0 0,0-1 0 15,-1 0 0-15,-1-3-224 0,-1 1 32 0,2-2 0 16,0 0-80-16,1-2-16 0,1 0 0 0,4-2 0 15,0 1 416-15,1-1 96 0,2 0 16 0,1-1 0 16,2 0 272-16,0 1 64 0,0-2 16 0,0 0 0 0,0 0-144 0,0 0-48 16,2 1 0-16,0-1 0 0,2 2-272 0,1-1-128 15,1 1 0-15,2 0 128 0,1 1-128 0,2-2 0 16,0 1 0-16,3-1 0 0,-14-1 0 0,0 0 0 16,41-1 0-16,-41 1 0 15,0 0-608-15,42-1-160 0,-42 1-16 0,0 0-16 16,39-4-1312-16,-39 4-256 0,0 0-48 0,37-7-10352 15</inkml:trace>
  <inkml:trace contextRef="#ctx0" brushRef="#br0" timeOffset="27266.95">21044 10790 911 0,'5'-1'0'0,"-2"0"0"16,-3 1 0-16,0 0 0 0,0 0 1776 0,0 0 272 15,0 0 48-15,0 0 16 0,40-41 320 0,-40 41 64 0,22-35 0 0,-22 35 16 16,11-38-944-16,-11 38-192 0,2-37-32 0,-6 18-16 15,0 2-1008-15,-1 2-192 0,-3 0-128 0,-1 1 160 16,1 1-160-16,-3 2-256 0,-1 2 64 0,0-1 16 16,0 3 176-16,0-1 0 0,3 2 128 0,-2 1-128 15,2 0 432-15,0 2 16 0,2 0 0 0,0 2 0 16,0 0 256-16,2 2 64 0,0 0 16 0,1 1 0 16,0 1-272-16,0 2-48 0,1 1-16 0,0 4 0 15,1 1 16-15,1 4 0 0,1 5 0 0,0 1 0 16,1 2-224-16,1 1-48 0,2 0-16 0,1 2 0 15,1-2 48-15,1 1 16 0,2-1 0 0,1 2 0 16,0 1-96-16,2-1-16 0,0 3 0 0,-2-2 0 0,0-2 64 0,-1-1 16 16,-2-3 0-16,-2-3 0 0,1-1-32 0,-2-1-16 15,-1-1 0-15,-2-1 0 0,1 0-160 0,-4-2 0 16,-1-1 144-16,1-2-144 0,-2-2 288 0,-2-1-16 16,0-2 0-16,0-2 0 0,-1-2 16 0,0 0 0 15,-1-3 0-15,-1-1 0 0,0 0-288 0,0-1 128 16,1-2-128-16,-1 0 0 0,3 2 176 0,2-3-176 15,0 2 160-15,2-2-160 0,1 1 384 0,2 0-32 16,0-1 0-16,0 0 0 0,3-1-128 0,-4 9-32 16,0 0 0-16,0 0 0 0,29-40-16 0,-29 40-16 15,0 0 0-15,44-39 0 0,-44 39-160 0,36-24 192 16,-36 24-192-16,36-23 192 0,-36 23-192 0,34-22 192 16,-34 22-192-16,33-21 192 0,-33 21-320 0,32-20-64 0,-32 20-16 0,0 0-11248 31,47-24-2256-31</inkml:trace>
  <inkml:trace contextRef="#ctx0" brushRef="#br0" timeOffset="27884.29">20540 11880 6447 0,'-5'4'576'0,"0"0"-576"0,1 1 0 0,0-2 0 0,4 0 2000 0,-2-1 304 0,2 1 48 0,-3 5 16 16,-4 7 176-16,1 7 32 0,-2 7 16 0,3 2 0 15,1 2-544-15,1 1-96 0,1 1-32 0,4 3 0 16,0 3-480-16,2 5-96 0,0 4-32 0,2 3 0 15,0 2-416-15,1-3-96 0,0 0-16 0,-2-2 0 16,2-3-320-16,-1 0-64 0,1-1-16 0,0-2 0 16,-1-5-256-16,1-4-128 0,0-5 0 0,0-4 128 0,0-3-128 0,-1-2-224 15,1-2 48-15,-4-2 16 16,1-1-832-16,-2-3-160 0,2-2-48 0,-3-2 0 16,-1-3-816-16,0-1-160 0,0-3-48 0,-1-3-6928 15,-1 0-1408-15</inkml:trace>
  <inkml:trace contextRef="#ctx0" brushRef="#br0" timeOffset="28336.32">20449 11882 11055 0,'2'-4'480'0,"0"0"112"0,1 1-464 0,-3 3-128 0,0 0 0 0,0 0 0 15,0 0 1360-15,0 0 256 16,57-15 48-16,-22 8 16 0,9-1 128 0,5-1 32 0,2 1 0 0,-2 0 0 16,0-1-720-16,-2 1-144 0,2-2-16 0,0 1-16 15,1-1-240-15,0 1-32 0,-4 0-16 0,-7 2 0 16,-6 1-304-16,-33 6-64 0,58-8-16 0,-58 8 0 16,46-2-272-16,-46 2 160 0,42 6-160 0,-20-2 128 15,-2 3 256-15,-1-1 64 0,0 2 0 0,-1 0 0 16,0 3-192-16,-3-2-48 0,0 2 0 0,-1-1 0 15,-1-1-208-15,-3 1 0 0,0-2 0 0,-2 2 0 16,1 0 0-16,0 0 0 0,-2 3 0 0,-1 0 0 16,2 0 0-16,0 2 0 0,0 3 128 0,0 2-128 15,0 0 304-15,1 3 16 0,0 1 0 0,1 1 0 0,-2 0-16 0,2 0 0 16,-2 1 0-16,2 2 0 0,-2-1-64 0,1 3-16 16,3 2 0-16,-5 3 0 0,4 3 16 0,-3 2 0 15,0 0 0-15,0 2 0 0,0-3-112 0,-3 1 0 16,0 0-128-16,-1-1 192 0,-1 1-192 0,-2 1 0 15,0 2 0-15,2-4 0 0,-1-4-160 0,0-5-32 16,1-3 0-16,-3-4 0 16,3-2-768-16,-3-3-176 0,1 1-16 0,-3-1-16 15,0 0-896-15,-3-2-176 0,-1-1-48 0,-2-2-9888 0</inkml:trace>
  <inkml:trace contextRef="#ctx0" brushRef="#br0" timeOffset="29066.74">20666 12131 13823 0,'1'2'1216'0,"-1"1"-960"0,1-2-256 0,0 1 0 0,2 2 1760 0,0 4 304 16,2 6 64-16,6 11 16 0,2 15-112 0,3 10-32 15,0 6 0-15,-1 2 0 0,-1-1-544 0,-1-1-112 16,-2-3-32-16,-2-3 0 15,1-3-496-15,-3-4-112 0,0-6 0 0,-1-8-16 0,0-8-880 0,-1-7-160 16,-2-5-32-16,1-4-15200 16</inkml:trace>
  <inkml:trace contextRef="#ctx0" brushRef="#br0" timeOffset="29349.96">21077 12185 8287 0,'0'0'368'0,"0"0"80"0,0 0-448 0,0 0 0 0,0 0 0 0,0 0 0 16,0 0 2240-16,0 0 352 0,6 5 80 0,-9 8 16 16,-3 4-80-16,-2 3-16 0,0 2 0 0,-1 0 0 15,0 2-1648-15,2-1-336 0,-2 0-64 0,4-1-16 16,0-2-256-16,2-4-48 0,3 0-16 0,0-4 0 16,5-3 144-16,1-1 32 0,2-3 0 0,3 1 0 15,2-1 192-15,1-2 32 0,1 0 16 0,2-1 0 16,1 0-192-16,0-1-48 0,2-1 0 0,1 0 0 15,2-3-64-15,-2 0-32 0,-21 3 0 0,44-10 0 16,-44 10-288-16,42-11 128 0,-42 11-128 0,38-12 0 16,-38 12-320-1,32-14-192-15,-32 14-16 0,0 0-16 0,0 0-1328 0,36-30-272 0,-36 30-48 0,0 0-10800 16</inkml:trace>
  <inkml:trace contextRef="#ctx0" brushRef="#br0" timeOffset="29516.75">21190 12152 19343 0,'0'21'1728'0,"0"-2"-1392"15,1 1-336-15,-1-4 0 0,0-13 2032 0,1 3 336 16,0 10 64-16,0 16 0 0,2 19-608 0,1 13-128 16,3 5-32-16,-1-8 0 0,0-5-1184 0,0-10-240 15,-1-6-48-15,-1-8-10432 16,1-7-2064-16</inkml:trace>
  <inkml:trace contextRef="#ctx0" brushRef="#br0" timeOffset="32316.96">20546 13008 18655 0,'4'1'400'0,"0"-1"96"0,0 1 16 0,0-1 16 0,1 0-528 0,0 0 0 16,9 1 0-16,8-1 0 0,8 0 1504 0,6 0 192 16,1-1 32-16,0-1 16 0,0 0-640 0,0-3-128 15,0-1-16-15,2 0-16 0,3 0-96 0,2 0-16 16,4-2 0-16,-5 1 0 0,0 3-512 0,-5 0-96 0,0 0-32 16,-1-1 0-16,-2 1-192 0,1-2 0 0,4 0 0 0,-2-1 0 15,3 1 0-15,-5 0-256 0,-5 0 48 0,-31 6 16 31,50-10-624-31,-50 10-112 0,38-9-32 0,-38 9 0 16,33-5-384-16,-21 5-96 0,2 0-16 0,-3 0 0 16,-1 0 288-16,-1 0 48 0,-1 1 16 0,-2-1 0 0</inkml:trace>
  <inkml:trace contextRef="#ctx0" brushRef="#br0" timeOffset="37367.08">15102 9427 11055 0,'0'0'976'0,"0"0"-784"15,0 0-192-15,0 0 0 0,0 0 944 0,0 0 144 16,0 0 16-16,0-1 16 0,0 1 352 0,-1 0 80 0,0 0 16 0,-2 1 0 16,-3 0 48-16,-1 1 16 0,-5 1 0 0,-2 1 0 15,-2 1-352-15,-4 0-64 0,1 1 0 0,-3 1-16 16,1 0-176-16,-2 0-16 0,0 0-16 0,0 0 0 15,1-2-288-15,1-1-48 0,0 0-16 0,1-1 0 16,1-1-256-16,-4-2-64 0,-3 0-16 0,-1 0 0 16,-2 0-304-16,4 1 160 0,3 1-160 0,4 1 128 15,4 1-128-15,4-1 0 0,1-1 0 0,5 0-176 16,1-1-320-16,1-2-64 16,2 0-16-16,1-2-15680 0</inkml:trace>
  <inkml:trace contextRef="#ctx0" brushRef="#br0" timeOffset="42616.67">14064 9138 5519 0,'-6'-1'496'0,"2"-1"-496"0,0 1 0 0,3 0 0 0,0 0 1360 0,2 0 176 16,-1 1 48-16,-1-1 0 0,0 0 608 0,-1-1 128 15,2 0 32-15,3 0 0 0,0 0-992 16,3 1-192-16,3 1-32 0,1 1-16 0,-10-1 272 0,0 0 48 16,50 14 16-16,-50-14 0 0,48 17-112 0,-48-17-32 15,56 22 0-15,-56-22 0 0,68 26-448 0,-31-12-96 16,0 0 0-16,-3 1-16 0,-2 3-480 0,-5 2-80 16,-4 3-32-16,-4 0 0 0,0-2-160 0,-5 0 0 15,-3 0 144-15,-4 0-144 0,-2-2 0 0,-5 2 0 16,-3 0 0-16,-5 0 0 0,1 0 0 0,-6 2 0 15,-4 4 0-15,-5 3 0 0,0 1 0 0,-2 3-128 16,-1 4 128-16,-5-1 0 0,0-1 0 0,-1-4 0 16,2-3 0-16,3-5 0 0,4-4 0 0,3-5 0 15,2-4 160-15,3-2-160 0,1-4 0 0,1-2-320 0,-1 0 64 0,3-3 0 32,-2-1-1664-32,1-2-336 0,2-1-64 0,0-2-11472 0</inkml:trace>
  <inkml:trace contextRef="#ctx0" brushRef="#br0" timeOffset="43133.53">13957 9176 911 0,'-3'-6'0'0,"1"1"0"0,-1 0 0 0,1 2 0 16,1 1 1280-16,1 1 160 0,-1 1 32 0,0-1 16 15,-1-2 960-15,0 0 192 0,0 2 48 0,2 4 0 16,0 3-272-16,1 6-48 0,2 5-16 0,1 7 0 16,2 8-752-16,1 11-128 0,2 12-48 0,-2 4 0 15,1 3-288-15,-2-5-64 0,-2-4-16 0,-1 3 0 16,-3 5-256-16,-1 0-48 0,1-2-16 0,2-8 0 16,1-9-576-16,1-10-160 0,1-5 0 0,2-7-10624 15,-1-5-2176-15</inkml:trace>
  <inkml:trace contextRef="#ctx0" brushRef="#br0" timeOffset="43617.14">13503 9466 1839 0,'-6'2'160'0,"0"-1"-160"0,1 0 0 0,3-1 0 0,1 1 1120 0,0-1 192 0,-1 0 32 0,0 0 16 16,-1 1 704-16,-2 0 144 0,3 0 32 0,-1 0 0 15,1 0 128-15,2-1 16 0,4 1 16 0,1-1 0 16,5 0-848-16,1 1-160 0,-11-1-48 0,0 0 0 15,58 1-16-15,-58-1-16 0,64-2 0 0,-64 2 0 16,65-2-416-16,-65 2-96 0,60-3-16 0,-60 3 0 16,54-4-464-16,-54 4-112 0,0 0-16 0,60 1 0 0,-60-1-384 0,0 0-64 15,0 0-32-15,32 11 0 16,-30-5-1936-16,-2 0-384 0,-2 0-80 0,-4 3-10368 16</inkml:trace>
  <inkml:trace contextRef="#ctx0" brushRef="#br0" timeOffset="43783.35">13468 9705 19343 0,'-1'2'1728'0,"1"-1"-1392"15,1-1-336-15,1 0 0 0,1 1 1488 0,2-1 240 16,4 1 32-16,-9-1 16 0,43 0-448 0,-43 0-96 16,87-3-16-16,-41-2 0 0,-46 5-64 0,85-11 0 0,-85 11-16 0,77-14 0 15,-77 14-624-15,74-16-112 0,-74 16-16 0,74-18-10752 31,-74 18-2128-31</inkml:trace>
  <inkml:trace contextRef="#ctx0" brushRef="#br0" timeOffset="48716.28">21917 10174 2751 0,'0'1'256'0,"0"-1"-256"0,0 1 0 0,0-1 0 0,0 1 4992 0,2 0 944 16,-1 0 192-16,1 1 32 0,2 1-2784 0,-1 0-560 15,-3-3-128-15,0 0 0 0,0 0-976 0,24 23-192 16,-24-23-48-16,0 0 0 0,14 18-848 0,-10-12-176 15,-1-1-48-15,0 0 0 0,1 0-400 0,-1-2 128 16,1 0-128-16,-2 0 0 0,1-1 0 0,0 0 0 16,1-1-224-16,-1-1 80 15,1-1-1696-15,-4 1-336 0</inkml:trace>
  <inkml:trace contextRef="#ctx0" brushRef="#br0" timeOffset="48868.24">22280 10139 10127 0,'0'0'448'0,"0"0"96"0,0 0-544 0,0 0 0 0,0 0 0 0,0 0 0 16,0 0 2848-16,0 0 464 0,0 0 80 0,0 0 32 16,0 0-464-16,30 24-80 0,-30-24-32 0,0 0 0 15,0 0-1936-15,17 18-384 0,-17-18-80 0,0 0 0 32,0 0-2112-32,0 0-432 0,0 0-80 0,0 0-10864 0</inkml:trace>
  <inkml:trace contextRef="#ctx0" brushRef="#br0" timeOffset="49017.4">22513 10148 4607 0,'0'0'400'16,"0"0"-400"-16,0 0 0 0,0 0 0 0,0 0 2496 16,0 0 400-16,36 5 96 0,-36-5 16 0,0 0 304 0,45 10 64 15,-45-10 16-15,0 0 0 0,41 11-832 0,-41-11-144 16,0 0-48-16,0 0 0 0,39 13-960 0,-39-13-208 16,0 0-48-16,0 0 0 0,0 0-768 0,32 10-144 15,-32-10-48-15,0 0-12240 16,0 0-2464-16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43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3 919 0 0,'0'0'128'0'0,"0"0"0"0"0,0 0 0 0 0,-1-1-1 0 0,1 1 1 0 0,0 0 0 0 0,0 0 0 0 0,0 0-1 0 0,-1-1 1 0 0,1 1 0 0 0,0 0 0 0 0,0 0-1 0 0,0 0 1 0 0,-1 0 0 0 0,1 0 0 0 0,0-1-1 0 0,-1 1 1 0 0,1 0 0 0 0,0 0 0 0 0,0 0-1 0 0,-1 0 1 0 0,1 0 0 0 0,0 0 0 0 0,0 0-1 0 0,-1 0 1 0 0,1 0 0 0 0,0 0 0 0 0,-1 0-1 0 0,1 0 1 0 0,0 0 0 0 0,0 0 0 0 0,-1 0-1 0 0,1 0 1 0 0,0 1 0 0 0,0-1 0 0 0,-1 0-1 0 0,1 0 1 0 0,0 0 0 0 0,-11 4 2164 0 0,6-1-1713 0 0,1 1 0 0 0,0-1 0 0 0,0 1 0 0 0,0 0 1 0 0,1 0-1 0 0,-1 0 0 0 0,1 0 0 0 0,0 0 0 0 0,0 1 0 0 0,-3 5 0 0 0,-20 51 1225 0 0,24-56-1622 0 0,-21 53 622 0 0,2 1 1 0 0,4 2-1 0 0,-14 74 0 0 0,31-130-1042 0 0,-1 0 0 0 0,1 1 0 0 0,0-1 0 0 0,0 1 0 0 0,0-1 0 0 0,1 0 0 0 0,-1 1 0 0 0,1-1 0 0 0,1 0 0 0 0,2 9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44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36 5727 0 0,'0'0'132'0'0,"1"-5"18"0"0,3-24 5467 0 0,6 29-3824 0 0,-9-1-1745 0 0,3 1 122 0 0,0-1 0 0 0,0 1 0 0 0,-1 0 0 0 0,1 0 0 0 0,0 1 1 0 0,0-1-1 0 0,0 1 0 0 0,0-1 0 0 0,0 1 0 0 0,-1 1 0 0 0,1-1 1 0 0,0 0-1 0 0,-1 1 0 0 0,1 0 0 0 0,-1-1 0 0 0,0 2 0 0 0,1-1 1 0 0,-1 0-1 0 0,3 4 0 0 0,7 6 336 0 0,-1 2-1 0 0,0-1 1 0 0,-1 2 0 0 0,10 16-1 0 0,-17-26-471 0 0,-1 0-1 0 0,0 1 0 0 0,0-1 1 0 0,-1 1-1 0 0,0-1 1 0 0,0 1-1 0 0,0 0 0 0 0,-1 0 1 0 0,0 0-1 0 0,0 0 1 0 0,0 0-1 0 0,-1 0 0 0 0,0 0 1 0 0,0 1-1 0 0,-2 10 1 0 0,2-15-85 0 0,-1 0 0 0 0,0 0 1 0 0,0 0-1 0 0,0 0 1 0 0,0 0-1 0 0,0 0 1 0 0,0 0-1 0 0,0 0 0 0 0,-1-1 1 0 0,1 1-1 0 0,-1 0 1 0 0,1-1-1 0 0,-1 1 1 0 0,0-1-1 0 0,0 0 0 0 0,-3 3 1 0 0,1-2-194 0 0,-1 0 1 0 0,1 0 0 0 0,0-1-1 0 0,-1 0 1 0 0,1 0 0 0 0,-1 0-1 0 0,-8 1 1 0 0,3-2-420 0 0,0 0 1 0 0,-1 0-1 0 0,1-1 0 0 0,0 0 1 0 0,0-1-1 0 0,-18-5 0 0 0,3-8-553 0 0,17 11 1254 0 0,18 13 975 0 0,36 31-170 0 0,-25-24-333 0 0,-1 1 1 0 0,-2 1 0 0 0,19 21-1 0 0,-36-38-479 0 0,1 1 0 0 0,-1-1 0 0 0,0 1 0 0 0,0 0 0 0 0,0-1 0 0 0,1 1 0 0 0,-2 0 0 0 0,1-1 0 0 0,0 1 0 0 0,0 0 0 0 0,0 0 0 0 0,-1 0 0 0 0,1 0 0 0 0,-1 0 0 0 0,0 0 0 0 0,1 0 0 0 0,-1 0 0 0 0,0 0 0 0 0,0 0 0 0 0,0 0 0 0 0,0 0 0 0 0,-1 0 0 0 0,1 0 0 0 0,-1 0 0 0 0,1 0 0 0 0,-1 0 0 0 0,1-1 0 0 0,-1 1 0 0 0,0 0 0 0 0,0 0 0 0 0,0 0 0 0 0,0-1 0 0 0,0 1 0 0 0,-1-1 0 0 0,1 1 0 0 0,0-1 0 0 0,-1 1 0 0 0,1-1 0 0 0,-1 0 0 0 0,-2 3 0 0 0,-4 0 131 0 0,1 0 1 0 0,-1 0 0 0 0,0 0-1 0 0,0-1 1 0 0,0 0 0 0 0,0-1 0 0 0,-1 0-1 0 0,-8 1 1 0 0,4-1 24 0 0,1-1 1 0 0,-1 0-1 0 0,0-1 1 0 0,1-1-1 0 0,-1 0 0 0 0,0 0 1 0 0,-16-5-1 0 0,21 4-381 0 0,1-1-1 0 0,-1 1 0 0 0,1-1 1 0 0,0-1-1 0 0,0 1 1 0 0,0-1-1 0 0,0 0 0 0 0,1-1 1 0 0,0 0-1 0 0,-1 0 0 0 0,2 0 1 0 0,-1 0-1 0 0,-5-8 1 0 0,1-1-5884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45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512 0 12895 0 0,'-22'15'286'0'0,"1"1"0"0"0,0 0 0 0 0,1 2 1 0 0,1 0-1 0 0,-27 34 0 0 0,24-27 269 0 0,-27 30 838 0 0,-53 78-1 0 0,86-109-1176 0 0,1 0 0 0 0,2 1 0 0 0,0 1 0 0 0,1 0 0 0 0,2 0 1 0 0,-11 43-1 0 0,19-61-233 0 0,0 0 1 0 0,1 1 0 0 0,0-1 0 0 0,0 0-1 0 0,1 1 1 0 0,0-1 0 0 0,0 0 0 0 0,1 1 0 0 0,0-1-1 0 0,1 0 1 0 0,0 1 0 0 0,0-1 0 0 0,1 0 0 0 0,0-1-1 0 0,0 1 1 0 0,0 0 0 0 0,1-1 0 0 0,9 13 0 0 0,-4-13-238 0 0,16 7-16 0 0,-10-9-62 0 0,19 2-27 0 0,-26-6-8 0 0,5-2 50 0 0,-13 1 317 0 0,16-1-35 0 0,0-2 1 0 0,18-4-1 0 0,-12 0 43 0 0,27-12 0 0 0,-26 6 129 0 0,14-12 45 0 0,-21 11 8 0 0,9-16 6 0 0,-24 29-182 0 0,0 1 1 0 0,0-1-1 0 0,-1 0 0 0 0,1 0 0 0 0,0 0 1 0 0,-1 0-1 0 0,1 0 0 0 0,-1 0 0 0 0,1 0 0 0 0,-1 0 1 0 0,1 0-1 0 0,-1 0 0 0 0,0 0 0 0 0,1-1 1 0 0,0-2 26 0 0,0 0 1 0 0,0 0-1 0 0,-1 0 1 0 0,1-1-1 0 0,-1 1 1 0 0,0 0-1 0 0,0 0 1 0 0,0 0-1 0 0,0-1 1 0 0,-1 1-1 0 0,0 0 1 0 0,0 0-1 0 0,0 0 1 0 0,0 0-1 0 0,0 0 1 0 0,-1 0-1 0 0,0 0 1 0 0,0 0-1 0 0,0 1 1 0 0,0-1-1 0 0,-1 1 1 0 0,1-1-1 0 0,-4-2 1 0 0,-2-1 84 0 0,1 0 1 0 0,-1 0 0 0 0,-1 1 0 0 0,1 0-1 0 0,-1 1 1 0 0,0 0 0 0 0,0 1 0 0 0,0-1-1 0 0,-1 2 1 0 0,0-1 0 0 0,1 1 0 0 0,-1 1-1 0 0,-1 0 1 0 0,1 0 0 0 0,0 1 0 0 0,0 0-1 0 0,0 1 1 0 0,-17 1 0 0 0,-11 4 42 0 0,0 1 1 0 0,1 3-1 0 0,-60 20 0 0 0,60-18-336 0 0,30-10-1857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46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 8751 0 0,'-5'58'5039'0'0,"-14"30"-2801"0"0,10-46-1113 0 0,-17 60 303 0 0,-41 106 1 0 0,67-208-1432 0 0,-3 8-474 0 0,0 0 0 0 0,1 1 0 0 0,-3 16 0 0 0,5-10-6063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46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4 164 6447 0 0,'0'0'142'0'0,"6"-8"22"0"0,2 0-108 0 0,-5 4-21 0 0,0 1 0 0 0,0-1 0 0 0,0 0-1 0 0,0 0 1 0 0,0 0 0 0 0,-1-1 0 0 0,3-6-1 0 0,14-26 1472 0 0,0-22 3494 0 0,-18 53-2870 0 0,-1 6-2074 0 0,0-1 1 0 0,0 1-1 0 0,0 0 0 0 0,0-1 0 0 0,-1 1 0 0 0,1 0 1 0 0,0-1-1 0 0,0 1 0 0 0,0 0 0 0 0,-1-1 0 0 0,1 1 0 0 0,0 0 1 0 0,0 0-1 0 0,-1-1 0 0 0,1 1 0 0 0,0 0 0 0 0,-1 0 1 0 0,1 0-1 0 0,0-1 0 0 0,-1 1 0 0 0,1 0 0 0 0,0 0 1 0 0,-1 0-1 0 0,1 0 0 0 0,0 0 0 0 0,-1 0 0 0 0,1 0 0 0 0,-1 0 1 0 0,1 0-1 0 0,0 0 0 0 0,-1 0 0 0 0,1 0 0 0 0,0 0 1 0 0,-1 0-1 0 0,1 0 0 0 0,-1 0 0 0 0,-13 12 1063 0 0,-10 28-3 0 0,22-36-914 0 0,-3 4-142 0 0,1 1-1 0 0,0 0 1 0 0,0 0 0 0 0,1 0-1 0 0,0 1 1 0 0,1-1-1 0 0,0 1 1 0 0,1-1 0 0 0,-1 11-1 0 0,2-14-38 0 0,0 0 0 0 0,1-1 0 0 0,-1 1 0 0 0,1 0 0 0 0,1 0 0 0 0,-1-1 0 0 0,1 1 0 0 0,0 0 0 0 0,0-1 0 0 0,1 0 0 0 0,-1 1-1 0 0,1-1 1 0 0,0 0 0 0 0,1-1 0 0 0,-1 1 0 0 0,7 6 0 0 0,12 9-21 0 0,-12-12 7 0 0,-6-4-1 0 0,-1-1 0 0 0,2 0 0 0 0,-1 0-1 0 0,0-1 1 0 0,0 1 0 0 0,1-1 0 0 0,6 3 0 0 0,-1 1 2 0 0,34 13 48 0 0,4-3-46 0 0,-32-11-19 0 0,34 7-62 0 0,-41-9 26 0 0,-6-2-45 0 0,0 0 0 0 0,0 0 0 0 0,1 0 0 0 0,-1 0 1 0 0,0-1-1 0 0,1 1 0 0 0,-1-1 0 0 0,0 0 0 0 0,0 0 1 0 0,7-1-1 0 0,29-1-1241 0 0,-29 1-3345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6T05:59:46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32 4143 0 0,'-5'-5'277'0'0,"-1"1"1"0"0,0 1-1 0 0,1-1 0 0 0,-1 1 0 0 0,-1 0 0 0 0,1 0 0 0 0,0 1 0 0 0,-8-2 0 0 0,11 3 61 0 0,-1 1-1 0 0,1 0 1 0 0,-1 0 0 0 0,1 0-1 0 0,-1 1 1 0 0,1-1 0 0 0,-1 1-1 0 0,1 0 1 0 0,0 0 0 0 0,-1 0 0 0 0,1 0-1 0 0,0 1 1 0 0,0-1 0 0 0,0 1-1 0 0,0 0 1 0 0,0 0 0 0 0,-5 4-1 0 0,-2 2 331 0 0,0 2 0 0 0,1-1 0 0 0,0 1 0 0 0,0 1 0 0 0,-7 11 0 0 0,-36 63 1367 0 0,42-66-1823 0 0,-164 308 224 0 0,143-264-7347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5:13:08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9385 8682 8287 0,'0'-3'736'0,"0"1"-592"0,0 2-144 0,0 0 0 0,0 1 1616 0,0-1 304 15,0-2 48-15,1 3 16 0,1 3 400 0,1 5 96 16,2 5 16-16,2 6 0 0,-1 4-240 0,2 2-32 15,0 6-16-15,1 4 0 0,-2 2-880 0,2 7-176 16,-3 3-48-16,-1-2 0 0,-1-5-432 0,-3-4-96 16,-1-4 0-16,-3-6-16 0,2-3-160 0,-2-3-16 15,-1-1-16-15,1-1 0 0,0-3-240 0,0-4-128 16,1-2 128-16,-1-3-128 0,2-1 0 0,0-3 0 16,1-3 0-16,-1 1 0 0,1-1-192 0,0-2 64 15,-2-2 0-15,2-2 0 0,0 1 128 0,0-5-160 0,-1-2 160 16,2-4-160-16,-1-1 160 0,4-2 0 0,1 0 0 0,1 0-128 15,4-2 128-15,-10 21 0 0,25-41 0 0,-25 41 0 16,33-38 0-16,-33 38 0 0,37-33 0 0,-37 33 0 16,0 0 0-16,57-32 0 0,-57 32 0 0,0 0 0 15,0 0 0-15,60-11 0 0,-47 13 0 0,-3 3 0 16,0 2 0-16,-1 0 0 0,-1 3 0 0,-2 1 0 16,-1 2 0-16,-3 2 0 0,-1 3 0 0,-3 0 0 15,-2 1 0-15,0-1 0 0,-1-1 0 0,-2-2 0 16,2-3 176-16,-4 2-48 0,-2 1 0 0,-5 0 0 15,0-1 48-15,-3-2 0 0,2-4 0 0,-2-2 0 16,0-3-176-16,0-2 0 0,0-2 0 0,0-2 0 0,3 0 0 0,3-1 0 16,1 0 0-16,3 0 0 31,3-3-672-31,3 0-16 0,3-1 0 0,4 0-10720 0,4-1-2160 0</inkml:trace>
  <inkml:trace contextRef="#ctx0" brushRef="#br0" timeOffset="404.44">9768 8925 15663 0,'-1'5'688'0,"1"1"144"0,0-2-656 0,0 0-176 0,0 1 0 0,0 1 0 0,0 4 1920 0,1 9 336 0,-1 11 80 0,3 9 16 16,-2 4 0-16,0-5 0 0,1-4 0 0,0-6 0 16,1-4-1264-16,2-4-256 0,1-5-64 0,0-3 0 15,1-3-768-15,1-3 0 0,1-3-256 0,-3-3 64 32,4-1-1024-32,-3-3-192 0,-7 4-32 0,0 0-16 15,0 0 16-15,41-44 0 0,-41 44 0 0,21-33 0 16,-21 33 736-16,19-34 160 0,-19 34 32 0,14-35 0 0,-8 18 512 0,-2 0-128 0,-1 2 128 0,-3-1 0 15,1 1 512-15,-1-1 144 0,-1 2 48 0,1 1 0 16,0 3 544-16,-1 2 112 0,0 4 32 0,0 3 0 16,1 2-224-16,1 4-32 0,1 4-16 0,0 4 0 0,2 5 64 0,-1 4 16 15,2 4 0-15,-1-1 0 0,1 1-608 0,-1-1-112 16,1 2-32-16,-2-2 0 0,4-3-448 0,-1-1 128 16,0 1-128-16,3-3-11808 15,-1-3-2400-15</inkml:trace>
  <inkml:trace contextRef="#ctx0" brushRef="#br0" timeOffset="733.33">10087 9070 17503 0,'2'3'768'0,"0"-1"176"0,1 0-752 0,0-1-192 0,-1-2 0 0,3 0 0 16,0 0 608-16,3-1 96 0,6 0 0 0,-14 2 16 15,45-11-80-15,-45 11-32 0,56-14 0 0,-56 14 0 16,55-15-464-16,-55 15-144 0,44-15 0 0,-44 15 0 31,0 0-560-31,41-26-208 0,-41 26-64 0,0 0-8288 0</inkml:trace>
  <inkml:trace contextRef="#ctx0" brushRef="#br0" timeOffset="949.94">10265 8814 11055 0,'-14'-2'480'0,"7"1"112"0,1 1-464 0,1 0-128 15,1 1 0-15,1 1 0 0,1 1 2016 0,-6 5 384 16,2 7 80-16,-5 9 16 0,1 11 240 0,1 5 48 16,3 3 16-16,1 1 0 0,-1-1-1072 0,5-5-192 15,1-3-64-15,1-6 0 0,3-1-640 0,3-5-128 16,1-1-16-16,4-1-16 0,1-3-176 0,1-1-48 16,4 0 0-16,0-3 0 0,0 0-224 0,-1-3-48 15,1-3-16-15,-1 0 0 0,-2-2-160 0,1-4 0 16,-16-2 0-16,0 0 0 0,45-15 0 0,-45 15 0 15,0 0 0-15,44-49 0 16,-44 49-1744-16,32-47-240 0</inkml:trace>
  <inkml:trace contextRef="#ctx0" brushRef="#br0" timeOffset="1384.94">10984 8732 15663 0,'0'1'1392'0,"0"1"-1120"15,0-1-272-15,0 2 0 0,1 2 2112 0,0 2 352 16,0 0 80-16,0 13 16 0,2 12 176 0,0 13 32 16,1 7 16-16,-1 5 0 0,-2 6-1264 0,2-6-256 15,-1-9-48-15,1-6-16 0,2-2-688 0,1-5-144 0,4-4-32 0,-1-7 0 32,1-3-624-32,2-4-128 0</inkml:trace>
  <inkml:trace contextRef="#ctx0" brushRef="#br0" timeOffset="1900.28">11357 8779 11055 0,'0'-1'976'0,"0"0"-784"15,0 0-192-15,-1 0 0 0,1 0 1088 0,0 0 192 16,0 0 16-16,0 0 16 0,0-1 464 0,1 0 80 15,-1 0 32-15,0 1 0 0,-1 1-176 0,1 3-48 16,-2 1 0-16,-2 4 0 0,0 1-32 0,-1 2-16 16,1 6 0-16,-4 3 0 0,-1 2-496 0,2 0-96 0,0 0-32 0,-3 1 0 15,3 0-432-15,0-1-96 0,1-2-16 16,2-4 0-16,0-1-320 0,1-2-128 16,1 1 0-16,-1-1 0 0,3-1 0 0,2 0 0 0,0-3 0 0,2 0 0 15,2-2 0-15,-1-1 0 0,5 0 0 0,2-1 0 16,0 0 160-16,2 0-160 0,3-2 160 0,-17-3-160 15,44 7 128-15,-44-7-128 0,50 5 0 0,-50-5 144 16,39 2-144-16,-39-2 0 0,44 0 144 0,-44 0-144 16,52-5 0-16,-52 5 0 0,47-8 0 0,-47 8 128 15,0 0-128-15,56-18 0 0,-56 18 0 0,0 0 0 32,0 0-640-32,44-34-112 0,-39 24-16 0,-3-3-16384 0</inkml:trace>
  <inkml:trace contextRef="#ctx0" brushRef="#br0" timeOffset="2067.31">11510 8717 21183 0,'-8'12'944'0,"3"-1"192"0,-1 1-912 0,3-1-224 16,4-10 0-16,-1 3 0 0,-1 9 1920 0,-1 13 352 16,0 19 64-16,0 17 16 0,2 10-224 0,1-6-32 15,1-6-16-15,1-6 0 0,3-6-1072 0,1-7-224 16,0-5-32-16,2-6-16 0,-1-5-736 0,0-7 0 15,0-4 0-15,0-5-17648 0</inkml:trace>
  <inkml:trace contextRef="#ctx0" brushRef="#br0" timeOffset="2434.09">11799 8787 23039 0,'-1'3'1024'0,"0"-1"192"0,2-2-960 0,0 1-256 16,3-1 0-16,-1-1 0 0,2 1 816 0,4-1 112 15,4 1 32-15,-13 0 0 0,42-5-64 0,-42 5-16 16,52-5 0-16,-52 5 0 0,51-8-672 0,-51 8-208 16,52-6 128-16,-52 6-128 0,46-5 0 0,-46 5 0 15,38-4 128-15,-38 4-128 0,0 0 0 0,40-1-272 16,-32 2 48-16,-2 0-8528 15,-4 0-1696-15</inkml:trace>
  <inkml:trace contextRef="#ctx0" brushRef="#br0" timeOffset="2583.21">11980 8803 23951 0,'-5'14'1056'0,"3"-6"224"0,-1-1-1024 0,2 2-256 0,1-1 0 0,0 1 0 15,-1 6 1408-15,-1 12 208 0,2 17 48 0,-3 13 16 16,1 6 0-16,2-4 0 0,3-5 0 0,-1-4 0 15,1-3-992-15,0-5-208 0,1-4-32 0,2-5-11392 16,-1-7-2288-16</inkml:trace>
  <inkml:trace contextRef="#ctx0" brushRef="#br0" timeOffset="6616.63">12671 9127 12111 0,'0'-2'1088'16,"-2"1"-880"0,2 0-208-16,0 1 0 0,0 0 0 0,0-1 0 15,0 0 0-15,0-3 0 0,-1 0 0 0,0 0 0 16,1 0 0-16,0 0-128 0,0 1 128 0,0-2-176 15,1 1 176-15,-1-3 0 0,0 0 0 0,0 1 128 0,0 0-128 0,-1 0 0 0,1 1 0 0,-1-1 0 16,-1 1 0-16,2-1 0 0,0-1 0 16,-1 1 0-16,1-1 1408 0,-1 1 192 0,1 2 48 0,0 2 16 15,0 1 512-15,0 0 80 0,0 2 32 0,1 2 16 16,0 4-544-16,3 5-96 0,1 3-32 0,-1 4 32 16,0 4-256-16,1 2-64 0,0 5 0 0,-1 0 16 15,-2-2-768-15,1 2-144 0,0 1-48 0,-2-1 32 16,0 0-432-16,-1-3 0 0,0-3 0 0,0-3 0 15,0-6 0-15,-1-3 0 0,0-4 0 0,0-3-128 16,-1-4 128-16,2-1-192 0,-2-2 192 0,0-4-160 16,-1-2 160-16,0-4-208 0,1-6 80 0,0-4 128 15,2-6-208-15,0-1 64 0,4 0 16 0,1 2 128 16,-1 0-192-16,2 3 64 0,2-1 128 0,1 2-192 0,-9 23 192 0,25-43-128 16,-25 43 128-16,31-37 0 0,-31 37 0 0,0 0 0 15,56-43 144-15,-56 43 0 0,0 0-16 0,59-14-128 16,-59 14 192-16,0 0-64 0,43 7-128 0,-33-2 0 15,-1 1 0-15,0 1 0 0,-2 2 0 0,0 2-192 16,-2 1 64-16,-2 0 128 16,1 1-1424-16,-1 0-176 0,0 0-16 0,-3-1-8320 15,0-1-1664-15</inkml:trace>
  <inkml:trace contextRef="#ctx0" brushRef="#br0" timeOffset="6916.89">12976 9208 5519 0,'0'0'0'0,"0"0"224"0,0 0-64 0,0 0 32 0,0 0-192 0,0 0 0 0,1 1 0 0,0 0 0 0,2 0 2048 0,1 2 384 0,0 0 80 0,3-1 16 16,0 0-592-16,0 0-112 0,3-1-32 0,1-1 0 16,-1-2-544-16,2-1-112 0,-12 3-32 0,0 0 0 15,0 0-352-15,44-24-80 16,-44 24-16-16,0 0 0 0,35-41-496 0,-35 41-160 16,16-31 0-16,-12 16 0 0,-1 0 0 0,-5 2 0 0,0 0 0 0,-2 2 0 15,-4 1 0-15,0 1 0 0,-2 2 0 0,-1 2 0 16,0 2 0-16,-2 2 0 0,1 0 144 0,0 5-144 15,0 3 912-15,0 4 96 0,1 5 16 0,1 4 0 16,1 3 112-16,1 1 16 0,2 3 16 0,1-2 0 16,2-1-416-16,3-4-96 0,2-1-16 0,3 0 0 15,3 1-240-15,3-4-48 0,1-3-16 0,2-4 0 0,1-1-336 0,1-2 144 16,0-2-144-16,1-1 0 0,-17-3 0 16,0 0 0-16,59-7 0 0,-59 7 0 0,46-14-320 0,-46 14 0 15,49-24-16-15,-49 24-16688 16</inkml:trace>
  <inkml:trace contextRef="#ctx0" brushRef="#br0" timeOffset="7549.96">13427 8943 8287 0,'-2'-1'736'0,"1"0"-592"16,1 1-144-16,0 0 0 0,0 1 2496 0,-2 1 480 0,2 0 96 0,-1 6 0 15,-2 5 80-15,1 8 16 0,-1 4 0 0,2 5 0 16,-3 5-1232-16,2 2-240 0,-1 1-48 0,-2-1-16 15,0 0-672-15,1-2-144 0,1-3-32 0,-1-4 0 16,3-2-416-16,1-7-96 0,1-4-16 0,1-3 0 16,0-6-256-16,-1-3 0 0,1-1 0 0,0-3 0 15,1-1-208-15,-1-4-112 0,1-2 0 0,2-6-16 32,1-4-304-32,1-5-48 0,0 0-16 0,1-1 0 0,-1-1 368 0,2 2 64 0,-3 3 16 0,2-2 0 15,0-3 256-15,0 1 0 0,-1-2 0 0,-1 3 0 0,1 2 0 0,-2 4 0 16,1 4 0-16,-2 5 0 0,-1 5 0 0,1 3 0 15,-1 5 144-15,-1 4-144 0,1 4 400 0,-1 5 0 16,1 4 0-16,-2-10 0 0,0-2 256 0,-1 1 48 16,1 5 16-16,-1 6 0 0,1 4-480 0,0-2-112 15,2-1 0-15,1-4-128 0,1-4 0 0,-1-4 0 16,3-2 0-16,-1-3 0 0,0-2 0 0,1-2 0 16,-1-2 0-16,2-4 0 0,-1-2-272 0,-7 6-64 15,0 0-16-15,25-34 0 16,-25 34-496-16,0 0-112 0,25-48 0 0,-25 48-16 15,14-31 272-15,-14 31 48 0,13-36 16 0,-13 36 0 0,9-36 384 0,-4 18 96 0,-2 1 16 0,-2 2 0 16,1 1 144-16,-1 3 0 0,2 5 128 0,-1 3-128 16,-2 2 512-16,2 5 16 0,-1 4 16 0,1 4 0 15,1 4 320-15,-3 3 64 0,1 6 16 0,-2-3 0 16,2-1-320-16,-1 2-64 0,2 2-16 0,-1 0 0 16,1-2-416-16,0-1-128 0,1-1 0 0,2-4 0 31,1-1-304-31,0-2-160 0,0-3-48 0,1-4-16944 0</inkml:trace>
  <inkml:trace contextRef="#ctx0" brushRef="#br0" timeOffset="8217.39">13930 9207 1839 0,'2'1'160'0,"-1"0"-160"0,2-1 0 0,-2 0 0 15,0 0 848-15,1-1 144 0,0 0 32 0,6 0 0 16,1-1 592-16,-9 2 128 0,0 0 32 0,0 0 0 16,0 0 528-16,39-27 128 0,-39 27 0 0,0 0 16 15,11-32-640-15,-11 19-128 0,0 0-16 0,-2 0-16 16,-2-1-656-16,-2 3-128 0,-1 0-32 0,-2 1 0 15,-2 3-160-15,0 2-32 0,2 3-16 0,-3 3 0 16,2 2 160-16,-1 4 48 0,0 6 0 0,0 3 0 16,1 4-144-16,0 0-32 0,1 2 0 0,2 0 0 15,2-3-224-15,0 2-48 0,0 1-16 0,4-3 0 16,1-3-176-16,2-2-48 0,3-2 0 0,0-3 0 16,1-1-144-16,1-3 0 0,0-1 0 0,1-2 0 0,0-1 0 15,1-2 0-15,-1-1 0 0,-8 2 0 0,0 0 0 0,0 0-144 16,48-34 144-16,-48 34-160 0,0 0-112 0,39-44-32 15,-39 44 0-15,0 0 0 0,27-41-80 0,-27 41 0 16,0 0-16-16,16-35 0 0,-16 35 48 0,0 0 16 16,9-32 0-16,-7 21 0 0,-1 3 336 0,-1 0-144 15,1 2 144-15,-1 3 0 0,1 2 0 0,-1 1 0 16,0 2 0-16,0 3 0 0,0 1 560 0,0 4 16 16,1 2 0-16,0 1 0 0,-1 2-80 0,2 0-16 15,-1-2 0-15,1 4 0 0,-2 4-480 0,3 0 128 16,-1 0-128-16,0-2 0 0,0-1 0 0,1-2 0 15,2-1 0-15,0-2 0 16,1-5-512-16,1-2-112 0,-2-3-16 0,2-2-16000 0</inkml:trace>
  <inkml:trace contextRef="#ctx0" brushRef="#br0" timeOffset="8469.1">14028 8857 20271 0,'-2'4'896'0,"1"-2"192"0,1-1-880 0,2 0-208 0,1-1 0 0,1 0 0 16,0 0 1104-16,3 0 176 0,-7 0 48 0,0 0 0 15,53-2 144-15,-53 2 16 0,45-4 16 0,-45 4 0 16,45-2-656-16,-45 2-128 0,47-1-16 0,-47 1-16 15,42 3-368-15,-42-3-80 0,32 5-16 0,-20-2 0 0,-2 0-368 0,0 0-80 16,-6 1-16-16,1-1-9616 16,-2-1-1920-16</inkml:trace>
  <inkml:trace contextRef="#ctx0" brushRef="#br0" timeOffset="8617.14">14291 8979 8751 0,'-5'11'192'0,"2"-5"32"0,1 2 16 0,-2 1 16 0,4-7-256 0,0 2 0 16,-1 4 0-16,-1 8 0 0,-1 10 2944 0,-1 5 528 15,1 3 112-15,0-4 32 0,2-5-1184 0,2-3-224 16,0-4-48-16,1-5-16 0,3-3-1440 0,0-1-304 16,-1-3-48-16,1-2-16 15,-1-1-1872-15,1-2-368 0</inkml:trace>
  <inkml:trace contextRef="#ctx0" brushRef="#br0" timeOffset="8935.59">14410 8987 9215 0,'-1'-5'400'0,"1"4"96"0,-2 0-496 0,2 1 0 0,0 1 0 0,-1 2 0 16,1 4 2768-16,-2 4 464 0,-2 9 96 0,-1 7 0 16,0 6-192-16,1-1-64 0,-1-2 0 0,0-4 0 15,3-2-1664-15,0-4-320 0,2-4-80 0,2-4-16 16,0-2-624-16,2-4-128 0,1-1-32 0,0-2 0 16,0-1-208-16,0-1 0 0,1-2-144 0,-6 1 144 15,0 0-368-15,0 0 32 0,0 0 0 0,32-35 0 16,-32 35-96-1,0 0-16-15,0 0 0 0,24-50 0 0,-24 50 64 0,0 0 16 0,22-50 0 0,-22 50 0 0,0 0 368 0,19-44-144 16,-15 32 144-16,1 3 0 0,-1 1 128 0,-1 5 128 16,-1 0 16-16,0 4 16 0,1 2 336 0,-1 3 64 15,-1 3 16-15,2 4 0 0,-1 1 176 0,-1 1 32 16,1 1 16-16,-1-2 0 0,1-2-448 0,-1 2-96 16,0 3 0-16,0-1-16 0,2 0-368 0,-1-1 144 15,0 0-144-15,-1-2 0 0,3-2 0 0,-1-2 0 16,-1 0 0-16,2-2-192 15,-1-4-1200-15,-1-1-224 0</inkml:trace>
  <inkml:trace contextRef="#ctx0" brushRef="#br0" timeOffset="9383.36">14944 9029 3679 0,'-3'-2'320'0,"2"0"-320"0,-1 2 0 0,1-1 0 16,2 0 2944-16,-3 0 512 0,-3-2 96 0,-4-2 32 16,-4 0-368-16,-3 2-64 0,0 1-16 0,-1 3 0 15,-1 3-1264-15,1 1-256 0,-5 2-48 0,2 0-16 16,-2 3-560-16,0 0-112 0,2 0-32 0,3 0 0 15,3-2-80-15,5-1 0 0,2-2-16 0,5-3 0 0,1-1-304 16,3-1-64-16,3 1-16 0,2-1 0 16,4 1-368-16,-11-1 128 0,32 2-128 0,-32-2 0 0,41 3 0 0,-41-3 0 15,44 3 0-15,-44-3 0 0,41 6 0 0,-23-2 0 16,-2 2 0-16,-2-1 128 0,-2 3-128 0,-2 0 0 16,-1 0 0-16,-2 1 0 0,0 3 0 0,-2-3 0 15,-1 0 0-15,-3 0 0 0,2 0 0 0,-3 1 0 16,-1 0 0-16,-2 0 0 0,-2-1 0 0,-3 0 0 15,-1 1 0-15,-3-1 0 0,-2 2 0 0,-2-1 0 16,-2-1 0-16,-2-1 0 0,0-2 0 0,-2-3 0 16,-1 0 0-16,-2-3 0 0,2-3-208 0,4 0 32 15,4 1 16-15,6-2 0 16,3-1-704-16,6 1-144 0,0 4-16 0,0 0-15744 0</inkml:trace>
  <inkml:trace contextRef="#ctx0" brushRef="#br0" timeOffset="22484.23">16448 8817 5519 0,'-1'-1'496'0,"0"0"-496"16,0 1 0-16,1 0 0 0,-2-2 960 0,2 2 112 15,0-1 16-15,2 0 0 0,0-1 1024 0,2 0 192 16,2 0 64-16,-6 2 0 0,0 0 464 0,0 0 112 16,58-4 0-16,-58 4 16 0,53 1-624 0,-53-1-128 15,62 0-32-15,-62 0 0 0,58-2-1120 0,-58 2-224 16,56-2-64-16,-56 2 0 0,50-5-480 0,-50 5-96 15,43-5-32-15,-43 5 0 0,0 0-160 0,47-1 160 16,-47 1-160-16,0 0 160 16,0 0-592-16,0 0-112 0,0 0-32 0,0 0-10944 0,0 0-2208 0</inkml:trace>
  <inkml:trace contextRef="#ctx0" brushRef="#br0" timeOffset="22666.59">16755 8785 15663 0,'-7'4'688'0,"5"-2"144"0,-1 0-656 0,-1 0-176 0,4-1 0 0,-1 1 0 15,0 0 1936-15,-2 4 368 0,-1 4 64 0,-1 5 0 16,-1 4 64-16,0 4 16 0,0 2 0 0,0 4 0 16,1 4-864-16,-1 0-176 0,2 4-48 0,-1 1 0 15,1-1-528-15,-1-4-128 0,3-4 0 0,-1-1-16 16,1-1-432-16,2-1-96 0,-2-3-16 0,0 0 0 0,-1-3-144 16,2-1 0-16,-2 0 0 0,-1-2 0 15,3-3-944-15,-2-1-160 0,-2-4-48 0,0-1-15872 16</inkml:trace>
  <inkml:trace contextRef="#ctx0" brushRef="#br0" timeOffset="24683.18">15296 8773 16575 0,'0'-1'1472'0,"-1"0"-1168"0,1 1-304 0,0 0 0 0,1 0 960 0,-1 1 128 15,0 1 16-15,0 2 16 0,3 4 1040 0,1 6 208 16,1 7 32-16,-1 8 16 0,1 9-720 0,1 8-144 16,-2 9-16-16,0-1-16 0,-1-1-928 0,-1-6-176 15,-1-4-32-15,1-5-16 0,-1-2-368 0,1-5 0 16,-2-2-192-16,2-5-15776 0</inkml:trace>
  <inkml:trace contextRef="#ctx0" brushRef="#br0" timeOffset="25283.2">15623 8816 8287 0,'0'-1'736'0,"2"-2"-592"16,-1 1-144-16,0 0 0 0,0 0 1280 0,2-2 208 15,1-2 48-15,3-5 16 0,0-2 752 0,3 2 128 16,-3 1 48-16,0 4 0 0,-2 2-528 0,-1 3-96 16,-1 4-32-16,0 4 0 0,-2 3-400 0,-1 3-80 15,-2 3 0-15,-1 2-16 0,-1 2-480 0,-1 1-80 16,-2 2-32-16,1 0 0 0,-2 0-496 0,3 1-112 0,0 0 0 0,0-1-128 16,2-1 192-16,1-3-192 0,0-3 192 0,2-2-192 15,0-1 224-15,0-2-64 0,2-2-16 0,0-1 0 16,2-2 32-16,1-2 0 0,-1 0 0 0,3-1 0 15,1 1-16-15,3-3 0 0,2 0 0 0,-13-1 0 16,0 0-160-16,52-2 128 0,-52 2-128 0,50-9 128 16,-50 9-128-16,59-12 0 0,-59 12 144 0,55-13-144 15,-55 13 0-15,0 0 0 0,67-16 0 0,-67 16 0 16,0 0 0-16,50-16 0 0,-50 16 0 0,0 0 0 16,0 0-384-1,0 0-32-15,0 0-16 0,0 0-16720 0</inkml:trace>
  <inkml:trace contextRef="#ctx0" brushRef="#br0" timeOffset="25467.04">15842 8805 22111 0,'-2'5'976'0,"0"-1"208"0,2 0-944 0,-1 2-240 15,2 0 0-15,1 2 0 0,0 9 1264 0,3 14 208 16,3 21 32-16,2 15 16 0,0 4 304 0,0-7 64 15,-3-4 16-15,2-4 0 0,-3-1-1024 0,-1-4-208 16,0-3-32-16,0-10-16 0,-1-9-624 0,0-9 0 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5:24:10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14604 7109 3679 0,'-6'-3'320'0,"2"2"-320"16,1 1 0-16,0-1 0 0,2 0 768 0,0 0 96 16,-1 0 16-16,1-1 0 0,-3 0 720 0,1-1 128 15,-1 0 48-15,1 1 0 0,1 0-368 0,0 1-80 16,2 0-16-16,0 0 0 0,2 0-160 0,-1-1-16 16,2 1-16-16,2 0 0 0,2 0-432 0,0 0-96 15,3 1-16-15,0 0 0 0,3 1-64 0,0 2-32 0,1 0 0 16,2 1 0-16,-1 1-176 0,3 2-48 15,-2 1 0-15,0 3 0 0,1-1-48 0,-3 1-16 0,0 3 0 0,-3-2 0 16,0 2 64-16,-1 0 16 0,0 1 0 0,-1 1 0 16,2 0-80-16,-3 2 0 0,1 0-16 0,0 0 0 15,0 0-48-15,-1-1 0 0,0-1 0 0,2 4 0 16,0 3 64-16,1 4 0 0,0 2 0 0,-1 2 0 16,2 1 0-16,-1-2 16 0,0 1 0 0,0-2 0 15,-1-1-80-15,2-1 0 0,-2-3-128 0,1 1 192 16,0-1-192-16,1 2 176 0,-1 2-176 0,1 4 160 15,0 6-160-15,-1 1 0 0,-2-2 0 0,0-1 0 16,-2 2 144-16,0-3-144 0,-1-5 160 0,1 3-160 16,-2 2 176-16,3 2-176 0,-3 5 192 0,2-1-192 0,0 3 144 0,-2-2-144 15,1-2 0-15,0-3 144 0,-1-3-144 0,1 3 0 16,0 2 0-16,-1 5 0 0,0 3 0 0,0 1 0 16,0 0 0-16,-2-3 0 0,2-4 0 0,-1 3 0 15,0 1 0-15,0 4 0 0,0 5 0 0,-1-1 0 16,0 1 0-16,-1-4 0 0,0-1 0 0,0 0 0 15,-1-5 0-15,0 1 0 0,0 1 0 0,0 4 0 16,0 2 0-16,-1-4 0 0,1 0 0 0,0-22 0 16,-1-4 0-16,0 1 0 0,1 0 0 15,1 4 128-15,-2 9 32 0,1 15 0 0,0 12-160 0,-1 8-144 16,0 1 144-16,3-1-208 0,-3-4 208 0,1-4 0 16,-1-2 0-16,1 1 0 0,-1 1 0 0,0 2 0 15,0-1 0-15,0-4 0 0,0-2 0 0,0 0 0 0,0 0-128 16,2 0 128-16,-1-3 0 0,-1-1 0 0,0-3 0 0,0 1 0 15,1 1 0-15,-1 3 0 0,0 5 0 0,0 1 0 16,0 0 0-16,0-3 0 0,-1-1 0 0,1-2 0 16,0 4 0-16,-1 0 0 0,1 2 0 0,0-3 0 15,-2 0 0-15,2-1 0 0,0 3 0 0,-2 2 0 16,1 3 0-16,-1-5 0 0,2-7 0 0,0 2 0 16,0 2 0-16,0 0 0 0,0-4-128 0,2 1 128 15,-2-2 0-15,1-2 0 0,1 1 0 0,-2 0 0 16,2 3 0-16,-2 0 0 0,0 4 0 0,-2-1 0 15,2-5 0-15,-3 9-144 0,1 7 144 0,-2 0 0 16,1-16-144-16,-2 3 144 0,0 5-160 0,-2 4 160 16,-1 1-144-16,2-1 144 0,-1-2-128 0,0-4 128 15,2-5 0-15,0 4-128 0,1 1 128 0,-1-1 0 0,0-4 0 0,1-5 0 16,1-5 0-16,-2 0 0 0,2 2 0 0,0 4 0 16,0 4 0-16,1-2 0 0,-1-1 0 0,0-4 0 15,0-6 0-15,1 0 0 0,0 4 0 0,0 4 0 16,0 5 0-16,-1-4 0 0,1-7 0 0,-1-6 0 15,1-4 0-15,-1 1 0 0,3 2 0 0,-2 0 0 16,0 5 0-16,1 1 0 0,0 1 0 0,0-4 0 16,1-3 0-16,0-4 0 0,0-5 0 0,0 0 0 15,0 1 0-15,0 2 0 0,1 2 0 0,-2 3 0 16,1 3 0-16,0 0 0 0,-2 2 0 0,2-4 0 16,0-3 0-16,-1-4 0 0,0-2 0 0,0-2 0 15,1 3 0-15,-2-4 0 0,2 1 0 0,0 2 0 0,-1 4 0 16,0 1 128-16,-1-4-128 0,2 0 0 0,-2 0 128 0,1-5-128 15,-1-1 0-15,0-5 144 0,1-3-144 0,-1-1 0 16,1 1 0-16,0 0 0 0,-1-3 0 0,2 0 0 16,-3 1 0-16,2 1 0 0,-3-2 0 0,3 0 0 15,-3 0 0-15,3-1 0 0,-2-1-144 0,1-1 144 32,-1-3-448-32,1-2 0 0,-1-2 0 0,1 0 0 15,-1-1-1136-15,1-1-224 0,-3-1-48 0,-1-2-16 16,2-2-960-16,-3 0-192 0,-1-1-48 0,1 0 0 0,0 2 880 0,0-1 160 15,0 3 48-15,1-1 0 0,-1 2 1168 0,0-2 240 0,2 0 64 0,-1 1 0 16,0 0 512-16,1 0 0 0,0-2 0 0,-1 0 0 16,3 1 192-16,-1 1 0 0,0 0 0 0,2-1 0 15,-1 1 704-15,3-1 128 0,-1 3 16 0,0-1 16 0,1 2 1008 0,1 0 208 16,-1 1 32-16,1 1 16 0,-1 2-64 0,4 1-16 16,0 3 0-16,1 5 0 0,-1 2-768 0,1 0-176 15,0 0-16-15,0 1-16 0,-1 1-448 0,-1-3-96 16,1-3-16-16,-1-1 0 0,2-4-256 0,-1-2-48 15,2-2-16-15,0-2 0 0,2-1-256 0,0-3-128 16,3-1 128-16,3-4-128 0,-1-1 0 0,0-4 0 16,-13 14 0-16,0 0 0 0,45-56 0 0,-29 31 0 15,-1-6-128-15,0 0-9632 16,1-1-1920-16</inkml:trace>
  <inkml:trace contextRef="#ctx0" brushRef="#br0" timeOffset="7333.07">14598 16564 6447 0,'-4'2'576'0,"2"-1"-576"0,0 0 0 0,0 0 0 0,2-1 2096 0,0 0 304 15,0 1 64-15,-1 0 16 0,2 0 912 0,1 1 176 16,2 0 32-16,2 0 16 0,2 0-1248 0,2-2-240 16,4 1-48-16,0-2-16 0,-14 1-928 0,0 0-192 15,56-8-48-15,-56 8 0 0,0 0-512 0,60-14-128 16,-60 14 0-16,0 0-16 0,0 0-240 0,57-19 0 15,-49 14 0-15,-1-1 0 0,0 3 0 0,-5-1-208 16,2 1 32-16,-3-2-11552 16,2 0-2320-16</inkml:trace>
  <inkml:trace contextRef="#ctx0" brushRef="#br0" timeOffset="7466.82">14767 16445 11055 0,'-9'0'480'0,"4"0"112"0,2 1-464 0,-2 1-128 0,4 0 0 0,-1 1 0 16,0 3 2384-16,-2 4 464 0,-1 7 96 0,-1 6 0 15,1 6 32-15,1 1 0 0,2 1 0 0,3-2 0 16,1-2-1648-16,2-5-336 0,2-2-64 0,1-7-16256 16</inkml:trace>
  <inkml:trace contextRef="#ctx0" brushRef="#br0" timeOffset="7999.56">14999 16309 3679 0,'0'-2'320'0,"0"0"-320"0,0 1 0 0,0 1 0 16,-1 1 1664-16,-1 0 256 0,0 1 48 0,-2 1 16 15,0 2 1456-15,-5 4 288 0,3 5 64 0,-1 7 16 16,0 6-928-16,3 4-176 0,-3 4-32 0,4 2-16 15,1 0-864-15,2 2-192 0,0 0-16 0,4-5-16 16,1-5-896-16,2-6-176 0,3-2-48 0,0-6 0 16,4-4-304-16,1-4-144 0,1-3 128 0,-16-4-128 15,0 0 0-15,60-10 0 0,-60 10 0 0,0 0 0 16,55-36 0-16,-55 36 0 0,0 0 0 0,30-38 0 16,-27 28 0-16,-3 0 0 0,-1 2 0 0,-4 0 0 15,-1 1 0-15,-4 3 0 0,-2 0 0 0,-4 1 0 16,-2 2 0-16,-2 2 0 0,-2 1 0 0,2 2 0 0,1 1 0 0,3 1 0 15,2 1 0-15,5-3 0 0,3-2 0 16,2 1 0-16,4-1 0 0,0-1 0 0,2-2 0 0,1-1 0 16,2-1 0-16,1-2 0 15,4-2-640-15,0-1-176 0,4-3-16 0,-14 11-16784 16</inkml:trace>
  <inkml:trace contextRef="#ctx0" brushRef="#br0" timeOffset="8332.89">15294 16288 6447 0,'-2'-4'272'0,"0"1"80"16,-1 1-352-16,2 1 0 0,0-1 0 0,0 2 0 0,-1 1 3200 0,0 2 576 0,-1 2 128 0,-2 7 0 16,-1 7 176-16,0 6 16 0,0 8 16 0,2 6 0 15,0 4-2064-15,3 1-400 16,0 1-96-16,1-2-16 0,2-5-944 0,3-4-192 0,2-5-32 0,-1-7-16 15,1-5-224-15,2-3-128 0,3-5 160 16,3-2-160-16,0-3 0 0,-1-4 0 0,-14 0 0 0,0 0 0 16,0 0 0-16,54-29 0 0,-54 29 0 0,0 0 0 15,33-37-160-15,-27 26 160 0,-2 0-128 0,-3 3 128 16,-3 0-128-16,-3 2 128 0,-1 0-128 0,-3 1 128 16,-1 1 0-16,-3 0 0 0,-3 1 0 0,0 2 0 15,-1 0 0-15,2 0 0 0,1 1 0 0,-1 0 0 16,1 2 0-16,0-1 0 0,2 0 0 0,4-1 0 15,2-1 0-15,4-1 0 0,2 0 0 0,1-2-12480 16,3-1-2384-16</inkml:trace>
  <inkml:trace contextRef="#ctx0" brushRef="#br0" timeOffset="8685.66">15510 16384 17503 0,'-4'12'768'0,"3"-7"176"0,0 1-752 0,0 0-192 0,0-3 0 0,1 1 0 15,0 1 1792-15,1 2 336 0,2 5 64 0,1 0 16 16,2-1-880-16,0-4-176 0,2-3-48 0,-1-2 0 15,2-3-752-15,-2-3-160 0,1-2-16 0,-1-1-16 16,1-1-160-16,-3-1 0 0,0 1 0 0,-1 0 0 16,0 0 0-16,-3 2 0 0,0 1 0 0,-5 1 0 15,4 0 0-15,-5 1 0 0,1 1 0 0,-1-2 0 16,-2-1 0-16,1 1 0 0,-3 4 0 0,0-1 0 16,1 1 320-16,0 0 64 0,0 2 32 0,1-1 0 15,1 2 96-15,2-1 0 0,2 1 16 0,0-1 0 16,2 1-336-16,1 0-192 0,1 1 192 0,2 0-192 15,2 0-896-15,-1 1-304 0</inkml:trace>
  <inkml:trace contextRef="#ctx0" brushRef="#br0" timeOffset="8899.83">15697 16281 16927 0,'-2'2'368'0,"0"-1"80"0,2-1 0 0,-3 1 48 0,3 1-496 0,-2 0 0 15,-1 3 0-15,0 3 0 0,-4 6 3568 0,-3 10 608 16,-2 8 128-16,-2 5 32 0,2 3-1808 0,-1 2-352 16,0 2-80-16,2 0-16 0,1-1-1232 0,-1-1-240 15,3-3-48-15,3-5-16 0,2-2-320 0,2-5-64 16,1-6-16-16,1-5 0 0,2-1-144 0,2-5-192 0,1-2 32 0,-1-4-18592 16</inkml:trace>
  <inkml:trace contextRef="#ctx0" brushRef="#br0" timeOffset="9116.69">15713 16638 10127 0,'0'5'896'0,"0"1"-704"0,0-1-192 0,0-3 0 16,0 0 2384-16,2 4 448 0,0 5 96 0,1 6 16 16,1 4-576-16,1-2-128 0,1-4 0 0,3-5-16 15,1-4-864-15,0-4-160 0,1-4-48 0,-11 2 0 16,0 0-704-16,0 0-160 0,51-30-32 0,-51 30 0 15,0 0-256-15,0 0 0 0,0 0 0 0,0 0 0 16,25-35 0-16,-30 34 0 0,-3 3 128 0,-2 0-128 16,-2-1 512-16,-4 0 32 0,-1 1 16 0,-1-2 0 0,2 0-224 15,-1 0-32-15,1-2-16 0,-1 0-11104 16,3-3-2240-16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5:24:50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18875 18215 4607 0,'-2'0'400'0,"2"0"-400"0,-1 0 0 0,1 0 0 0,0 0 1264 0,-1 0 160 15,-1 1 48-15,0-1 0 0,-1 0 1024 0,-1 1 192 16,4 0 64-16,0-1 0 0,-1 1 16 0,1-1 16 16,1-1 0-16,-1 0 0 0,5 0-944 0,1-1-192 15,-2 0-48-15,1-1 0 0,2 1-592 0,2-1-128 16,0 2-32-16,-1-2 0 0,2 0-480 0,2-1-112 16,-1 1 0-16,-3 0-16 0,-1 0-240 0,-1 1 0 15,-1 0 0-15,0-1 0 0,2 0-144 0,-2 0-128 16,0 0-32-16,0 0 0 15,-1 1-2160-15,-3-1-432 0,1 1-96 0</inkml:trace>
  <inkml:trace contextRef="#ctx0" brushRef="#br0" timeOffset="149.99">18949 18078 6447 0,'-1'-3'576'0,"0"2"-576"0,0 1 0 0,1 1 0 0,1 0 2960 0,-1 1 496 0,-1-1 80 0,1 4 32 16,0 3 96-16,0 6 32 0,1 8 0 0,1 4 0 15,0 1-2048-15,1-1-416 0,0-1-80 0</inkml:trace>
  <inkml:trace contextRef="#ctx0" brushRef="#br0" timeOffset="650.51">19247 17979 12895 0,'0'0'1152'0,"0"0"-928"0,0-1-224 0,0 1 0 16,0 1 2112-16,0 1 368 0,0 1 80 0,-2 4 0 15,2 4 560-15,2 3 96 0,-2-5 32 0,1 2 0 0,0 8-1632 0,2 8-320 16,1 7-64-16,-1 2-16 15,1-1-768-15,0-1-144 0,1-3-48 0,-1-7 0 16,0-5-544-16,0-5-112 0</inkml:trace>
  <inkml:trace contextRef="#ctx0" brushRef="#br0" timeOffset="1133.32">19400 17956 12895 0,'0'-2'576'0,"0"0"112"0,1-1-560 0,0 2-128 0,1 0 0 0,-1 0 0 15,1 0 1344-15,2-2 256 0,4 0 32 0,2-2 16 16,2 1 528-16,1 1 128 0,0 1 0 0,-2 1 16 15,3 3-784-15,-1-1-144 0,-1 1-48 0,-2 0 0 16,0 3-656-16,-2 1-144 0,-3 0-32 0,-1 1 0 16,0 0 0-16,-3 2 0 0,1 1 0 0,-4 1 0 15,-1 0-224-15,1-3-48 0,-2 0-16 0,1-1 0 16,-2 1-224-16,-1 0 144 0,-2-1-144 0,1-1 128 16,2-2-128-16,0 0 0 0,0 0 0 0,3-2 0 15,0-3 144-15,0 1 0 0,2-1 0 0,0 0 0 16,2 1-144-16,0-1 128 0,1 2-128 0,3 0 128 15,2-1-128-15,-4 1 0 0,1 0 0 0,-2-1-176 16,0 0 176-16,-2 1 0 0,4-1 0 0,0 0 0 0,2 1 0 0,1 0-128 16,1 1 128-16,3-1 0 0,-2 1 0 0,1 1 0 15,2 0 0-15,0 2-128 0,-3-1 128 0,0 1 0 16,-3 1 0-16,0 0 0 0,-2 1 400 0,-1 1 64 16,-2 0 16-16,-2 0 0 0,-2 3 48 0,-3-1 16 15,1 0 0-15,-4 1 0 0,-1-2-288 0,-3 0-64 16,0-3-16-16,-2 0 0 0,0-2-176 0,0-2 0 15,1-1 0-15</inkml:trace>
  <inkml:trace contextRef="#ctx0" brushRef="#br0" timeOffset="1716.5">19760 17784 15663 0,'-3'0'1392'0,"3"0"-1120"0,-1 0-272 0,1 0 0 0,0 0 1216 0,1-1 192 15,-1 1 48-15,0 0 0 0,7 1 352 16,-3 0 80-16,2 1 16 0,2 2 0 0,3 0-528 0,1 0-96 16,1-1-32-16,0 1 0 0,0-1-544 15,0 3-96-15,-2 2-32 0,-1 3 0 0,-2 1-384 0,-1 1-64 16,-2 2-128-16,-3 1 176 0,-2 2 112 0,-2-1 32 15,-3 1 0-15,-2-2 0 0,0 0 16 0,0-4 16 16,-1-2 0-16,1-1 0 0,-1-3-112 0,3 0-32 16,-1-1 0-16,1-2 0 0,2-2-48 0,1 0-16 15,2-1 0-15,-1 0 0 0,2 0-144 0,-1 1 128 16,2-1-128-16,1 1 128 0,-1 0-128 0,1 1 0 0,4-1 0 16,-2 1 0-16,-1-1 0 0,0 0 0 0,2 0 0 0,4 2 0 15,6-1 0-15,3 3-144 0,1 0 144 0,-2-1 0 16,-3 1 0-16,-5-2 0 0,-4-2 0 0,-1 1 0 15,0 1 0-15,-1-1 0 0,1 1 128 0,-1 3-128 16,0 1 496-16,-3 0 0 0,-1 2 0 0,-1 1 0 16,-4 1-160-16,-4 2-16 0,1 1-16 0,-5-2 0 15,-1-1-112-15,-1-1 0 0,-1-1-16 0,3-4 0 16,5-3-176-16,-3 0 0 0,-2-2 0 0,0-3 0 16,1-3-240-16,2-3-80 0,5-1 0 0</inkml:trace>
  <inkml:trace contextRef="#ctx0" brushRef="#br0" timeOffset="2083.67">20065 17790 23039 0,'0'3'1024'0,"0"-1"192"16,0 1-960-16,0 0-256 0,0 1 0 0,0 1 0 0,1 3 2368 0,0 6 448 16,1 9 64-16,1 4 32 0,1 3-1072 0,1-7-224 15,0-4-32-15,1-4-16 0,0-6-1024 0,1-2-208 16,2-4-32-16,-2-4-16 0,1-2-288 0,0-2 0 16,1-1 0-16,-1-4 0 0,-8 10 0 0,0 0-192 15,0 0 192-15,19-32-192 0,-19 32-64 16,0 0-16-16,9-37 0 0,-9 18 0 0,-3 3 272 0,-2 2 224 0,0 3-32 0,0 2-16 15,-1 2-176-15,-1 2 0 0,-1 0 0 0,0 2 0 16,1 2 0-16,1 1 128 0,2-1-128 0,-2 2 0 16,-1 1 0-16,-1 2 0 0,-1 0 128 0,3 0-128 15,0 0 0-15,2 2 0 0,2 0 0 0,2-3 0 32,0-4-672-32,3 1-112 0</inkml:trace>
  <inkml:trace contextRef="#ctx0" brushRef="#br0" timeOffset="2301">20353 17714 20271 0,'-3'5'896'0,"1"-1"192"0,1 0-880 0,0 1-208 16,0-2 0-16,0 2 0 0,1 4 2480 0,-3 8 448 15,-2 14 80-15,-1 13 32 0,-2 11-576 0,0 1-112 16,-1 3-32-16,0 1 0 0,-1-2-1408 0,1 2-272 15,-1 3-64-15,1-7-16 0,4-13-320 0,-1 0-64 16,4-5-16-16,1-10 0 0,0-9-160 0,2-3 0 16,2-1 0-16</inkml:trace>
  <inkml:trace contextRef="#ctx0" brushRef="#br0" timeOffset="2550.86">20415 18183 12895 0,'2'9'1152'0,"-1"-3"-928"0,1-1-224 0,-2 0 0 0,2 1 2320 0,0-1 432 0,-1 3 64 0,3 5 32 15,1 7-896-15,3 4-176 0,1 1-48 0,-1-3 0 16,0-7-1728-16,-1-4-128 0,1-4-144 0,-1-5-32 31,-1-2-720-31,0-2-128 0,0-4-48 0,1-2 0 16,-3 2 624-16,0-2 128 0,-1-1 32 0,-1 0 0 0,2 0 1088 0,-3 1 224 0,-1 2 32 0,-2 0 16 15,-1 2 320-15,-2 0 64 0,1 0 16 0,-2 0 0 16,-1-1-784-16,-2 1-160 0,-1-1-16 0,-2-2-16 16,3 2-752-16,-1-4-160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5:25:30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18806 16581 13823 0,'0'0'1216'0,"0"0"-960"0,0 0-256 0,0 0 0 16,0 0 1456-16,0 0 240 0,2 0 48 0,1-1 16 15,0 1 384-15,3 0 80 0,1-1 16 0,3-1 0 16,1-1-592-16,1 0-112 0,1-1-32 0,-13 4 0 15,0 0-672-15,0 0-144 0,64-22-32 0,-52 19 0 16,-4-1-400-16,0 1-96 0,-1 1-16 0,-1-1 0 16,1 0-144-16,-3 1 0 0,4 0-160 0,-2 0 160 31,-3-1-1664-31,-1 0-256 0</inkml:trace>
  <inkml:trace contextRef="#ctx0" brushRef="#br0" timeOffset="150.32">18935 16438 20271 0,'-6'14'896'0,"2"-6"192"0,2 1-880 0,-1-1-208 0,1-3 0 0,2 1 0 16,-1 2 1472-16,0 6 240 0,-2 9 48 0,0 4 16 0,1 3-656 0,4-4-128 15,0-3-32-15,8-4-9424 32,-1-3-1904-32</inkml:trace>
  <inkml:trace contextRef="#ctx0" brushRef="#br0" timeOffset="567.48">19239 16321 16575 0,'-7'15'1472'0,"6"-7"-1168"0,-2 2-304 0,2 0 0 0,-1-3 1392 0,2 1 208 16,0 5 64-16,-2 7 0 0,2 9 384 0,0 6 96 15,3 3 16-15,-1 0 0 0,2-7-1456 0,3-4-304 16,1-3-48-16,-1-4-9552 15,2-3-1904-15</inkml:trace>
  <inkml:trace contextRef="#ctx0" brushRef="#br0" timeOffset="1049.79">19464 16346 18431 0,'0'2'816'0,"0"-1"160"16,1 0-784-16,1 0-192 0,0 0 0 0,0-1 0 16,0 1 1088-16,3 1 160 0,3 0 32 0,3 2 16 0,1-1 96 15,0 2 16-15,0 1 0 0,-2 1 0 0,0 4-480 0,-4 0-96 16,1 0 0-16,-4 2-16 16,-2-1-416-16,-1-1-80 0,-2 0 0 0,-2 1-16 0,-3-2-304 0,0-1 0 15,-2 1 0-15,0-3 0 0,-2 1 0 0,-1-1 0 16,4-2-192-16,-2 1 48 0,2-1-160 0,1-2-16 15,0 0-16-15,3-1 0 0,0-1 336 0,3 0-176 16,1 0 176-16,0 0-128 0,0-1 448 0,1 0 80 16,3 1 32-16,0 0 0 0,0 1 80 0,3-1 0 15,1-1 16-15,1 2 0 0,3-1-16 0,1 0-16 16,1-1 0-16,-14 0 0 0,0 0-272 0,0 0-48 16,58-5-16-16,-58 5 0 0,0 0-160 0,0 0-176 15,55-20 48-15,-55 20 0 16,0 0-1696-16,0 0-336 0</inkml:trace>
  <inkml:trace contextRef="#ctx0" brushRef="#br0" timeOffset="1432.93">19743 16229 9215 0,'0'1'816'0,"0"0"-656"0,0 0-160 0,0 0 0 15,2 0 1616-15,-1-1 304 0,0 1 48 0,2 0 16 16,2 1 0-16,2 2 0 0,0 1 0 0,2 0 0 15,-2 0-640-15,0 1-128 0,-2-1-32 0,2 1 0 16,-2 1-528-16,-2-1-96 0,-1 2-32 0,1 0 0 16,-2 2-320-16,-1-1-64 0,-1 1-16 0,-2-1 0 15,1 0-128-15,-1 0 0 0,-1-3 0 0,1 1 128 0,-2 1-128 0,4-4 0 16,-2 1 0-16,2 0 0 0,-1-2 0 0,0 1 0 16,1-1 0-16,0 0 0 0,1-1-256 0,0-1 80 15,2 1 16-15,0-1 0 0,1 1 160 0,1 0 0 16,3 1-144-16,-1-1 144 0,1 1 0 0,2-2 0 15,0 1-144-15,0-1 144 0,2 1-288 0,-2 0 0 16,1 1 0-16,0 1 0 0,-2 1 128 0,0 0 32 16,0 1 0-16,-4 0 0 0,-1 1 128 0,-2 1 256 15,-1-1-64-15,0 2-16 0,-2 0 928 0,-3 1 192 16,-1 2 48-16,-2-2 0 0,1 0-240 0,-2 1-32 16,1-2-16-16,-1 0 0 0,2-3-592 0,0-2-112 15,2-1-32-15,-1-2 0 16,2-1-592-16,2 0-128 0,-1-2-32 0,3-1-16080 0</inkml:trace>
  <inkml:trace contextRef="#ctx0" brushRef="#br0" timeOffset="1733.13">20057 16232 18431 0,'-4'3'816'0,"3"0"160"0,-1 1-784 0,0 0-192 0,1-1 0 0,1-1 0 15,1 3 2192-15,-1 3 400 0,0 3 80 0,0 5 16 16,3 3-1216-16,-1-2-256 0,0-4-32 0,0-3-16 16,3-2-848-16,0-3-160 0,0-3-32 0,1-3-128 15,0-1 0-15,-2-3-176 0,1-2 0 0,-1 1 0 16,0-1-320 0,-2 0-64-16,-1-2-16 0,0 1 0 0,-2-1 192 0,0 2 48 0,0 1 0 0,-1 0 0 0,-2 1 336 0,-1 0 0 15,0 0 0-15,-2 1 0 0,2 0 0 0,1 0 0 16,-2 0 0-16,2 1 0 0,1 0 0 0,0 1 0 15,2 0 0-15,-1 1 0 0,1 1-176 0,1 0-112 16,0 0-32-16,1 1-12224 16</inkml:trace>
  <inkml:trace contextRef="#ctx0" brushRef="#br0" timeOffset="1933.12">20191 16219 22111 0,'0'3'976'0,"-1"-1"208"0,1 0-944 0,-1 0-240 0,0 1 0 0,-1 0 0 16,1 1 1600-16,-2 6 288 0,-2 5 48 0,-3 9 16 15,-1 7 96-15,0 5 32 0,-1 2 0 0,1-1 0 16,0 1-912-16,1-1-176 0,0-1-32 0,1-3-16 16,0-4-624-16,2-5-112 0,3-4-16 0,0-4-16 15,1-3-464-15,2-1-96 0,-1-2 0 0,2-4-17296 16</inkml:trace>
  <inkml:trace contextRef="#ctx0" brushRef="#br0" timeOffset="2150.81">20191 16596 11055 0,'4'3'480'0,"-3"-1"112"0,2 0-464 0,-2 0-128 16,1-1 0-16,-1-1 0 0,1 1 1376 0,3 1 256 15,2 0 48-15,2 1 16 0,1 0-320 0,1-1-64 16,-11-2-16-16,0 0 0 15,0 0-656-15,42-6-128 0,-42 6-16 0,0 0-16 0,0 0-352 0,0 0-128 16,0 0 0-16,0 0 144 0,31-32-144 0,-34 28 0 16,0 1 0-16,-3 0 0 0,-2 0 256 0,-1 0-16 15,-2 1-16-15,-2-1 0 0,-1 1-96 0,-3 0-128 16,3 0 176-16,-3 0-7504 16,6 0-1504-16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5:00:53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12017 3237 911 0,'1'-1'0'0,"-1"0"0"15,0 1 0-15,0 0 0 0,0 0 592 0,0 0 48 0,0 0 0 0,2 0 0 16,-1 0 704-16,0 1 160 16,0 0 32-16,-1 2 0 0,2 0-240 0,-1 2-32 0,-1 1-16 0,1 0 0 15,-1 1-16-15,1 1 0 0,-1 0 0 0,0 2 0 16,-1 2 112-16,1 1 32 0,-1 4 0 0,1 3 0 16,0 4-224-16,0 4-64 0,-1 6 0 0,-2 1 0 15,-1 3-336-15,0-1-80 0,-1-2-16 0,0 0 0 16,0-1-256-16,-3 7-48 0,2 3-16 0,-2 1 0 15,1 1-176-15,1-3-32 0,-2-4-128 0,2-6 192 16,0-3-192-16,-1-3 176 0,2-2-176 0,-2 1 160 16,3-2-160-16,-1 1 0 0,0-3 0 0,0 1 128 15,1-1-128-15,1-3 0 0,-1 0 0 0,0-3 0 16,2-1-832-16,-2-2-128 0,2 0-48 16,-1-4 0-16,1 0-672 0,-1-2-144 0,2 0-32 0,0-3 0 15,1-1 464-15,-2 0 96 0,2-1 16 0,0-2 0 16,-1 1 416-16,0-2 96 0,1 0 0 0,-1-1 16 15,-1-1-400-15,0-1-64 0,-1-1-32 0,0-2 0 16,-1-1-32-16,1-3 0 0,-4 1 0 0,3-1 0 0,-1 0 832 0,0 0 144 16,-1 2 48-16,1-2 0 0,-1 2 256 0,3 1 272 15,-1 3-48-15,1 0-16 0,1 3 848 0,0 1 160 16,2 1 48-16,0 0 0 0,0 1 528 0,0 1 128 16,0 3 0-16,0 0 16 0,0 3-592 0,0 3-128 15,2 1-32-15,-1 3 0 0,0 1-720 0,0 0-144 16,1 2-16-16,0-2-16 0,-2 0 0 0,3-1 0 15,-1-2 0-15,0 0 0 0,0 0-128 0,-1 2-32 16,1 0 0-16,-1 0 0 0,0 1-128 0,0 0 0 16,-1-1 0-16,0-2 0 0,1-1 0 0,-1-4 0 15,1-1 160-15,2-3-160 0,-1-2 560 0,2-2 0 0,1-1 0 0,-1-3 0 16,2-2-304-16,1-1-48 0,2-5-16 0,-1-1 0 16,2-4 224-16,-1-1 32 0,1-1 16 0,2-1 0 15,-1 1 64-15,-1 2 16 0,-1 2 0 0,0 1 0 16,2 0-336-16,-2 0-64 0,1 0-16 0,-1 3 0 15,1 2-128-15,-3 1 0 0,0 2 0 0,-2 1 0 32,1 0-432-32,-1 0-112 0</inkml:trace>
  <inkml:trace contextRef="#ctx0" brushRef="#br0" timeOffset="31133.92">11401 2083 11967 0,'0'0'1072'0,"-1"0"-864"15,1 0-208-15,0 0 0 0,1-1 2032 0,-1 1 352 0,2 1 80 0,0-1 16 16,2 1 80-16,3 0 32 0,3 0 0 0,-10-1 0 15,0 0-1120-15,0 0-208 0,71-6-48 0,-71 6-16 16,52-8-560-16,-52 8-96 0,55-12-32 16,-55 12 0-16,47-10-320 0,-47 10-64 0,0 0 0 0,60-13-128 15,-60 13 0-15,0 0 0 0,46-10 0 0,-46 10-144 32,0 0-752-32,0 0-128 0,0 0-48 0,0 0 0 15,0 0-1616-15,0 0-336 0,0 0-64 0,0 0-16 0,0 0-480 0,0 0-112 16,0 0-16-16,0 0 0 0,0 0 2240 0,0 0 432 0,6 12 80 0,-15-7 32 15,0 0 1456-15,1 1 304 0,-2-2 48 0,4 1 16 16,-2 0 752-16,4-1 144 0,-2 1 48 0,1 0 0 16,2 1 192-16,-1-1 32 0,2 3 16 0,-1-2 0 0,2 2-448 15,0 1-96-15,-1 3 0 0,2 2-16 16,2 2-464-16,-1 3-96 0,1 5 0 0,0 4-16 0,1 3-160 0,-1 4-16 16,-1 3-16-16,-1-1 0 0,1-2-112 0,-1-2-32 15,2 0 0-15,-1-3 0 0,0 0-400 0,0-2-80 16,1 1 0-16,-2 0-128 0,0 1 0 0,-2 0 0 15,1-2 0-15,-3-4 0 16,2-3-864-16,-3-4-80 0,-2-2-16 0,2-3 0 16,-2 0-176-16,-2 0-32 0,-1-3-16 0,1-1 0 15,-2-2 208-15,0 1 32 0,2-1 16 0,-1-2 0 16,1 1 160-16,0-2 48 0,1 1 0 0,-1-3 0 0,1 0 288 0,0 0 64 16,1-2 16-16,-2 0 0 0,3 0 496 0,0-2 112 15,2-1 0-15,-2-1 16 0,2 1 64 0,-1 1 16 0,1 0 0 0,1-1 0 16,0 1 240-16,-1 0 48 0,2 1 16 0,0 0 0 15,2 1 288-15,0-1 48 0,0 2 16 0,0-1 0 16,0 1-176-16,1 0-16 0,2 0-16 0,0-1 0 16,1 1-112-16,1 0-32 0,2-1 0 0,2 1 0 15,-9 0-64-15,0 0-16 0,0 0 0 0,51-6 0 16,-51 6-96-16,0 0-32 0,49-6 0 0,-49 6 0 16,0 0-160-16,61-10-32 0,-61 10-16 0,49-6 0 15,-49 6-240-15,50-4 144 0,-50 4-144 0,0 0 128 16,63-4-128-16,-63 4 0 0,0 0 0 0,45 0 0 15,-45 0 0-15,0 0 0 0,0 0 0 0,0 0 0 16,47-1-320-16,-42 1-64 0,0-1 0 0,0 0-16704 16</inkml:trace>
  <inkml:trace contextRef="#ctx0" brushRef="#br0" timeOffset="35733.97">14633 2736 8287 0,'-1'-1'736'0,"1"0"-592"0,0 1-144 0,0 0 0 15,0 0 1632-15,0 0 288 0,-1 0 64 0,0 0 16 16,0 2 1776-16,0 1 336 0,0 2 80 0,-2 2 16 16,1 4-2000-16,-1 2-400 0,-1 2-80 0,1 0 0 15,-1 1-1216-15,0-1-256 0,2-3-32 0,-1-2-16 16,2-4-336-16,-1-2-80 0,2-2-16 0,-1-2-16240 15</inkml:trace>
  <inkml:trace contextRef="#ctx0" brushRef="#br0" timeOffset="36282.92">14904 2169 7359 0,'0'1'656'0,"-1"0"-528"0,1 0-128 0,0 1 0 16,0 0 1888-16,0 1 352 0,1 3 64 0,-1 5 0 15,1 7 528-15,0 6 112 0,1 9 0 0,0 5 16 16,2 3-1008-16,-1 3-208 0,0-1-32 0,-1 2-16 16,0 1-400-16,-2 1-80 0,0 4 0 0,0-5-16 15,-1-3-624-15,0-8-128 0,-2-5-32 0,1-8 0 16,0-5-416-16,1-5 0 0,-1-2-144 0,2-4 144 31,-2-1-864-31,1-1-64 0,-1-2-16 0,0-2 0 0,0 0 416 0,0-2 80 0,-1 1 0 0,0-4 16 16,0 1 288-16,0-6 144 0,1 0-160 0,-1-3 160 15,2-3-160-15,0-2 160 0,2-1-160 0,2-2 160 16,2 1 0-16,2 2-144 0,0 3 144 0,0 0 0 16,3 3-128-16,-1 2 128 0,1 1-128 0,3 4 128 0,-13 5 0 15,0 0 0-15,0 0 0 0,57-3 0 0,-57 3 0 0,0 0 0 16,54 8 0-16,-54-8 0 0,0 0 0 0,45 15 0 16,-35-8 0-16,-2 1 0 0,-3 1 0 0,-2 0 0 15,-2 3 0-15,-2-1 0 0,-3 2 432 0,-3 1 64 16,-2 1 16-16,-2-1 0 0,-1 0 256 0,-2-3 64 15,-2-2 16-15,2-1 0 0,0-2-400 0,-1-2-96 16,1-1-16-16,1 0 0 16,1-3-656-16,0-2-144 0,0-1-32 0,1-2 0 15,2 1-1472-15,1-2-288 0,2 0-64 0,3 0-11568 0</inkml:trace>
  <inkml:trace contextRef="#ctx0" brushRef="#br0" timeOffset="36616.92">15219 2608 14735 0,'0'3'640'0,"0"0"160"0,-1 2-640 0,1-2-160 0,0 1 0 0,0 0 0 15,0-2 1984-15,-1 6 384 0,1 8 64 0,0 6 0 16,0 2-448-16,1-1-80 0,1-1-32 0,1-3 0 16,-1-2-1408-16,2-1-272 0,2-4-64 0,-1-3-128 15,0-1 0-15,1-3-144 0,1-1-16 0,-1-2 0 16,0-1-736-1,1-3-160-15,0-1-32 0,1-2 0 0,0-1-288 16,0-2-64-16,0-1-16 0,-1-1 0 0,1-3 464 0,-2 1 96 0,-1 0 0 0,-1 1 16 16,-1-1 528-16,0 4 96 0,-1-1 32 0,-2 2 0 0,0 0 736 15,0 1 128-15,-1 0 48 0,0 2 0 0,0 0 1072 16,-1 2 224-16,2 1 32 0,0 0 16 0,0 2-144 0,0 1-32 16,2-1 0-16,-1 4 0 0,1 1-528 0,1 1-112 15,-2 4-32-15,4 0 0 0,0 3-688 0,0 0-144 16,1 1-32-16,0-2 0 15,3 1-800-15,1-2-160 0,1-1-48 0,1-1-15904 16</inkml:trace>
  <inkml:trace contextRef="#ctx0" brushRef="#br0" timeOffset="37066.94">15553 2605 3679 0,'-4'0'320'0,"1"0"-320"15,1 0 0-15,0 0 0 0,1 0 2096 0,1 0 336 16,0 0 80-16,-1 0 16 0,1 0 176 0,0 0 48 15,0 0 0-15,0 1 0 0,1 0-800 0,2 0-160 16,2 1-16-16,0-2-16 0,4 1-1280 0,0 0-256 16,-9-1-48-16,0 0-16 0,0 0 192 0,46 0 32 15,-46 0 16-15,0 0 0 0,0 0-400 0,57-15 0 16,-57 15 0-16,0 0 0 16,0 0-1232-16,46-30-336 0,-38 20-64 0,-4-1-10528 0</inkml:trace>
  <inkml:trace contextRef="#ctx0" brushRef="#br0" timeOffset="37270.55">15664 2446 11055 0,'-6'6'480'0,"2"-1"112"0,-1-1-464 0,4 0-128 0,-2 0 0 0,3 0 0 15,-2 0 1968-15,-1 6 368 0,-1 5 80 0,-1 7 16 16,-1 3 336-16,1 2 80 0,1 2 16 0,2-3 0 16,1-1-1344-16,0-1-272 0,3-3-48 0,2-3-16 15,1 0-400-15,4-3-80 0,0 0 0 0,1-2-16 16,3-3-416-16,-1-1-80 0,2 0 0 0,-14-9-16 15,29 10-176-15,-29-10 160 0,0 0-160 0,42 2 160 16,-42-2-160-16,0 0-176 0,59-19 48 0,-59 19 0 16,47-28-800-16,-47 28-160 0,49-43-16 0,-26 14-14368 15</inkml:trace>
  <inkml:trace contextRef="#ctx0" brushRef="#br0" timeOffset="38569.91">16425 2190 14735 0,'0'1'1312'0,"0"-1"-1056"16,0 1-256-16,0-1 0 0,1 0 1888 0,1 1 320 15,1 0 64-15,3 1 16 0,3 1-464 0,-9-3-96 16,0 0 0-16,58 7-16 0,-58-7-656 0,61-1-128 16,-61 1-32-16,67-3 0 0,-67 3-464 0,63-4-112 15,-63 4 0-15,53-8-16 0,-53 8-304 0,47-8 0 16,-47 8 0-16,0 0 0 16,47-10-1152-16,-47 10-272 0,0 0-64 0,0 0-16 15,0 0-1568-15,0 0-320 0</inkml:trace>
  <inkml:trace contextRef="#ctx0" brushRef="#br0" timeOffset="38767.04">16762 2179 9215 0,'-18'8'400'0,"11"-3"96"0,2-1-496 0,3-2 0 16,1 0 0-16,-1 1 0 0,0 4 1728 0,-3 7 240 15,-2 12 48-15,-3 6 16 0,4 4 560 0,1 1 112 0,-1 1 32 0,4-3 0 16,-1-3-960-16,3 0-192 0,0-3-48 0,3 0 0 16,-2 0-736-16,0 0-160 0,2 0-16 0,-2-2-16 15,0-3-320-15,0-1-64 0,0-3-16 0,-1-3 0 16,-1-3-400-16,0-1-64 0,-1-3-32 0,-1 0 0 31,-2-3-1216-31,1-1-240 0,-1-1-48 0,-2-1-16 16,-2 0-896-16,-2-1-176 0,-2-1-48 0,-4 0-6288 0</inkml:trace>
  <inkml:trace contextRef="#ctx0" brushRef="#br0" timeOffset="38934.21">16484 2834 3647 0,'-27'1'320'0,"23"-1"-320"0,4 0 0 0,0 0 0 16,-2 0 0-16,-1 0 0 0,1-1 0 0,-2 1 0 15,0-1 1904-15,0 1 352 0,0-1 80 0,3 1 16 0,3-1-80 0,1 1-16 16,5 1 0-16,-8-1 0 0,0 0-176 0,0 0-32 15,64 3-16-15,-64-3 0 0,59-1-64 0,-59 1-16 16,61-4 0-16,-61 4 32 0,55-8-896 0,-55 8-176 16,51-9-32-16,-51 9-16 0,46-9-512 0,-46 9-96 15,0 0-32-15,63-11 0 0,-63 11-224 0,0 0 0 16,49-12-192-16,-49 12-16832 16</inkml:trace>
  <inkml:trace contextRef="#ctx0" brushRef="#br0" timeOffset="46099.92">12108 2625 9215 0,'-2'-2'816'0,"0"1"-656"0,2 1-160 0,0 0 0 16,2 1 1344-16,-2-1 224 0,0-1 48 0,0 1 16 16,0 1 976-16,2 4 192 0,1 4 32 0,1 7 16 15,2 7-1184-15,1 6-224 0,0 4-48 0,1 2-16 16,-2 1-192-16,1 0-32 0,-1-2-16 0,-3 2 0 16,0 2-608-16,-1 3-112 0,-2 3-32 0,-1-3 0 15,0-1-384-15,-2-6 0 0,1-4 0 0,0-7 0 31,-1-4-1248-31,1-6-224 0,-1-2-64 0,1-6-12768 0</inkml:trace>
  <inkml:trace contextRef="#ctx0" brushRef="#br0" timeOffset="46353.17">12073 2839 1311 0,'-9'-18'0'0,"4"8"0"0,0-1 0 0,2-1 128 0,2 6-128 0,1 3 0 15,0-2 0-15,1-3 0 0,2-7 512 0,2-2 96 16,2 0 16-16,-7 17 0 0,27-30-96 0,-27 30-16 15,0 0 0-15,61-22 0 0,-61 22 416 0,0 0 80 16,59 5 16-16,-43 2 0 0,-2 2 256 0,-3 1 64 16,-2 1 16-16,-1 0 0 0,-2 1-336 0,0 0-80 15,-2 1-16-15,-1 2 0 0,-2 0 288 0,-4-1 64 16,2 0 16-16,-4-1 0 0,-1 2-432 0,-2-2-96 0,-3-1 0 16,0 0-16-16,-1-2-576 0,-2-3-176 0,-1 1 0 0,-2-3 0 31,-1-1-336-31,1-3-176 0,-1-1-48 0,4-2 0 15,2-1-544-15,1-2-112 0,3-1-32 0,2-1-7648 0</inkml:trace>
  <inkml:trace contextRef="#ctx0" brushRef="#br0" timeOffset="46734.07">12331 2818 7359 0,'4'4'320'0,"-1"-1"80"16,-1 0-400-16,1-1 0 0,-1-1 0 0,0-1 0 0,1 1 1152 0,2 0 128 15,4 1 48-15,-9-2 0 0,0 0 80 0,43 1 32 16,-43-1 0-16,0 0 0 0,0 0-592 0,55-24-112 16,-55 24-32-16,0 0 0 0,26-34-496 0,-20 20-208 15,-3-1 176-15,-2 0-176 0,-3 2-224 0,-2 0-144 16,-2 2-16-16,-1 0-16 0,-2 4 80 0,-1 0 32 15,0 4 0-15,-2 1 0 0,0 2 864 0,2 3 192 16,-1 5 16-16,0 1 16 0,1 5 640 0,-1 2 128 16,4 3 32-16,-1 3 0 0,3 1-1040 0,0-1-208 15,2 1-32-15,2-3-16 0,1-3-304 0,2-1 160 16,2-3-160-16,1-2 128 0,2-2-128 0,0-1 0 16,4 0 144-16,-1-4-144 15,-10-4-320-15,0 0-128 0,36 11-16 0,-36-11-16 16,0 0-704-16,0 0-144 0,50 4-16 0,-50-4-16 15,0 0-432-15,0 0-96 0</inkml:trace>
  <inkml:trace contextRef="#ctx0" brushRef="#br0" timeOffset="47133.49">12705 2793 1839 0,'2'1'160'0,"-1"-1"-160"0,0 0 0 0,-1-1 0 16,1 1 1328-16,-1-1 224 0,2-1 48 0,0 0 16 15,3-2 112-15,-2-1 0 0,1-2 16 0,-3-1 0 16,-1-1-800-16,0 0-176 0,-1-1-16 0,-3 2-16 16,0-1 128-16,-2 1 32 0,1-1 0 0,-3 3 0 15,0 0 864-15,-2 3 176 0,1 2 48 0,-1 3 0 0,0 3-64 0,1 3-16 16,-1 3 0-16,1 3 0 0,0 4-768 0,2 4-160 16,0-1-16-16,1 3-16 0,1-1-688 0,1-3-256 15,1-1 176-15,3-3-176 0,0-2 0 0,2-3-240 16,3-1 32-16,-2-4 0 15,2 0-752-15,1-1-160 0,0-2-32 0,2-2 0 16,-2 0-384-16,1-3-96 0,2 0-16 0,-2-4 0 16,-7 6-736-16,0 0-160 0,24-32-16 0,-24 32-16 15,15-29 592-15,-6 12 112 0,-4 0 16 0,2 0 16 16,-2 2 1024-16,-3 2 208 0,1 1 32 0,-2 4 16 0,1 0 1264 0,-2 4 240 16,1 0 48-16,-1 3 16 0,0 1 976 0,0 1 208 15,0 2 48-15,1 0 0 0,1 5 32 0,0 1 16 0,-1 4 0 0,1 1 0 16,0 2-1104-16,3 0-224 0,-2 1-32 0,-1-1-16 15,2-2-720-15,-1-2-192 0,2-1 0 0,0-2 0 32,-1-2-1152-32,4-1-304 0</inkml:trace>
  <inkml:trace contextRef="#ctx0" brushRef="#br0" timeOffset="47316.75">12857 2475 5519 0,'0'9'496'0,"0"-1"-496"0,0 3 0 0,0-2 0 15,0-1 2752-15,0 0 464 0,0 5 96 0,0 8 16 0,3 16-720 0,-1 9-144 16,1 6-32-16,-1-3 0 0,-1-6-1952 0,1-7-480 16,-1-5 0-16,1-7-11584 15</inkml:trace>
  <inkml:trace contextRef="#ctx0" brushRef="#br0" timeOffset="47649.85">13036 2658 17503 0,'-2'2'768'0,"0"-1"176"0,0 1-752 0,-1 1-192 15,1-1 0-15,-1 0 0 0,1 2 2016 0,-4 4 368 0,-4 4 80 0,-3 5 16 16,-2 3-432-16,-1-2-96 0,4-1-16 0,-2-3 0 15,0-2-1168-15,1-3-224 0,1 0-48 0,1-3-16 16,0-1-480-16,2 0 0 0,2-2 0 0,1-1 0 16,1 0 0-16,1 0 176 0,1 0-32 0,2 0 0 15,0 0 336-15,-2 0 64 0,3 1 16 0,-1-1 0 16,2 2-160-16,-1-1-16 0,0 1-16 0,3 0 0 16,-1 2-368-16,2 0 128 0,1 1-128 0,3 0 0 15,0 0 0-15,2 0 0 0,3 0 0 0,1-1 0 16,-14-6 0-16,32 13 0 0,-15-5 0 0,-17-8-128 15,32 11 128-15,-32-11-160 0,28 11 160 0,-13-6-160 16,-1 0-112-16,-1 0-32 0,-2-2 0 0,-2-1 0 16,0 1-1440-16,-2-1-304 0</inkml:trace>
  <inkml:trace contextRef="#ctx0" brushRef="#br0" timeOffset="48650.05">12817 2850 1839 0,'4'-2'160'0,"-3"1"-160"15,-1 1 0-15,0 0 0 0,2-1 336 0,-1 0 48 16,0 0 0-16,1-1 0 0,2 0 384 0,-2 0 64 16,2 0 32-16,-3 1 0 0,1 0 560 0,-2 1 112 15,0-2 32-15,0 2 0 0,0 0-32 0,1-1-16 16,-1 1 0-16,1 0 0 0,-1 0-304 0,0 0-48 16,0 0-16-16,0 0 0 0,0-1-128 0,2 1-16 15,-2 0-16-15,0 0 0 0,0 0 32 0,0 1 16 16,0-1 0-16,1 0 0 0,0 3 80 0,0 3 16 15,3 2 0-15,-1 5 0 0,-1 3-256 0,2 2-48 16,0 4-16-16,-1 1 0 0,-1 0-560 0,0-2-128 16,-1-1 0-16,0-4-128 0,2-3 0 0,-1-4-224 0,2-3 16 0,0-3-15744 15</inkml:trace>
  <inkml:trace contextRef="#ctx0" brushRef="#br0" timeOffset="51467.04">13623 1815 10127 0,'-1'2'896'0,"0"0"-704"0,0 0-192 0,1 0 0 16,0 0 1088-16,-1 1 176 0,0 3 32 0,-2 6 16 15,2 4 224-15,-2 7 64 0,3 7 0 0,0 4 0 16,3 6-784-16,-2 1-160 0,3 4-16 0,2 8-16 16,1 9-112-16,1 11 0 0,-1 8-16 0,-1-5 0 15,0-6-304-15,-1-3-48 0,-2-2-16 0,0-1 0 16,0-4-128-16,1-10 0 0,-1-8 0 0,3-7 128 16,0-5-352-16,-1-5-80 0,2-4-16 0,-2-5 0 15,-1-3-896 1,1-3-176-16,0-3-32 0,-1-1-16 0,-2-1-416 0,0-3-64 0</inkml:trace>
  <inkml:trace contextRef="#ctx0" brushRef="#br0" timeOffset="51766.7">13470 2670 4607 0,'-3'0'192'0,"1"0"64"0,0 0-256 0,1 0 0 16,0 0 0-16,1 0 0 0,-1 1 1664 0,-1 1 272 15,2 2 64-15,0 2 16 0,0 1-480 0,2 4-80 16,1 1-32-16,2 3 0 0,0 2-608 0,2 1-128 16,2 1-32-16,1 2 0 0,2 2-288 0,0-1-64 15,3 1-16-15,0 1 0 0,1 1-288 0,0-1 0 16,-1 0 0-16,0-1 0 0,0-1 0 0,-3-3 0 16,1-3 0-16,-3-6 0 0,-2-2-192 0,1-4 0 0,0-3 0 0,-2-3 0 31,1-2-336-31,-1-4-64 0,3-3-16 0,0-5 0 15,0-4 32-15,0-2 16 0,0-4 0 0,1-1 0 0,-2 1 304 0,1-4 64 0,-2 0 16 0,1 0 0 16,1-1 176-16,-2 1 0 0,2 2 0 0,-1 0-4400 16,1 2-848-16</inkml:trace>
  <inkml:trace contextRef="#ctx0" brushRef="#br0" timeOffset="54067.25">17138 2734 10111 0,'1'0'896'0,"-1"0"-704"0,2 0-192 0,-2 0 0 16,0 0 0-16,0 0 0 0,1 0 0 0,0 0 0 15,0 0 912-15,0-2 304 0,1 1 48 0,0-2 16 16,-1 0-224-16,2-2-32 0,-1 0-16 0,1-2 32 15,-1 1 288-15,-1-2 48 0,2 0 16 0,-3-1 0 16,0 2-272-16,-1-2-48 0,-1 1-16 0,-1-1 32 16,-1 2-400-16,-1 0-96 0,0 0-16 0,-2 2 0 15,0 0 48-15,0 0 0 0,0 3 0 0,-2 1 32 0,1 1 176 0,0 2 16 16,1 2 16-16,-2 2 32 0,1 2-128 0,-2 4-48 16,1 3 0-16,-2 2 0 0,3 2-560 0,-1 2-160 15,1 2 0-15,0-1 0 0,2 0 0 0,1-2-192 16,2-2 0-16,1-2 0 0,2 0 0 0,2-4 0 15,0-2 0-15,3 0 32 0,0-3-32 0,-1-1-16 16,2-1 0-16,0-1 0 0,-2-1-144 0,4-2-32 16,-1-1 0-16,0-2 32 15,1-2-864-15,2-1-192 0,0-4-16 0,1 0-16 16,-2-3 144-16,0 0 16 0,0-3 16 0,-2-1 0 0,-1 0 736 0,-1 0 144 16,-3 0 16-16,1 2 16 0,-3 1 352 0,0 1 0 15,-1-1 0-15,-1 3 0 0,0 0 176 0,-1 2 48 16,2 2 16-16,-3 2 0 0,4 2 304 0,-1 1 64 15,0 2 16-15,0 2 0 0,0 0 528 0,1 4 128 16,0 3 0-16,1 4 16 0,1 3-448 0,-1 4-80 0,1 4-32 0,1 0 0 16,0-2-544-16,1-3-192 0,0-1 144 0,3-3-144 15,0-2 0-15,2-1 0 0,0-3-224 0,2-2 80 32,0-2-1344-32,-11-6-272 0,0 0-48 0,0 0-16 15,0 0-1024-15,52-2-208 0</inkml:trace>
  <inkml:trace contextRef="#ctx0" brushRef="#br0" timeOffset="54350.57">17256 2732 4031 0,'-2'-6'0'0,"-1"0"176"0,3 3-48 0,-1-1-128 0,1 6 0 0,-1-4 0 0,0-4 0 0,-1-1 0 16,-2-2 2272-16,1 3 352 0,0 4 64 0,2 4 0 0,0 3 384 0,1 6 64 16,1 1 0-16,0 5 16 0,0 2-1344 0,-1 1-272 15,3 3-48-15,-1-2-16 0,1-2-496 0,0-2-96 16,2-2-32-16,1-1 0 0,1-3-464 0,0-1-112 15,1-1-16-15,-2-3 0 0,1-1-256 0,1-1 0 16,-1-3 0-16,-1 0 0 0,1-3-192 0,-1-1 16 16,1 0 0-16,0-2 0 0,-2-2 32 0,2-2 0 15,-7 9 0-15,15-22 0 0,-9 8 288 0,3-4 64 16,-2-2 16-16,0-2 0 0,-1 1-32 0,-1-2 0 16,0 1 0-16,-1 1 0 0,-1 2-192 0,0 1 0 15,0-1-144-15,-1 2 144 16,1 4-1568-16,0 3-224 0,0 1-32 0,-1 5-11600 0</inkml:trace>
  <inkml:trace contextRef="#ctx0" brushRef="#br0" timeOffset="54916.21">17553 2806 4767 0,'2'-1'0'0,"-1"0"192"0,1 0-48 0,1 0 16 0,-1-1-160 0,-1 1 0 0,3-2 0 0,0-2 0 0,-4 5 2224 0,0 0 400 16,30-36 96-16,-30 36 16 0,19-31-592 0,-12 17-112 15,-3 1-32-15,-3 2 0 0,-1 0-720 0,-3 2-160 16,0-1-32-16,-2 3 0 0,-1 0-400 0,-2 2-96 16,0 4-16-16,-3 0 0 0,0 3 48 0,-1 1 0 15,-2 6 0-15,-1 2 0 0,1 4 176 0,1 1 32 16,0 1 16-16,2-1 0 0,0 1-448 0,2-3-80 16,3-1-32-16,2-2 0 0,0-4 16 0,4-1 0 15,0-2 0-15,2-2 0 16,0-1-656-16,-2-1-128 0,5 0-32 0,-2 0 0 15,1-1-256-15,0 0-64 0,1 0-16 0,1 0 0 0,-1 0 544 0,1 0 112 16,2 2 32-16,-2-1 0 0,2 2 160 0,-1 1 128 0,1-1-128 0,-2 3 176 16,3 0 64-16,-2 0 16 0,1 3 0 0,-1 0 0 15,0 3 16-15,1-1 16 0,-2 1 0 0,2 3 0 16,-2 0-48-16,0 1-16 0,-1 0 0 0,-1 3 0 16,1 1-224-16,-3 1 0 0,-1 2 0 0,-2 1 0 15,-1 3 0-15,-1-2 0 0,-1 1 0 0,-3-3 0 16,-1-4 464-16,1-2 48 0,-2-2 16 0,-1-4 0 15,1-2 64-15,-2 0 16 0,0-2 0 0,0-2 0 16,-3 0-160-16,-1-3-48 0,-1-1 0 0,1-2 0 16,-2-2-144-16,1 0-48 0,-3-3 0 0,1 0 0 15,-2-1-208-15,-2 0-160 0,0-1 32 0,-1 1 0 16,1-2-1024-16,5-1-208 0</inkml:trace>
  <inkml:trace contextRef="#ctx0" brushRef="#br0" timeOffset="56283.55">18265 1940 9407 0,'-5'-2'832'0,"4"1"-656"16,-1 0-176-16,0 0 0 0,1 1 0 0,0-1 0 15,0 1 0-15,-1-1 0 0,2 0 0 0,-2 0 0 16,1-1-192-16,0 1 192 0,1-2-160 0,0 1 160 0,0-1-304 0,0 0 32 15,0 0 0-15,-1 0 0 0,1 1 464 0,0 0 80 16,-1 0 32-16,0 0 16 0,-1 1 656 0,2 0 144 16,0 0 32-16,-1 1 0 0,0 0 512 0,0 0 80 15,2 0 32-15,-1 1 16 0,0 1 32 0,0 2 16 16,0 1 0-16,0 7 16 0,0 3-448 0,1 8-96 16,0 12-16-16,1 7 0 0,0-2-784 0,-1 7-144 15,0 7-48-15,1 3 16 0,-2 4-16 0,0-1-16 16,0-3 0-16,0-1 16 0,-1 0 160 0,1 5 32 15,-1 4 16-15,0-5 16 0,1-9-384 0,0-10-160 16,2-9 128-16,0-7-128 16,1-6-560-16,-1-5-208 0,2-1-32 0,-3-5-16 15,2-2-1904-15,-3-4-384 0,0-2-80 0,0-4-8032 0</inkml:trace>
  <inkml:trace contextRef="#ctx0" brushRef="#br0" timeOffset="56533.98">18194 1941 11967 0,'-3'1'528'0,"2"0"112"0,-1 0-512 0,0 0-128 0,2 1 0 0,-3 1 0 0,2 1 1568 0,-2 4 288 15,-4 7 48-15,-2 8 16 0,-1 1-304 0,0 2-48 16,1-2-16-16,1 0 0 0,-1-3-880 0,3-4-176 16,1-3-48-16,1-5 0 0,3-1-672 0,0-5-144 15</inkml:trace>
  <inkml:trace contextRef="#ctx0" brushRef="#br0" timeOffset="56683.33">18163 2008 911 0,'1'-3'0'0,"0"1"0"16,-1 1 0-16,0 1 0 0,0-1 1568 0,2-3 224 15,3-1 64-15,2-3 0 0,2 0 256 0,-9 8 64 16,0 0 16-16,0 0 0 0,51-10-768 0,-51 10-144 16,30 14-48-16,-14-3 0 0,-1 3 176 0,4 2 16 15,-2 2 16-15,4 0 0 0,-2 3-480 0,2-1-80 16,-1-1-32-16,-1-2-8784 16,-2 1-1776-16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5:17:12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12532 17027 19343 0,'0'2'1728'0,"0"-2"-1392"15,1-1-336-15,0 0 0 0,2 0 208 0,0-2-16 16,3-2-16-16,5-3 0 0,-11 8 2096 0,49-33 416 16,-11 7 96-16,4-5 16 0,5 1-1152 0,4-2-240 15,4-1-32-15,-3-2-16 0,-3-1-848 0,-3 5-192 16,-1 5-16-16,-5 4-16 0,-40 22-288 0,71-35 0 16,-71 35 0-16,69-23 0 0,-69 23 0 0,58-16-352 15,-58 16 48-15,49-12 16 16,-49 12-1584-16,0 0-320 0,0 0-64 0,56-16-11040 0</inkml:trace>
  <inkml:trace contextRef="#ctx0" brushRef="#br0" timeOffset="248.81">13287 16544 21183 0,'-5'-2'1888'0,"3"2"-1504"0,1-1-384 0,1 0 0 16,1 0 1024-16,1-1 128 0,1 0 16 0,4-1 16 16,-7 3 336-16,0 0 64 0,0 0 16 0,53-22 0 15,-53 22-432-15,0 0-80 0,0 0 0 0,54 4-16 16,-43 2-224-16,0 2-32 0,-2 3-16 0,-1 2 0 16,-2 1-384-16,-1 0-80 0,-2-1-16 0,-2 1 0 15,-2 1-320-15,-3 2 144 0,-1 2-144 0,-1-1 0 16,-4 0 0-16,1-4-272 0,-2-2 16 0,2 0-16960 15</inkml:trace>
  <inkml:trace contextRef="#ctx0" brushRef="#br0" timeOffset="933.16">13774 16271 5519 0,'-6'1'496'0,"3"0"-496"0,1-1 0 0,2 0 0 15,0 0 4368-15,3-1 784 0,0 0 160 0,4-1 16 16,2-1-2800-16,-9 3-560 0,0 0-112 0,60-21-32 15,-60 21-752-15,56-16-160 0,-56 16-16 0,58-13-16 16,-58 13-544-16,59-9-96 0,-59 9-32 0,0 0 0 16,62-8-384-16,-48 6-80 0,-2 0 0 0,-2 1-10032 15,-5 1-2000-15</inkml:trace>
  <inkml:trace contextRef="#ctx0" brushRef="#br0" timeOffset="1115.46">14061 16241 4607 0,'-10'5'400'0,"4"-2"-400"0,1-1 0 0,2 1 0 0,1-1 2128 0,2 1 352 15,-2 1 64-15,-1 4 16 0,-1 6 480 0,-1 7 96 16,3 6 32-16,0 3 0 0,2 4-800 0,2-2-144 16,0 2-48-16,2-3 0 0,-1 0-960 0,2-3-192 15,-3-2-32-15,1-1-16 0,1-2-624 0,-1-2-128 16,0-1-32-16,-2-1 0 16,0-2-688-16,0 1-144 0,0 0-16 0,-2-1-16 15,0-1-2016-15,1-2-416 0,-2-2-80 0,-1-4-9104 0</inkml:trace>
  <inkml:trace contextRef="#ctx0" brushRef="#br0" timeOffset="1265.46">13928 16819 10767 0,'-14'-1'224'0,"8"1"48"0,3 1 16 0,2-1 32 0,-1 0-320 0,2-1 0 15,-1 1 0-15,-1-1 0 0,0 0 3504 0,2-1 624 0,4 0 128 0,1 1 32 16,5-1-1312-16,2 2-256 0,5 0-48 0,-17 0-16 16,0 0-1184-16,67 3-224 0,-67-3-48 0,50 3-16 15,-50-3-736-15,0 0-160 0,72-5-32 0,-72 5 0 16,0 0-256-16,66-11 0 0,-49 7 0 0,-17 4 0 15,0 0-144-15</inkml:trace>
  <inkml:trace contextRef="#ctx0" brushRef="#br0" timeOffset="78465">14541 16558 6447 0,'-5'1'576'0,"3"0"-576"0,1 0 0 0,0-1 0 15,2 0 1504-15,-1 0 192 0,0 0 32 0,1 0 16 16,0 0 800-16,2 1 144 0,6-1 48 0,0 1 0 15,3-2-368-15,3 1-64 0,-15 0 0 0,0 0-16 16,57 0-736-16,-57 0-144 0,51 0-16 0,-51 0-16 16,59-2-736-16,-59 2-160 0,51-3-32 0,-51 3 0 15,0 0-448-15,64-8 0 0,-64 8-128 0,0 0 128 32,48-12-1472-32,-37 8-192 0,1-1-48 0,-3 1-13040 0</inkml:trace>
  <inkml:trace contextRef="#ctx0" brushRef="#br0" timeOffset="78698.48">14770 16277 19343 0,'-5'3'848'0,"2"0"192"0,2 0-832 0,0 2-208 15,1 0 0-15,0-1 0 0,0 7 2144 0,0 10 384 16,0 15 80-16,-2 14 16 0,2 7 0 0,-1-1 0 16,-1-1 0-16,-1-4 0 0,1-5-1536 0,-1-2-320 15,1-3-48-15,2-7-16 0,0-7-576 0,2-8-128 0</inkml:trace>
  <inkml:trace contextRef="#ctx0" brushRef="#br0" timeOffset="80798.39">17669 16492 1839 0,'0'0'160'0,"0"0"-160"0,0-1 0 0,0 1 0 16,0 1 384-16,0-2 64 0,0 0 0 0,0-1 0 15,1 0 832-15,-1 0 160 0,0 0 32 0,1 0 16 16,-1 2 400-16,0 0 80 0,0 1 16 0,2 3 0 16,0 3 64-16,-1 3 0 0,3 4 16 0,-2-1 0 15,0-1-160-15,-1 5-48 0,3 9 0 0,-1 8 0 16,-1 3-704-16,-1 4-128 0,-1 5-48 0,-1-2 0 15,-3-3-384-15,-1-5-80 0,1-5 0 0,-1-4-16 0,0-2-240 0,1-3-32 16,3-3-16-16,-1-5 0 0,4-3-208 0,-1-4-240 16,1-4 48-16,0-2-10400 15,1-2-2080-15</inkml:trace>
  <inkml:trace contextRef="#ctx0" brushRef="#br0" timeOffset="81068.43">17652 16493 11967 0,'0'0'528'0,"0"-1"112"0,1 0-512 0,0-1-128 15,3 1 0-15,-1 0 0 0,2 0 1168 0,4-1 208 16,5 0 32-16,-14 2 16 0,0 0 448 0,61-9 96 16,-61 9 16-16,0 0 0 0,60 7-656 0,-42-2-128 15,0 2-32-15,-3 0 0 0,-2 2-608 0,-4 0-128 16,-1 1-32-16,-4 3 0 0,-2 1-80 0,-4 1-32 0,1 2 0 0,-3 1 0 15,-3 0 432-15,-1 0 96 0,-1 2 16 0,-1-2 0 16,-2-1-112-16,1-3-16 0,2-2 0 0,0 0 0 16,0-3-384-16,-1-4-64 0,2-2-32 0,-1-1 0 15,1 4-224-15,2-4-208 0,2-4 32 0,0-3-10768 16,2-2-2176-16</inkml:trace>
  <inkml:trace contextRef="#ctx0" brushRef="#br0" timeOffset="81731.73">17953 16608 11055 0,'2'1'976'0,"-2"1"-784"0,2 0-192 0,-1-2 0 16,0 1 1136-16,2 0 176 0,1 1 32 0,2 1 16 15,3-1 320-15,3 0 64 0,-1-2 16 0,1-1 0 16,0 0-480-16,-1-3-112 0,2-3-16 0,-3-1 0 15,1-2-640-15,-1 0-144 0,-2-1-32 0,1-2 0 16,-4 1-336-16,-3 0 0 0,1 2 0 0,-2-2-128 31,-2 1-272-31,-2 1-48 0,0 0-16 0,-3 2 0 0,0 0-304 0,-2 3-48 0,0 2-16 0,-2 3 0 0,0 2 384 0,0 1 64 16,0 4 0-16,-2 0 16 0,-1 4 368 0,2 0 192 16,1 1-32-16,1 2 0 0,3-1 672 0,1 0 144 15,-1 1 32-15,4 1 0 0,-1-1 192 0,5 0 32 16,-1 0 16-16,1-1 0 0,1-1-288 0,2-1-64 15,-1 1-16-15,5-3 0 0,0 1-432 0,2 0-64 16,1-3-32-16,1 2 0 0,0-2-352 0,1 0 0 16,0-1 0-16,-1-2 0 0,0 0 0 0,-3-1 0 15,2-1 0-15,-2 0 0 0,-1-1 0 0,1-1-160 16,-2-1 160-16,-1-2-208 16,-1-1-912-16,1-3-176 0,-1 0-48 0,-2-3 0 15,1-1-1216-15,-1-2-240 0,-1-3-48 0,1-1-7296 0</inkml:trace>
  <inkml:trace contextRef="#ctx0" brushRef="#br0" timeOffset="81999.13">18231 16438 10127 0,'2'7'448'0,"-1"-4"96"0,0 3-544 0,-1-1 0 0,0-1 0 0,1 0 0 16,-1 3 1648-16,2 2 208 0,0 6 64 0,1 5 0 16,0 3 368-16,0-1 80 0,-2 1 0 0,1-3 16 15,-1-1-528-15,-2 0-96 0,1 1-32 0,-2-1 0 16,0 0-704-16,0-3-128 0,-1-1-48 0,1-3 0 15,0-3-384-15,-1-3-80 0,3-4 0 0,0-3-16 16,0-3-368-16,-1-2 0 0,1-7 0 0,0 0 128 16,1-2-384-16,1 0-80 0,0 2-16 0,1-2 0 15,1 0 352-15,2-1-144 0,1 2 144 0,0 0 0 0,1 3 0 16,-2 2-128-16,-6 9 128 0,0 0 0 0,0 0 0 0,0 0 0 16,55-29 0-16,-55 29 0 0,0 0 0 0,50-7 0 15,-50 7 0-15,0 0 0 16,57-7-560-16,-57 7-144 0,0 0-48 0,58-10-14016 15</inkml:trace>
  <inkml:trace contextRef="#ctx0" brushRef="#br0" timeOffset="82800.6">18412 16558 13823 0,'-3'2'608'0,"2"-1"128"16,1 1-592-16,0-1-144 0,1 0 0 0,1 0 0 0,1-1 1632 0,3 2 288 16,3 1 64-16,7 0 16 0,2-1 416 0,-18-2 80 15,42 3 0-15,-42-3 16 0,45-1-896 0,-45 1-176 16,46-3-32-16,-46 3-16 0,45-5-720 0,-45 5-144 15,43-7-16-15,-43 7-16 0,45-5-496 0,-45 5 0 16,41-5 0-16,-41 5 0 16,0 0-896-16,45-7-208 0,-35 6-48 0,-1 1-9056 15,-3 0-1808-15</inkml:trace>
  <inkml:trace contextRef="#ctx0" brushRef="#br0" timeOffset="83565.03">18803 16550 9215 0,'-3'3'816'0,"-1"-1"-656"0,4 0-160 0,-1-1 0 16,1 0 1904-16,-3 3 336 0,-2 5 80 0,-3 5 16 16,1 6 576-16,-2 4 112 0,2 2 32 0,1 1 0 15,2-2-944-15,2-2-176 0,4-3-32 0,0-2-16 16,5-3-992-16,1-3-208 0,1-3-48 0,2-2 0 15,0-3-640-15,0-3 0 0,2-1 0 0,-1-2 0 32,-1-1-432-32,-11 3-112 0,0 0-32 0,0 0 0 15,41-38-272-15,-41 38-64 0,0 0-16 0,24-46 0 0,-19 33-672 16,-1 0-128-16,-2 0-16 0,-1 1-16 0,-1 2-16 0,-1-1 0 0,-3 1 0 0,1-1 0 16,-2 0 1056-16,-4 1 208 0,3 0 32 0,-4 0 16 0,0 3 464 0,-2 0 128 15,-1 2 16-15,0 3 0 0,1 1 736 0,0 1 144 16,0 2 16-16,5 0 16 0,0 2 560 0,3 0 112 15,1 0 32-15,2-2 0 0,1 3-544 0,3-1-128 16,1 0 0-16,2-1-16 0,2-1-640 0,0-1-128 16,1-1-32-16,1 0 0 0,-10 0-272 0,0 0-256 15,0 0 64-15,43-6 0 16,-43 6-336-16,0 0-64 0,0 0-16 0,0 0 0 16,48-14-144-16,-40 12-16 0,-2 0-16 0,2 1 0 0,-1-1 464 0,-2-1 112 15,1 1 16-15,-2 0 0 0,1 1 32 0,0-1 16 16,-1 0 0-16,-1 0 0 0,1-1-192 0,-1 1-48 15,-1-1 0-15,0 1 0 16,2-1-320-16,-4 0-80 0,4-1-16 0,-3 0 0 0,2 1 352 0,-1-1 80 0,-2 1 16 0,3 0 0 16,-2 0 352-16,0 2 128 0,-1 0 0 0,0 1 0 15,0 0 480-15,0 0 96 0,0 0 0 0,0 0 16 16,0 0 352-16,0 1 64 0,0-1 16 0,-1 1 0 16,1 1-144-16,0 0-32 0,0 1 0 0,1 1 0 15,-1-1-224-15,0 3-48 0,2 2-16 0,-1 0 0 16,0 2-128-16,1 3-32 0,0 3 0 0,-1 1 0 15,2 2-96-15,-1 2-32 0,-1 4 0 0,-1 0 0 16,1 1-208-16,-2 1-32 0,0-2-16 0,0-3 0 16,1-5-16-16,-2-3-128 0,3-4 192 0,0-1-64 15,0-5 16-15,-1-2 0 0,1-1 0 0,0-2 0 16,0-1-144-16,-1-3 0 0,3-3 144 0,0-3-144 16,0-3 160-16,2-4-32 0,1-4-128 0,2-1 192 15,-8 23-192-15,19-50 176 0,-19 50-176 0,22-47 160 0,-22 47-160 0,28-37 160 16,-28 37-160-16,0 0 160 0,55-39-16 0,-55 39 0 15,0 0 0-15,61-19 0 0,-61 19-144 0,0 0 128 16,55-14-128-16,-55 14 128 0,0 0-128 0,46-11 0 16,-46 11 0-16,0 0 0 15,0 0-384-15,56-12-128 0,-56 12 0 0,0 0-17072 16</inkml:trace>
  <inkml:trace contextRef="#ctx0" brushRef="#br0" timeOffset="88298.36">18675 16307 4607 0,'1'-3'400'0,"0"0"-400"0,0 2 0 0,-1 0 0 16,1-1 1472-16,-1 0 224 0,2-3 32 0,-1-2 16 15,1-2 752-15,0 0 128 0,-1 1 48 0,0 2 0 16,0 3-640-16,-1-1-128 0,-1 1-32 0,0 1 0 0,0 0-512 0,-1 1-96 16,0 0-32-16,-1 0 0 0,0 0-608 0,-1-1-128 15,-1 0-32-15,1 0 0 16,-2-1-304-16,-1 1-160 0,1-1 160 0,2 3-160 0,-2 0 288 0,2 0-32 15,-2 1-16-15,0 3 0 0,1 1 80 0,-2 2 32 16,2 2 0-16,-1 2 0 0,0 3-80 0,1 1-16 16,0 2 0-16,0-1 0 0,1 0-32 0,1 1-16 15,0 5 0-15,-1-2 0 0,3-4-16 0,-1 0-16 16,0 2 0-16,2-3 0 0,0-1 32 0,0-1 16 16,0 1 0-16,2 0 0 0,0 1-32 0,-1 1 0 15,3 1 0-15,0 2 0 0,-2 2 0 0,2 0-16 16,-1 3 0-16,1 0 0 0,-1 0-176 0,-1 1 128 0,0 2-128 15,0-3 128-15,-1 0-128 0,1-3 0 0,0-4 0 16,-1-2 0-16,-1-3-128 0,3-2-16 0,-3 1 0 0,1-5 0 31,-1 1-1008-31,-1-3-192 0</inkml:trace>
  <inkml:trace contextRef="#ctx0" brushRef="#br0" timeOffset="89948.34">19371 16551 2751 0,'0'0'256'0,"-1"0"-256"15,1 0 0-15,0 0 0 0,0 0 368 0,0 0 16 16,-1 0 16-16,0 0 0 0,-1 0-32 0,1 0-16 16,1 0 0-16,-1 0 0 0,1 0-160 0,-1 0-16 0,1 0-16 0,0 0 0 15,0 0 96-15,0 2 32 16,0 0 0-16,0 1 0 0,0-1 32 0,0 1 0 0,1 0 0 0,-1 1 0 31,1-2-656-31,-1 0-128 0,1-1-32 0,-1 0 0 0,0 0 144 0,0-2 32 0,0 1 0 0,0-1 0 16,0 0 976-16,0 0 208 0,0-2 32 0,0 0 16 15,0 1 688-15,0-1 128 0,-1 0 16 0,0 1 16 16,1 0-128-16,-1 0-32 0,1 1 0 0,0 1 0 16,0-1-80-16,0 3-32 0,0 0 0 0,0 2 0 15,0 5 176-15,0 2 16 0,1 3 16 0,0 5 0 16,0 4-688-16,1 4-144 0,-1 2-32 0,-1 3 0 16,1 1-320-16,-1-2-80 0,-1-2-16 0,1-4 0 15,-1-5-144-15,1-4-16 0,1-2-16 0,-1-3 0 16,1-3-240-16,-1-3 0 0,1-2 128 0,-1-2-128 0,2-2 0 0,-1-2 0 15,1-2 0-15,-1-5 0 16,2-3-656-16,0-6-32 0,-1-4 0 0,3-7 0 16,-1-5-48-16,1-1-16 0,1-1 0 0,-2 3 0 0,2 4 320 0,-2 4 64 15,1 3 16-15,-2 3 0 0,1 4 352 0,0 0 0 16,-1 5 0-16,0 0 0 0,1 2 0 0,-2 4 0 16,1 3 0-16,-1 3 192 0,2 1 336 0,-3 1 80 15,3 3 16-15,1 3 0 0,0 3 336 0,1 3 64 16,0 3 0-16,-1 2 16 0,-1 3-384 0,1 1-80 15,-1-1 0-15,0-2-16 0,-1-1-336 0,1-4-64 16,0 0-16-16,1-3 0 0,-1-3-144 0,2-2 0 0,0-4 144 16,2-1-144-16,-1-3 0 0,-1-3 0 0,0-1 0 15,1-4 0-15,2-4 0 0,-2-3-160 0,1-2 160 0,1-3-208 16,-1 0-112-16,-1-1-32 0,0 0 0 0,0 0 0 16,-1 3 16-16,-1 1 0 0,0 1 0 0,-1 0 0 15,0 3 336-15,-1 2-176 0,1 2 176 0,-1 4-128 16,-2 0 128-16,1 3 0 0,-1 2 0 0,2 3 128 15,-1 2 224-15,1 2 48 0,1 6 16 0,-2 2 0 16,4 3 144-16,-2 5 16 0,0 3 16 0,-1 1 0 16,1 0-368-16,-1-1-80 0,0 0-16 0,0-2 0 15,1-3-128-15,1-2 0 0,1-3 0 0,1-4-12112 16,2-4-2496-16</inkml:trace>
  <inkml:trace contextRef="#ctx0" brushRef="#br0" timeOffset="90631.68">19991 16697 3679 0,'0'-6'320'0,"0"2"-320"0,0 0 0 0,0-1 0 15,0 1 1024-15,0 1 144 0,0-2 32 0,0-4 0 16,-1-3 464-16,0-5 112 0,0 0 16 0,-3 0 0 16,0 2-528-16,-1 1-112 0,0 2 0 0,-3 1-16 15,1 2-96-15,-1 2-16 0,-1 2 0 0,0 3 0 16,0 3 16-16,-2 2 0 0,1 1 0 0,0 5 0 15,0 1 240-15,0 3 64 0,2 4 0 0,0 3 0 0,2 2-144 16,2 0-32-16,-1 3 0 0,4 0 0 0,1 0-592 16,1-1-112-16,1 0-16 0,1-3-16 0,-1-4-304 0,3-2-128 15,0-5 0-15,0-4 128 0,-1-2-384 0,3-1-96 16,-1 0-16-16,1-1 0 16,0-2-1024-16,0-2-208 0,0-2-32 0,-3-2-16 15,3-2-720-15,-1-3-160 0,-2-3-32 0,0-4 0 16,-1-2 480-16,-1-2 96 0,-1 2 0 0,1 2 16 15,-1 0 896-15,0 1 176 0,0 0 48 0,-1 2 0 0,0 0 528 0,2 1 128 16,0 1 0-16,0 2 16 0,0 3 432 0,1 1 64 16,0 1 32-16,-1 5 0 0,0 2 912 0,1 3 176 15,0 2 32-15,-1 3 16 0,2 2 800 0,-1 4 144 0,-1 2 48 0,1 3 0 16,-1 2-416-16,1-1-80 0,-1-3 0 0,1 0-16 16,1-3-1088-16,0-4-224 0,2-3-32 0,-2 1-16 15,3 0-608-15,-1-1 0 0,0-3-192 0,0-3 64 31,0-2-1472-31,-2-4-304 0,1-1-48 0,0-4-11136 0</inkml:trace>
  <inkml:trace contextRef="#ctx0" brushRef="#br0" timeOffset="90948.79">20093 16483 8575 0,'0'-1'192'0,"0"1"32"0,0 0 16 0,0 2 0 0,0 0-240 0,0 1 0 0,2 1 0 0,-1 2 0 16,-1 5 3776-16,0 7 704 0,1 4 128 0,-1 2 48 15,0 2-1728-15,0 1-352 0,0 1-64 0,0-3-16 0,1-2-1184 0,-1-2-240 16,3-2-48-16,-2-4-16 16,2-3-576-16,1-2-112 0,0-5-32 0,-2-2 0 0,2-2-288 0,1-4 0 15,-1-1-128-15,0-5 128 16,0-3-656-16,2-3-48 0,-2-3 0 0,3-2 0 16,-1 0-128-16,0 0-48 0,-2-1 0 0,3 1 0 15,-1 1 48-15,-2 2 16 0,0 2 0 0,0 3 0 0,1 1 544 0,-2 2 96 16,2 3 32-16,0 1 0 0,-2 2 144 0,2 3 224 15,0 2-48-15,-1 3-16 0,1 0 816 0,1 4 176 16,-1 2 16-16,0 4 16 0,2 4 96 0,-1 2 32 16,-2 1 0-16,1 0 0 0,0 1-752 0,-1-3-160 15,4-1-16-15,-1-4-16 0,0-2-368 0,0 0 0 0,0 2 0 16,4-3-11968 0,-2-3-2368-16</inkml:trace>
  <inkml:trace contextRef="#ctx0" brushRef="#br0" timeOffset="91399.36">20530 16543 11967 0,'-1'-3'528'0,"-1"1"112"0,2 1-512 0,-1-1-128 0,0 1 0 0,0 0 0 0,-1-1 1280 0,-2 0 240 15,0-1 32-15,-4-1 16 0,-2 0 496 0,0 2 112 16,-2 2 0-16,0 2 16 0,0 3-400 0,0 2-64 15,0 5-32-15,3 2 0 0,-2 2-160 0,1 2-16 16,1 3-16-16,1 3 0 0,2-1-544 0,0 1-96 16,1-1-32-16,5-3 0 0,0-2-496 0,2-2-96 15,2 0-32-15,1-2 0 0,1-3-208 0,2-2 0 16,-2-2 0-16,5-2 0 0,-1-1 0 0,1-1 0 0,-2-2 0 0,2-2 0 16,-1-1-128-16,0-1 128 0,-10 3-192 15,0 0 192 1,0 0-640-16,48-35 0 0,-48 35-16 0,0 0 0 15,32-42-1280-15,-32 42-256 0,0 0-48 0,26-40-16 16,-20 31-1216-16,1-1-240 0</inkml:trace>
  <inkml:trace contextRef="#ctx0" brushRef="#br0" timeOffset="91682.27">20603 16671 13823 0,'4'5'608'0,"-3"-3"128"0,1 0-592 0,-1-1-144 0,-1-1 0 0,1 1 0 16,2 1 1808-16,1 1 336 0,4 0 64 0,0 1 16 15,3-2-160-15,-11-2-16 0,0 0-16 0,0 0 0 16,43-10-1008-16,-43 10-208 0,0 0-48 0,0 0 0 15,31-34-384-15,-31 34-96 0,0 0-16 0,12-32 0 16,-10 21-272-16,-2 1 0 0,0 1 0 0,-1 0 0 16,0 1-160-16,-3-2-96 0,-2 2 0 0,-1-1-16 15,-2 3-240 1,2 1-64-16,-3 3 0 0,0 2 0 0,-1 4 336 0,0 3 64 0,-2 4 16 0,3 3 0 0,-2 4 800 0,1 3 176 16,2 5 16-16,1 3 16 0,0 2 528 0,4 3 96 15,-1 1 32-15,2-3 0 0,3-4-640 0,3-4-128 16,1-5-32-16,1-4 0 0,3-4-384 0,1-4-64 15,4-2-32-15,-1-2 0 0,-12-3-224 0,0 0 0 16,42-1 128-16,-42 1-128 0,0 0 0 0,43-10 0 16,-43 10 0-16,0 0 0 0,0 0 0 0,48-21-160 15,-48 21 160-15,0 0-18272 0</inkml:trace>
  <inkml:trace contextRef="#ctx0" brushRef="#br0" timeOffset="99848.49">21413 16651 911 0,'2'1'0'0,"-1"1"0"0,-1 0 0 0,0-2 0 16,1-1 1136-16,-1 1 144 0,1-1 16 0,0 2 16 15,-1-1 624-15,2 0 128 0,0 0 32 0,-1 0 0 16,1 2 0-16,0-3 0 0,0-1 0 0,-1-1 0 16,0 0-240-16,0-2-64 0,2-3 0 0,-2 2 0 15,0 3-624-15,-1-1-128 0,0-2-16 0,-1-3-16 16,-1-3-480-16,-2-2-80 0,-3-1-32 0,-1 1 0 16,-2 1 96-16,-3 2 32 0,1 2 0 0,-1 2 0 15,1 3 224-15,-1 4 32 0,2 5 16 0,0 1 0 16,1 0-176-16,-2 1-16 0,3 6-16 0,2 1 0 0,0 1-224 0,2 6-64 15,-1 6 0-15,3 6 0 0,0-1-320 0,3 0 128 16,0-1-128-16,0-1 0 0,4-1 0 0,-1-3 0 16,2-3 0-16,2-6 0 0,-2-4 0 0,1-4 0 15,0-3 0-15,1-3 0 0,0-1-144 0,0-2 0 16,3-2 0-16,-1-4 0 16,1-2-240-16,1-3-64 0,-1 0 0 0,1-1 0 15,0-3-80-15,-2-1-32 0,1-2 0 0,-4-6 0 0,0-5 208 0,-2 3 32 16,-2 5 16-16,0 5 0 0,-1 4 80 0,1 2 16 15,-2 4 0-15,-2 1 0 0,2 3 208 0,0 2-176 0,-1 2 176 0,0 0-160 16,0 2 320-16,0 1 64 0,1 0 16 16,0 2 0-16,0-1 336 0,1 4 64 0,1 1 0 15,2 2 16-15,0 1-240 0,3 0-48 0,0 0-16 0,2-1 0 16,0 2-224-16,1-7-128 0,1-6 128 0,0-3-128 31,1-1-432-31,-1 1-144 0,2 1-48 0,-3-5-10560 0,-10 5-2112 0</inkml:trace>
  <inkml:trace contextRef="#ctx0" brushRef="#br0" timeOffset="100632.05">21588 16566 8287 0,'0'-2'736'0,"0"1"-592"16,0 1-144-16,0 0 0 0,0 0 1408 0,0 0 240 15,1 0 48-15,-2 2 16 0,1 0 1168 0,0 3 256 16,1 2 32-16,0 5 16 0,1 4-1008 0,0 5-192 16,-1 4-32-16,1 0-16 0,0-1-784 0,-1 1-176 15,-1 4-16-15,2-1-16 0,-1-4-432 0,0-1-96 16,0-3-16-16,0-2 0 0,0-4-272 0,-1-3-128 16,0-3 0-16,0-1 128 0,0-3-128 0,0-1 0 15,0-3 0-15,0-1 0 0,0-2 0 0,0-4-176 16,0-3 176-16,0-4-128 15,2-2-352-15,0-3-64 0,1-6-16 0,0-1 0 0,-1-1 368 0,2 3 64 16,1 5 128-16,0 3-208 0,-1 4 208 0,1 2 0 16,1 1 0-16,-2 2 0 0,1 4 224 0,2 1-16 0,-1 3 0 0,0 1 0 15,2-1 96-15,-2-1 16 0,2 1 0 0,0-3 0 16,-8 2-160-16,0 0-32 0,0 0 0 0,0 0 0 16,53-6-128-16,-53 6 0 0,0 0 0 0,0 0 0 31,0 0-384-31,41-21-48 0,-33 16-16 0,-3 2 0 15,0 2-2080-15,-1 0-416 0</inkml:trace>
  <inkml:trace contextRef="#ctx0" brushRef="#br0" timeOffset="100948.3">21838 16745 5519 0,'1'5'496'16,"0"-2"-496"-16,0 0 0 0,-1-1 0 16,0-1 2032-16,3 2 304 0,0 2 64 0,4 3 16 15,0 3-64-15,3-3-16 0,0-6 0 0,0-4 0 0,-1-3-528 0,1-2-96 16,-1-3-32-16,-2-2 0 0,2 0-784 0,-2-2-176 15,-1-1-16-15,-1 2-16 0,0 3-320 0,-3-1-64 16,0-3-16-16,0 0 0 0,-2 4-144 0,-2-1-16 16,2-1-128-16,-3 0 192 0,-1 0-192 0,-3 0 176 15,1-2-176-15,0 3 160 0,-2 3-160 0,2 2 128 16,0 3-128-16,0 2 128 0,1 3 192 0,-1 3 16 16,0 2 16-16,1 1 0 0,2-1 496 0,-1 5 112 15,0 7 0-15,-1 6 16 0,2 6-400 0,0 2-96 16,1 3-16-16,2-2 0 0,1-2-96 0,1-4-32 15,2-4 0-15,1-4 0 0,0-3-208 0,2-5-128 16,-1-5 160-16,3-2-160 0,-1-1 0 0,2-1 0 16,-1-3 0-16,1-1 0 0,0 0 0 0,-10 1 0 0,0 0 0 0,0 0 0 15,0 0 0-15,53-21 0 0,-53 21 0 0,0 0-12176 16,34-30-2384-16</inkml:trace>
  <inkml:trace contextRef="#ctx0" brushRef="#br0" timeOffset="136547.81">14987 16556 3679 0,'0'0'320'0,"0"0"-320"16,0 0 0-16,0 0 0 0,0 0 1408 0,0 0 192 16,0-1 64-16,1 1 0 0,-1 0 480 0,1 1 96 15,0 1 32-15,0 1 0 0,1 3-176 0,0 2-48 16,2 5 0-16,-2 2 0 0,2 4-336 0,-1 0-80 15,-1 4-16-15,-1 0 0 0,0 2-496 0,0 2-96 0,-1 2-32 0,0-2 0 16,2-4-288-16,-4-2-64 0,2-2-16 0,-1-3 0 16,-1-2-272-16,0-3-48 0,1-2-16 0,0-4 0 15,0-2-160-15,1-2-128 0,0-1 192 0,0-2-192 16,0-2 128-16,0-6-128 0,0-2 0 0,0-5 0 16,1-4 0-16,0-4 0 0,0-3 0 0,-1-2 0 15,4 1 0-15,0 4 0 0,-1 4 0 0,3 5 0 16,0 4 0-16,1 2 0 0,1 1 128 0,2 2-128 15,1 0 192-15,-11 7 0 0,0 0-16 0,0 0 0 16,53-18-176-16,-53 18 0 0,0 0 144 0,0 0-144 16,61-8 0-16,-61 8 0 0,0 0-192 0,0 0-17152 15</inkml:trace>
  <inkml:trace contextRef="#ctx0" brushRef="#br0" timeOffset="136982.03">15261 16394 12895 0,'0'6'1152'0,"0"-2"-928"0,0 0-224 0,2 0 0 16,0-2 1840-16,-1-1 320 0,2 3 64 0,3 2 16 15,1 2 752-15,7 3 144 0,3-2 48 0,4-1 0 16,-21-8-1648-16,41 10-336 0,-41-10-64 0,48 2-16 0,-48-2-816 0,0 0-176 16,62-7-128-16,-62 7 192 15,0 0-704-15,0 0-144 0</inkml:trace>
  <inkml:trace contextRef="#ctx0" brushRef="#br0" timeOffset="137132.26">15438 16520 8287 0,'-8'8'368'0,"3"-4"80"0,3 2-448 0,0-2 0 15,0 0 0-15,1 1 0 0,-1 2 1984 0,-1 7 320 16,-2 6 64-16,1 9 16 0,-1 3 576 0,2-1 112 16,0-1 32-16,3-2 0 0,1-2-1248 0,2-3-256 15,1-4-64-15,1-4 0 0,1-2-1136 0,2-3-224 16,-1-3-48-16,1-1-15168 0</inkml:trace>
  <inkml:trace contextRef="#ctx0" brushRef="#br0" timeOffset="137502.81">15572 16713 14735 0,'1'4'1312'16,"-1"-2"-1056"-16,2-2-256 0,-1 0 0 15,0 1 1840-15,3-1 304 0,-1 1 64 0,4 0 16 16,3-1-432-16,2-3-64 0,-12 3-32 0,0 0 0 16,0 0-800-16,46-38-144 0,-46 38-48 0,16-28 0 15,-10 15-400-15,-3 1-96 0,-2 2-16 0,1 0 0 16,-4 2-192-16,1-1 0 0,-2 3 0 0,-3-1 0 0,-1 1 0 0,0 1 0 15,-1 2 0-15,-1 2 0 0,0 2 0 0,-1 4 0 16,1 1-160-16,1 5 160 0,0 2 192 0,0 2 112 16,3 3 16-16,1 1 16 0,-1 1 400 0,2 0 80 15,1 2 16-15,1-1 0 0,0 0-240 0,1-1-32 16,2-2-16-16,2-5 0 0,0-2-176 0,0-2-48 16,2-3 0-16,0-1 0 0,1-2-320 0,2-2 128 15,0 0-128-15,1-2 0 0,-10 1 0 0,0 0 0 16,0 0 0-16,50-18 0 15,-50 18-448-15,0 0-48 0</inkml:trace>
  <inkml:trace contextRef="#ctx0" brushRef="#br0" timeOffset="138184.7">15989 16237 8287 0,'0'-2'736'0,"0"-1"-592"0,0 2-144 0,0 1 0 15,0 0 1600-15,-1-1 304 16,1-1 48-16,0 2 16 0,-1 3 1008 0,1 4 208 0,-1 8 32 0,2 6 16 16,1 5-576-16,-1 8-112 0,3 8-32 0,0 3 0 15,1-1-1136-15,-2 0-224 0,3 0-64 0,-1-6 0 16,-1-5-624-16,1-5-128 0,0-6-16 0,1-5-16 16,-1-3-304-16,-2-4 160 0,2-2-160 0,-2-2 128 15,0 0-128-15,0-4 0 0,-2-1 0 0,0-1 0 16,-1 0 0-16,1-2 0 0,-1 1 0 0,-1-4 0 15,0-1 0-15,-2-2 0 0,0-3 0 0,-1-2 0 16,-3-1 0-16,-1-1-144 0,-2 0 144 0,-1-2 0 16,-3 1-224-16,1 0 64 0,-1 2 16 0,0 2 0 15,2 2 144-15,1 5-160 0,-2 2 160 0,3 3-160 16,-1 3 160-16,-3 3 0 0,0 4 0 0,0 1 0 0,0 4 192 16,0 1-48-16,3 2 0 0,1 0 0 0,3 1 32 0,2-2 0 15,3 0 0-15,2-3 0 0,5 1 16 16,3-3 0-16,0 0 0 0,2-1 0 0,4 1-192 0,-1-3 128 15,1-1-128-15,2-3 128 0,0 1-128 0,-16-6 0 16,0 0 0-16,48 3 0 0,-48-3 0 0,0 0 0 16,51-20 0-16,-51 20 0 0,35-31 0 0,-35 31 0 15,34-44 0-15,-34 44-18880 16</inkml:trace>
  <inkml:trace contextRef="#ctx0" brushRef="#br0" timeOffset="139298.09">16560 16243 6447 0,'0'-1'576'0,"0"1"-576"16,0 0 0-16,0-1 0 0,0 2 1824 0,0 0 256 15,2 2 48-15,-1 3 16 0,0 5 544 0,0 8 96 16,1 6 32-16,-1 7 0 0,-1 7-448 0,0 1-96 15,-1 2-16-15,-1-3 0 0,1-4-864 0,-3 0-176 16,1-1-48-16,-2-2 0 0,2-3-416 0,-1-2-96 16,0-2-16-16,1-1 0 0,1-1-336 0,0-3-80 0,0-3-16 0,-1-5 0 15,2-3-208-15,0-4 0 0,1-5 0 0,-1-1 0 16,1-1 0-16,1-3 0 0,1-2 0 0,3-7 0 16,-1-5 0-16,3-5 0 0,0-1-160 0,1-1 160 15,3 1-128-15,0 2 128 0,-2 3-128 0,1 1 128 16,1 2 0-16,-2 3 0 0,2 2 0 0,-2 1 0 15,2 4 0-15,2 1 0 0,-13 6 0 0,0 0 0 16,0 0 0-16,54-6 0 0,-54 6 0 0,0 0 0 16,0 0 0-16,49 15 0 0,-39-10 0 0,-4 1 0 15,2 0 0-15,-5 2 0 0,0 0 0 0,-1 2 0 16,-2-1 128-16,-2 2-128 0,-2 0 128 0,-1 0-128 16,-2 2 240-16,-2 0-32 0,-2 0 0 0,-1-2 0 15,-2 1-48-15,-1 0-16 0,1-1 0 0,0-2 0 0,-2 0-144 0,2-2 0 16,1-1 0-16,1-3 0 0,1-3 0 0,1-1 0 15,1-2 0-15,2-2 0 0,2 1 0 0,4-3 0 16,0 0-144-16,3-2 144 16,3 2-1728-16,3-2-224 0</inkml:trace>
  <inkml:trace contextRef="#ctx0" brushRef="#br0" timeOffset="139648.1">16889 16509 911 0,'-3'0'0'0,"1"0"0"16,0 0 0-16,2 1 0 0,-1 0 2640 0,0 0 448 0,-1 2 96 0,0 3 16 15,-1 3 592-15,-2 7 128 16,0 6 32-16,1 2 0 0,1 5-1264 0,1 0-240 0,1 2-48 0,1 0-16 16,2-1-1088-16,1-3-208 0,1-2-64 0,3-8 0 15,1-4-720-15,2-5-160 0,-1-5-16 0,3-2-128 16,1-3 0-16,-13 2 0 0,0 0 0 0,0 0-144 31,50-46-592-31,-39 23-112 0,1-4-32 0,-3 1 0 16,-2 1-1584-16,-1 1-320 0,-2 0-64 0,0 3-16 15,-3-1 32-15,0 2 0 0,-1 2 0 0,-1 1 0 0,-2 2 1792 0,3 1 352 0,-2 3 80 0,0 2 16 16,0 2 1184-16,1 3 240 0,-1 2 64 0,2 4 0 16,0 5 1024-16,0 2 192 0,0 5 64 0,0 3 0 15,0 3 16-15,0 2 16 0,2 0 0 0,1 3 0 16,-3 0-928-16,2 0-176 0,0-3-32 0,0-1-16 0,2-2-688 15,0-2-144-15,-1-2-32 0,3-2 0 16,-1-3-768-16,1-5-176 0</inkml:trace>
  <inkml:trace contextRef="#ctx0" brushRef="#br0" timeOffset="139881.43">17070 16590 11967 0,'2'1'528'0,"-1"-1"112"0,1 0-512 0,0 0-128 15,0 0 0-15,-1 0 0 0,4 0 1024 0,1-1 192 0,4 1 16 0,-10 0 16 16,0 0 480-16,43 1 80 0,-43-1 32 0,0 0 0 16,41 4-720-16,-41-4-144 0,0 0-16 0,0 0-16 15,51-5-688-15,-51 5-128 16,0 0-128-16,0 0-11776 0</inkml:trace>
  <inkml:trace contextRef="#ctx0" brushRef="#br0" timeOffset="140082.03">17198 16407 15663 0,'-6'0'688'0,"3"1"144"0,0 0-656 0,-1 0-176 0,4 1 0 0,-1 0 0 16,-1 4 2128-16,-2 3 400 0,1 8 80 0,-4 7 16 15,3 7-64-15,1 1 0 0,1 2 0 0,0 0 0 16,3 0-928-16,0-2-192 0,2-3-32 0,1-2-16 15,1-1-800-15,2-4-144 0,0-2-48 0,2-6 0 16,0-2-272-16,2-3-128 0,-1-3 128 0,0-2-128 0,1 0 0 0,1-2 0 16,0-2 0-16,-12 0 0 0,0 0 0 0,0 0 0 15,49-12 0-15,-49 12 0 16,0 0-416-16,33-37-112 0,-22 14-32 0,-1-2-17088 16</inkml:trace>
  <inkml:trace contextRef="#ctx0" brushRef="#br0" timeOffset="143488.59">22410 16633 6447 0,'0'-2'576'0,"0"0"-576"0,0 0 0 0,0 1 0 16,0 0 768-16,0 1 32 0,0-2 16 0,2 1 0 16,-1-2 560-16,1 1 112 0,0 2 32 0,1 5 0 15,2 2 208-15,1 8 32 0,2 8 16 0,-1 9 0 16,3 8 224-16,-1 7 48 0,0 4 16 0,-1-1 0 16,-3-5-1040-16,-2-4-224 0,-3-5-32 0,0-4-16 15,-1-4-560-15,1-4-192 0,-2 0 0 0,2-3-9232 16,0-4-1968-16</inkml:trace>
  <inkml:trace contextRef="#ctx0" brushRef="#br0" timeOffset="143718.79">22453 16578 5519 0,'1'0'496'0,"1"-1"-496"15,1 0 0-15,2 0 0 0,-1 0 848 0,3 1 80 16,-7 0 16-16,0 0 0 0,52-2 16 0,-52 2 0 15,55 2 0-15,-55-2 0 0,50 13-32 0,-50-13 0 16,37 20 0-16,-22-6 0 0,-3 1-80 0,-5 2-16 16,-2 1 0-16,-4 4 0 0,-4 1 192 0,-2 0 48 15,-4 4 0-15,-3-4 0 0,0 0 80 0,-4-3 0 0,1-2 16 0,-2-3 0 16,3-2-704-16,-3-4-144 0,3-2-16 0,1-4-16 31,0-1-928-31,3-3-192 0</inkml:trace>
  <inkml:trace contextRef="#ctx0" brushRef="#br0" timeOffset="144449.09">22908 16602 1839 0,'-7'1'160'0,"0"0"-160"0,2 1 0 0,-1 1 0 0,2-1 1856 0,1 2 320 16,-1 1 80-16,-2 2 16 0,-6 10-208 0,-5 9-32 16,-2 6-16-16,4 3 0 0,1 0-160 0,3-1-48 15,1-3 0-15,7-5 0 0,2-6-800 0,2-4-176 16,6-3-16-16,2-6-16 0,-9-7-800 0,0 0-176 16,39 6-16-16,-39-6-16 15,0 0-1200-15,48-15-224 0,-48 15-48 0,0 0-16 16,44-31 64-16,-44 31 16 0,22-27 0 0,-22 27 0 0,14-28 1040 0,-10 13 192 15,-2-1 64-15,-3 0 0 0,-1 0 464 0,-2-1 112 0,-1 0 0 0,-2 1 16 16,0 2 720-16,0 0 144 0,-3 2 16 0,0-1 16 16,-1 4-16-16,1 0 0 0,3 2 0 0,-1 1 0 15,2 1-128-15,1 1-48 0,0 0 0 0,4-1 0 16,1 1-272-16,1-1-64 0,-1 5-16 0,0 0 0 16,0 0-432-16,0 0-64 0,40-21-128 0,-40 21 176 15,0 0-176-15,39-7 0 0,-39 7 0 0,0 0 0 16,0 0 0-16,45 1 128 0,-45-1-128 0,0 0 192 15,23 14 112-15,-17-6 16 0,0 3 16 0,-1 2 0 16,-2 2 352-16,0 1 64 0,-1 2 16 0,-2 1 0 16,0 0-16-16,0 1 0 0,0 1 0 0,-1-2 0 15,0 0-416-15,1-2-80 0,-1-1 0 0,1-2-16 16,0 0-240-16,0-2 0 0,1 0 0 0,0-1 0 16,0 0 0-16,1-2 0 0,-1 0 0 0,2-2 0 0,1 1 0 0,0-2 0 15,0 1 0-15,-1-2 0 0,5-2 0 0,-2-1 0 16,-6-2 0-16,0 0 0 0,0 0 0 0,0 0 0 15,44-4 0-15,-44 4 0 0,0 0-192 0,0 0 32 16,39-30 0-16,-39 30 0 16,0 0-272-16,15-28-48 0,-12 17-16 0,-3-2 0 15,-3-1 16-15,1-1 0 0,-2 0 0 0,-2-3 0 0,0 1 224 0,-3-1 64 16,2-1 0-16,0 2 0 0,0 2 384 0,2 2 96 16,-1 2 16-16,1 2 0 0,2 0 496 0,-1 3 96 15,1-1 32-15,0 2 0 0,1-1-368 0,0 1-80 16,1 0-16-16,0 1 0 0,1 0-464 0,-2 0 0 15,1 1 0-15,0 1 0 0,0 0 0 0,1 1 0 16,-1 0-160-16,0 1 160 0,1-1-192 0,0 1 32 16,0 1 16-16,0-1 0 15,0 0-272-15,0 0-48 0,0 0-16 0,0 0 0 16,0 0-1200-16,0 1-240 0</inkml:trace>
  <inkml:trace contextRef="#ctx0" brushRef="#br0" timeOffset="144898.07">23255 16589 19519 0,'0'0'432'0,"0"0"80"0,0 0 32 0,0 0 0 0,0 0-544 0,0 0 0 16,0 0 0-16,0 0 0 0,0 0 2048 0,0 0 320 15,0 0 48-15,30 25 16 0,-23-6-208 0,-3 3-48 16,0 3 0-16,-2 3 0 0,0 3-912 0,-2-1-192 15,0 0-48-15,-2-3 0 0,1-3-832 0,-1-3-192 16,0-3 0-16,2-3 0 0,-2-3 0 0,0-1 0 16,0-3 0-16,0-2 0 15,0-2-848-15,0-1-240 0,2-2-32 0,0-1-16 16,0 0 528-16,0 0 96 0,17-23 32 0,-17 23 0 0,26-37 160 0,-11 12 48 0,5-7 0 0,2-1 0 16,2-3 272-16,0 2 0 0,0 5 0 0,-1 2 0 15,-23 27 432-15,51-36-16 0,-51 36 0 0,48-18 0 16,-48 18 128-16,42-3 32 0,-42 3 0 0,36 3 0 15,-36-3-416-15,0 0-160 0,36 11 128 0,-36-11-16512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5:02:31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6278 8423 5519 0,'1'2'496'0,"0"-1"-496"0,-1-1 0 0,0 0 0 16,2 1 448-16,0-1 0 0,-1 1 0 0,3-1 0 16,3 1 336-16,2 1 64 0,2 0 16 0,1 1 0 15,-1 1 528-15,2-2 96 0,0 0 32 0,-13-2 0 16,0 0-48-16,40 9-16 0,-40-9 0 0,0 0 0 16,40 7-240-16,-40-7-64 0,0 0 0 0,0 0 0 15,52 4-704-15,-52-4-128 0,0 0-48 0,46 1 0 16,-46-1-272-16,0 0 0 0,53-2 0 0,-53 2 0 15,0 0 0-15,44-2 0 0,-44 2 0 0,0 0 0 16,0 0 0-16,51-2 0 0,-51 2 0 0,0 0-144 16,0 0 144-16,46-3 0 0,-46 3 0 0,0 0-128 15,0 0 128-15,51-1 0 0,-51 1 0 0,0 0-128 0,0 0-16 16,57 1 0-16,-57-1 0 0,0 0 0 16,52 1 144-16,-52-1-192 0,0 0 192 0,60 0-192 0,-60 0 192 0,0 0 0 15,58-2 0-15,-58 2 0 0,0 0 272 0,49-3-16 16,-49 3 0-16,0 0 0 0,52-5 192 0,-52 5 48 15,0 0 0-15,56-4 0 0,-56 4-176 0,0 0-16 16,64-4-16-16,-64 4 0 0,49-1 0 0,-49 1 0 16,49 0 0-16,-49 0 0 0,47 1-128 0,-47-1-32 15,0 0 0-15,59 2 0 0,-59-2-128 0,0 0 0 16,58 0 0-16,-58 0 0 0,0 0 0 0,60-5 0 16,-60 5 144-16,45-4-144 0,-45 4 256 0,50-4-32 15,-50 4 0-15,53 0 0 0,-53 0-16 0,45 0 0 16,-45 0 0-16,0 0 0 0,58 0-208 0,-58 0 144 15,0 0-144-15,56 4 128 0,-56-4-128 0,0 0 0 16,56 4 0-16,-56-4 0 0,0 0 0 0,61 3 0 0,-61-3 0 0,48 2 0 16,-48-2 0-16,55 0 0 0,-55 0 0 0,47-1 0 15,-47 1 0-15,43 0 0 0,-43 0 0 0,0 0 0 16,53 0 0-16,-53 0 0 0,0 0 0 0,52 2 0 16,-52-2 0-16,0 0 0 0,59 1 0 0,-59-1 0 15,48 1 0-15,-48-1 0 0,53 2 0 0,-53-2 0 16,53 3 0-16,-53-3 0 0,44 3 0 0,-44-3 0 15,0 0 0-15,57 2 0 0,-57-2 0 0,0 0 0 16,56 2 0-16,-56-2 0 0,44-1 0 0,-44 1 0 16,51-1 0-16,-51 1 0 0,60 1 0 0,-60-1 0 15,57 1 0-15,-57-1 192 0,48 3-192 0,-48-3 192 16,42 3 0-16,-42-3 0 0,0 0 0 0,61 3 0 0,-61-3-192 0,44 1 0 16,-44-1 144-16,53 1-144 0,-53-1 0 0,61 1 0 15,-61-1 0-15,58 2 0 0,-58-2 0 0,49 3 0 16,-49-3 0-16,45 3 0 0,-45-3 0 0,47 1 0 15,-47-1 0-15,50-1 0 0,-50 1 0 0,57-2 144 16,-57 2-144-16,65-3 0 0,-65 3 240 0,61-2-64 16,-61 2-16-16,55-1 0 0,-55 1-160 0,51-3 192 15,-51 3-192-15,53-4 192 0,-53 4 0 0,61-3 0 16,-61 3 0-16,69-5 0 0,-69 5 48 0,74-4 16 16,-74 4 0-16,61-2 0 0,-61 2-256 0,51-1 176 15,-51 1-176-15,53-1 160 0,-53 1-160 0,57-2 0 16,-57 2 0-16,64-4 0 0,-64 4 0 0,68-2 0 15,-68 2 0-15,55-1 0 0,-55 1 0 0,46 0 0 16,-46 0 0-16,47 3 0 0,-47-3 0 0,46 1 0 0,-46-1 0 16,50 1 0-16,-50-1 0 0,54 0 0 0,-54 0 0 0,62 1 0 15,-62-1 0-15,55 1 0 0,-55-1 0 0,46 1 0 16,-46-1 0-16,45 0 0 0,-45 0 0 0,49 0 0 16,-49 0 0-16,53-2 0 0,-53 2 128 0,63-4-128 15,-63 4 224-15,72-4 16 0,-72 4 0 0,63-4 0 16,-63 4-16-16,53-3 0 0,-53 3 0 0,52-5 0 15,-52 5-224-15,53-4 144 0,-53 4-144 0,59-3 128 16,-59 3-128-16,63-3 0 0,-63 3 0 0,54-2 0 16,-54 2 0-16,45-3 0 0,-45 3 0 0,0 0 0 15,58 0 0-15,-58 0 0 0,0 0 0 0,55 0 0 0,-55 0 0 16,0 0 0-16,58 1 0 0,-58-1 0 0,42 1 0 0,-42-1 0 16,45 2 0-16,-45-2 0 0,44 1 0 0,-44-1 0 15,0 0 0-15,52 2 0 0,-52-2 0 0,0 0 0 16,43 4 0-16,-43-4 0 0,0 0 0 0,0 0 0 15,50 7 0-15,-39-4 0 0,-11-3 0 0,0 0 0 16,39 6 0-16,-39-6 0 0,0 0 0 0,43 5 0 16,-43-5 0-16,0 0 0 0,52 2 0 0,-52-2 0 15,0 0 0-15,57 1 0 0,-57-1 0 0,0 0 0 16,50 1 0-16,-50-1 0 0,0 0 0 0,42-1 0 16,-42 1 0-16,0 0 0 0,42 0 0 0,-42 0 0 15,0 0 0-15,0 0 0 0,54-3 0 0,-54 3 0 16,0 0 0-16,44-2 0 0,-44 2 0 0,0 0 0 15,51-1 0-15,-51 1 0 0,0 0 0 0,59-1 0 16,-59 1 0-16,40 1 0 0,-40-1 0 0,0 0 0 16,52 2 0-16,-52-2 0 0,0 0 0 0,47 1 0 0,-47-1 0 0,0 0 0 15,49-1 0-15,-49 1 0 0,0 0 0 0,56-6 0 16,-56 6 0-16,43-3 0 0,-43 3 0 0,49-3 0 16,-49 3 0-16,55-3 0 0,-55 3 0 0,51-2 0 15,-51 2 0-15,47-1 0 0,-47 1 0 0,41-1 0 16,-41 1 0-16,0 0 0 0,63-2 0 0,-63 2 0 15,48-3 0-15,-48 3 0 0,56-2 0 0,-56 2 0 16,58-3 0-16,-58 3 0 0,55-3 0 0,-55 3 0 16,45-2 0-16,-45 2 0 0,45-1 0 0,-45 1 0 15,0 0 0-15,62-1 0 0,-62 1 0 0,48 0 0 16,-48 0 0-16,50 0 0 0,-50 0 0 0,59 1 0 0,-59-1 0 16,57 0 0-16,-57 0 0 0,50-1 0 0,-50 1 128 15,45-1-128-15,-45 1 0 0,46-2 128 0,-46 2-128 16,44-1 128-16,-44 1-128 0,49 0 128 0,-49 0-128 0,52 0 0 15,-52 0 0-15,54 2 0 0,-54-2 0 0,45 2 0 16,-45-2 0-16,38 4 0 0,-38-4 0 0,0 0 0 16,53 6 0-16,-53-6 0 0,0 0 0 0,49 6 0 15,-49-6 0-15,0 0 0 0,52 5 0 0,-52-5 0 16,0 0 0-16,56 4 0 0,-56-4 0 0,38 2 0 16,-38-2 0-16,0 0 0 0,57 4 0 0,-57-4 0 15,0 0 0-15,48 6 0 0,-48-6 0 0,0 0 0 16,43 5 0-16,-43-5 0 0,0 0 0 0,41 2 0 15,-41-2 0-15,0 0 0 0,44 2 0 0,-44-2 0 16,0 0 0-16,48-1 0 0,-48 1 0 0,0 0 0 16,59-1 0-16,-59 1 0 0,44-1 0 0,-44 1 0 15,44 0 0-15,-44 0 0 0,0 0 0 0,53 2 0 0,-53-2 0 0,0 0 0 16,45 3 0-16,-45-3 0 0,0 0 0 0,46 3 0 16,-46-3 0-16,0 0 0 0,45 4 0 0,-45-4 0 15,0 0 0-15,53 2 0 0,-53-2 0 0,0 0 0 16,59 1 0-16,-59-1 0 0,44 2 0 0,-44-2 0 15,40 2 0-15,-40-2 0 0,0 0 128 0,53 2-128 16,-53-2 0-16,0 0 0 0,49 4 0 0,-49-4 128 16,0 0-128-16,48 3 192 0,-48-3-192 0,0 0 192 15,54 3-192-15,-54-3 192 0,43 0-192 0,-43 0 192 16,48 0-192-16,-48 0 0 0,52-1 144 0,-52 1-144 16,47-2 0-16,-47 2 0 0,40-1 0 0,-40 1 128 15,38-1-128-15,-38 1 0 0,0 0 0 0,57-3 0 16,-57 3 0-16,0 0 0 0,59-3 0 0,-59 3 0 0,41 0 0 0,-41 0 0 15,42 0 0-15,-42 0 0 0,42 1 128 0,-42-1-128 16,36 2 128-16,-36-2-128 0,0 0 0 0,44 2 128 16,-44-2-128-16,0 0 0 0,37 3 0 0,-37-3 0 15,0 0 0-15,37 3 0 0,-37-3 0 0,0 0 0 16,0 0 0-16,48 3 0 0,-48-3 0 0,0 0 0 16,41 1 0-16,-41-1 0 0,0 0 0 0,48-1 0 15,-48 1 0-15,0 0 0 0,53-3 0 0,-53 3 0 16,0 0 0-16,51-4 0 0,-51 4 0 0,0 0 0 15,43-4 0-15,-43 4 0 0,0 0 0 0,37-1 0 16,-37 1 0-16,0 0 0 0,0 0 0 0,46 1 0 16,-46-1 0-16,0 0 0 0,0 0 0 0,44 2 144 15,-44-2-144-15,0 0 0 0,0 0 128 0,47 2-128 0,-47-2 0 0,0 0 0 16,39-1 0-16,-39 1 0 0,0 0 0 0,45-2 0 16,-45 2 0-16,0 0 0 0,43 0 0 0,-43 0 0 15,0 0 0-15,0 0 0 0,47 0 0 0,-47 0 0 16,0 0 0-16,0 0 0 0,39 4 0 0,-39-4 0 15,0 0 0-15,0 0 0 0,37 4 0 0,-37-4 0 16,0 0 0-16,0 0 0 0,38 3 0 0,-38-3 0 16,0 0 192-16,0 0-64 0,39 2 0 0,-39-2-128 15,0 0 0-15,0 0 0 0,43-3-192 0,-43 3 48 16,0 0 144-16,0 0 0 0,53-3 0 0,-53 3 0 16,0 0 0-16,45-3 0 0,-45 3 0 0,0 0 0 15,43-2 0-15,-43 2 0 0,0 0 0 0,0 0 0 0,45 1 0 16,-45-1 0-16,0 0 0 0,0 0 0 0,40 1 0 0,-40-1 0 15,0 0 0-15,0 0 0 0,34 2 0 0,-34-2 0 16,0 0 0-16,0 0 0 0,0 0 0 0,44 0 176 16,-44 0-48-16,0 0 0 0,0 0 0 0,0 0 0 15,44 0 0-15,-44 0 0 0,0 0-128 0,0 0 0 16,0 0 0-16,46 0 0 0,-46 0-176 0,0 0-64 16,0 0-16-16,0 0 0 0,46 0 256 0,-46 0 0 15,0 0 0-15,0 0 0 0,36 2 0 0,-36-2 0 16,0 0 0-16,0 0 0 0,0 0 0 0,40 2 0 15,-40-2 0-15,0 0 0 0,0 0 0 0,0 0 0 16,0 0 0-16,34 4 0 0,-34-4 0 0,0 0 0 16,0 0 0-16,0 0 0 0,0 0 0 0,0 0 0 0,0 0 0 15,38 1 0-15,-38-1 0 0,0 0 0 0,0 0 0 0,0 0 0 16,0 0 0-16,0 0 0 0,0 0 0 0,39-1 0 16,-39 1 0-16,0 0 192 0,0 0-64 0,0 0-128 15,0 0 320-15,0 0-64 0,0 0 0 0,0 0 0 16,0 0-256-16,42-5-256 0,-42 5 64 0,0 0 0 15,0 0 48-15,0 0 16 0,0 0 0 0,0 0 0 16,0 0 128-16,0 0 0 0,43-3 0 0,-43 3 0 16,0 0 0-16,0 0 0 0,0 0 0 0,0 0 0 15,0 0 0-15,41-4 0 0,-36 4 0 0,2 0 0 16,-5 0 0-16,3-1 0 0,2 1 128 0,-3 0-128 16,2 0 0-16,-1 0 0 0,-5 0 0 0,0 0 0 15,0 0 0-15,0 0 0 0,0 0 0 0,0 0 0 16,0 0 0-16,37 4 0 0,-37-4 0 0,0 0 0 0,0 0 0 0,0 0 0 15,0 0 0-15,0 0 0 0,0 0 0 0,0 0 0 16,0 0 0-16,0 0-12144 16,0 0-2400-16</inkml:trace>
  <inkml:trace contextRef="#ctx0" brushRef="#br0" timeOffset="9317.09">13341 8785 6447 0,'0'-4'576'0,"-2"0"-576"0,0 0 0 0,1 0 0 0,1 2 1088 0,-1 0 128 15,1 0 0-15,-1-1 16 0,-1-3 1456 0,1 1 272 16,-1 1 64-16,2 2 16 0,0 4-352 0,2 4-64 16,-1 8 0-16,3 5-16 0,1 8-688 0,0 7-144 15,3 5-32-15,-2 6 0 0,-1 5-912 0,-2 0-176 16,0-2-32-16,-1-5-16 0,-1-6-464 0,1-4-144 16,-1-3 0-16,2-4 0 15,-1-3-512-15,3-3-192 0,0-2-64 0,1-3-10560 16,0-2-2112-16</inkml:trace>
  <inkml:trace contextRef="#ctx0" brushRef="#br0" timeOffset="9649.81">13470 9128 4607 0,'4'-1'400'0,"0"1"-400"0,0 1 0 0,-2 0 0 16,0 0 2176-16,3 0 336 0,3 2 80 0,-8-3 16 15,0 0 64-15,55 8 16 0,-55-8 0 0,46 2 0 16,-46-2-1216-16,46-5-224 0,-46 5-48 0,0 0-16 15,55-18-448-15,-55 18-96 0,0 0 0 0,31-32-16 16,-25 20-464-16,-4 2-160 0,-2 0 0 0,-1 0 144 16,-3 2-336-16,-2 0-80 0,0 1-16 0,-2-1 0 15,-1 2 288-15,-2 1-128 0,-2 2 128 0,-1 1 0 16,-3 4 0-16,1 3 0 0,-4 2 0 0,2 4 0 0,1 3 320 0,0 3 128 16,1 3 32-16,3 3 0 0,2 0 192 0,4 2 32 15,1 0 16-15,4 0 0 0,2-3-144 0,3-1-48 16,2-2 0-16,3-3 0 0,3-3-208 0,5-2-64 15,3-3 0-15,-19-8 0 0,47 10-256 0,-47-10 0 16,47 5 0-16,-47-5 0 16,40-1-368-16,-40 1-80 0,0 0 0 0,48-13-16 15,-48 13-1040-15,0 0-208 0,0 0-32 0,49-39-11888 16</inkml:trace>
  <inkml:trace contextRef="#ctx0" brushRef="#br0" timeOffset="10033.2">14037 8974 18431 0,'-2'0'816'0,"2"0"160"0,-1-1-784 0,-1 1-192 0,-2 0 0 0,2 1 0 16,-2 1 1744-16,-4 0 304 0,-6 4 64 0,-5 3 16 15,-3 2-272-15,3 1-48 0,2 1-16 0,0-1 0 16,5 0-752-16,1 0-144 0,2-1-48 0,1 1 0 15,5-3-256-15,1 0-48 0,2 0-16 0,0-2 0 16,4 2-304-16,0-2-64 0,1-1-16 0,2 1 0 16,0-1-144-16,2-1 0 0,3 1 0 0,2-4 0 15,-14-2-192-15,31 4-32 0,-31-4 0 0,33 2 0 16,-33-2-288-16,0 0-64 0,46 1-16 0,-46-1 0 16,0 0 0-16,31 1 0 0,-24 0 0 0,0 1 0 0,-2 0 336 0,-4 1 80 15,0 0 16-15,-1 2 0 0,-1 2 464 0,-2-1 80 16,-3 3 32-16,-1-1 0 0,-2 4 448 0,-1 1 96 15,-2 0 0-15,-2 0 16 0,-2 1-384 0,0-3-80 16,2 1 0-16,0-2-16 0,2-1-192 0,0 0-48 16,3-2 0-16,1-2 0 0,2 0-256 0,0-2-176 15,2-1 32-15,3-2 0 16,1-2-1584-16,1-2-304 0</inkml:trace>
  <inkml:trace contextRef="#ctx0" brushRef="#br0" timeOffset="10499.91">14516 8968 6447 0,'-11'2'272'0,"7"-1"80"0,-2 1-352 0,1-1 0 0,2 0 0 0,-1 0 0 15,-1 0 1360-15,-3 0 208 0,-7 4 32 0,-1 0 16 16,-2 1 400-16,1 0 80 0,-1 1 16 0,2-2 0 16,1 3-496-16,-1-2-80 0,1 1-32 0,-1 0 0 15,1-1 352-15,0 1 64 0,1-1 0 0,1 2 16 16,0-2-592-16,1 0-112 0,0 2-16 0,0-3-16 16,3 3-544-16,-1-2-96 0,3-1-32 0,-3 1 0 15,5-1-384-15,-1 1-144 0,1 0 0 0,3-1 144 16,0 2-144-16,2-1 160 0,2 1-160 0,2 0 160 0,3-1-32 15,0 1 0-15,5 0 0 0,1-2 0 0,2 1-128 0,2-1 0 16,3-1 0-16,-20-4 0 0,49 5 0 0,-49-5 0 16,53 2 0-16,-53-2 0 0,48 2 0 0,-48-2 0 15,33 4-176-15,-33-4 176 0,21 7-256 0,-16-3 48 16,-3 2 0-16,-2 0 0 0,-1 2 208 0,-4-1-192 16,1 3 192-16,-4 0-192 0,0-1 336 0,-3 1 80 15,-2 0 16-15,-5 0 0 0,0 1-16 0,-5-3 0 16,2 1 0-16,-1-2 0 0,0 1-224 0,2-3 0 15,2 1 0-15,0-3 0 16,3-1-384-16,1-1-160 0,2 0-32 0,4-3-16 16,1 0-1600-16,3-2-320 0</inkml:trace>
  <inkml:trace contextRef="#ctx0" brushRef="#br0" timeOffset="10933.18">15051 9034 8287 0,'-2'-6'736'0,"2"1"-592"0,0 4-144 0,2 1 0 0,-2-1 1168 0,1-2 208 16,0-4 32-16,2 0 16 0,1 0 944 0,2 5 192 15,0 7 48-15,2 8 0 0,0 8-128 0,1 5-32 16,2 7 0-16,-2 3 0 0,2 0-1040 0,-3 1-192 16,0 1-64-16,-2 1 0 0,0 3-784 0,-2 1-176 15,-1 4-16-15,-2-6-16 0,-1-2-416 0,-3-6-96 16,-2-6-16-16,-3-3 0 16,3-2-1312-16,-4-6-272 0,2-3-48 0,-1-6-11552 0</inkml:trace>
  <inkml:trace contextRef="#ctx0" brushRef="#br0" timeOffset="11166.88">15057 9088 5407 0,'0'0'0'0,"0"0"224"0,37-27-64 0,-37 27 16 0,0 0-176 0,0 0 0 0,0 0 0 0,53-21 0 16,-53 21 2368-16,50-15 448 0,-50 15 96 0,51-4 16 15,-51 4-448-15,32 7-96 0,-21 1-16 0,-6 2 0 16,-1 1-688-16,-3 2-144 0,-2 1-16 0,-4 1-16 0,-1 2-464 0,-4 0-80 15,-2 0-32-15,-1-1 0 0,-1-3-416 0,-3-1-96 16,-1 0-16-16,-3-1 0 0,1-2-272 0,-2 0-128 16,-3-2 128-16,0-1-128 15,1 0-432-15,1-2-160 0,5-1-48 0,4-2 0 16,4-1-1136-16,3 0-224 0,4-1-48 0,3-1-10384 16</inkml:trace>
  <inkml:trace contextRef="#ctx0" brushRef="#br0" timeOffset="11467.11">15446 8995 15663 0,'-7'7'688'0,"2"-1"144"0,-1-1-656 0,2 0-176 16,1 0 0-16,2-2 0 0,-3 4 1792 0,-1 3 320 0,-3 5 64 0,-2 6 0 16,0 4-368-16,0 0-80 0,2-1 0 0,3-2-16 15,3 0-1024-15,1-3-208 0,2-2-32 0,4-3-16 16,2-4-432-16,2 0 0 0,2-4 128 0,-11-6-128 15,0 0 128-15,39 4 0 0,-39-4 0 0,0 0 0 16,46-16-128-16,-46 16 192 0,0 0-192 0,47-32 192 16,-47 32-64-16,0 0 0 0,34-44 0 0,-34 44 0 15,14-31-128-15,-12 15 128 0,-2 2-128 0,-3-1 128 16,-2 2 48-16,-3 0 0 0,-2 2 0 0,-3 0 0 16,-2 2 128-16,-4 1 16 0,-1 3 16 0,-2 1 0 15,0 3-112-15,3 1-32 0,1 3 0 0,2 1 0 16,4 2-368-16,3 1-80 0,2-1 0 0,6 0-10064 15,1-1-2016-15</inkml:trace>
  <inkml:trace contextRef="#ctx0" brushRef="#br0" timeOffset="12016.71">15622 9055 11055 0,'1'0'480'0,"-1"0"112"0,2 0-464 0,-1 1-128 0,1 0 0 0,-2 2 0 15,2 1 1856-15,0 3 368 0,0 4 64 0,3 5 16 16,1 6-112-16,-2 1-16 0,3 3 0 0,-2-3 0 15,-1 1-1088-15,1-3-208 0,0 0-48 0,1-3-16 16,-2-4-368-16,4-2-80 0,-3-3-16 0,-1-4 0 16,1-2-512-16,0-1-96 0,-1-1-32 0,1-3 0 15,0-1-304 1,-1 0-64-16,1-3-16 0,-5 6 0 0,0 0 368 0,0 0 80 0,26-41 16 0,-26 41 0 16,0 0-48-16,27-48-16 0,-27 48 0 0,18-36 0 15,-18 36-64-15,14-35-16 0,-14 35 0 0,8-30 0 16,-5 18 160-16,-2 1 48 0,0 5 0 0,-1 2 0 15,0 2 272-15,0 4 64 0,2 2 16 0,-1 4 0 16,0 3 688-16,0 2 144 0,3 1 32 0,-1 2 0 0,2 2-656 16,0 0-128-16,1 1-32 0,0-1 0 0,0 1-256 0,-1-2 0 15,4-1 0-15,-2-2 0 0,1-3-160 0,1-2 160 16,1-3-160-16,-3-2 160 0,1-2 0 0,-8-2-144 16,0 0 144-16,0 0 0 0,0 0 272 0,0 0 144 15,40-32 32-15,-40 32 0 0,0 0 256 0,18-44 48 16,-18 44 16-16,10-36 0 0,-8 16-304 0,0 0-48 15,-2 1-16-15,0-3 0 0,-1 0-176 0,0-1-32 16,1-2-16-16,-2 1 0 16,2 0-496-16,0 3-80 0,-1 3-32 0,1 4-9920 15,-1 2-1984-15</inkml:trace>
  <inkml:trace contextRef="#ctx0" brushRef="#br0" timeOffset="12867.69">16081 9138 4607 0,'-1'4'400'0,"1"0"-400"16,0-4 0-16,0 0 0 0,1 1 1536 0,-1 1 208 15,2 2 48-15,-1 2 16 0,3 2 656 0,1-1 128 16,2 1 32-16,0-4 0 0,2-2-944 0,3 0-176 15,-12-2-32-15,0 0-16 0,45-5-48 0,-45 5-16 16,0 0 0-16,53-24 0 0,-53 24-496 0,0 0-112 16,43-39-16-16,-43 39 0 0,0 0-592 0,20-43-176 15,-20 43 0-15,2-25 0 0,-2 14 0 0,-2 2-288 16,-3 0 48-16,-1 3 16 0,2 1-144 0,-6 2-16 16,3 1-16-16,-4 3 0 0,0 1 400 0,0 3-128 15,1 2 128-15,0 2 0 0,-1 2 0 0,-1 3 0 0,0 2 192 0,3 3-64 16,-2 2-128-16,2 2 192 0,1 0-64 0,0 0 0 15,0-1 128-15,6-1 16 0,-1 0 16 0,2-3 0 16,3-2 320-16,2-2 64 0,1-2 16 0,3-2 0 16,1 2-288-16,1-2-48 0,3 0-16 0,0 0 0 15,3-2-336-15,0-2 128 0,-16-6-128 0,34 3 0 16,-34-3 0-16,0 0 128 0,54-17-128 0,-54 17 0 16,0 0 0-16,47-43 0 0,-47 43 0 0,31-41 0 15,-31 41-288-15,29-49 32 0,-29 49 0 0,22-49 0 16,-22 49-752-1,18-45-144-15,-18 45-16 0,12-43-16 0,-12 43-192 16,7-35-32-16,-5 19-16 0,0 3 0 0,0 0 896 0,-1 4 176 0,1 0 32 0,-1 5 16 16,-1 2 304-16,2 1 224 0,-2 2-32 0,1 3-16 0,0 0 464 0,1 3 80 15,0 3 32-15,-1 2 0 0,3 3 528 16,-3 0 96-16,2 3 32 0,-2-2 0 0,2 2-384 0,1 0-80 16,-1 1-16-16,1-1 0 0,-1 0-400 0,1-2-80 15,0 0 0-15,0-2-16 0,0-1-128 0,1 0-32 16,-2-1 0-16,0-3 0 0,-1-1-80 0,0-3-32 15,-2-2 0-15,0-2 0 0,-2-1-160 0,0-3 0 16,-1-1 0-16,0-2 0 0,0-2-144 0,0-1-64 16,1-1-16-16,-1-2 0 0,2 0 32 0,1-1 16 15,1 0 0-15,3-1 0 0,-4 14 176 0,0 0 0 16,18-40 0-16,-18 40 0 0,0 0 0 0,36-44 0 0,-36 44 0 16,31-30 0-16,-31 30 0 0,34-31 0 15,-34 31 0-15,36-25 0 0,-36 25 0 0,38-25 0 0,-38 25 0 0,40-22 0 16,-40 22 0-16,48-19 0 0,-48 19 128 0,54-15-128 15,-54 15 0-15,45-13 0 0,-45 13 0 0,0 0-17376 16</inkml:trace>
  <inkml:trace contextRef="#ctx0" brushRef="#br0" timeOffset="17133.95">20310 8458 13583 0,'0'0'288'0,"0"0"64"0,0 0 16 0,0 0 32 0,0 0-400 0,0 0 0 0,0 0 0 0,0 0 0 0,0 0 1264 0,0 0 160 16,43 0 48-16,-43 0 0 0,0 0 0 0,40 0 0 16,-40 0 0-16,0 0 0 0,51-1-320 0,-51 1-48 15,0 0-16-15,47-3 0 0,-47 3-704 0,0 0-128 16,40-1-48-16,-40 1 0 0,0 0-208 0,39 3 0 16,-39-3 0-16,0 0 0 0,45 4 0 0,-45-4 0 15,0 0 0-15,51 1 0 0,-51-1 0 0,0 0 0 16,51 2 144-16,-51-2-144 0,0 0 0 0,47 1 0 15,-47-1 128-15,0 0-128 0,47 2 0 0,-47-2 0 16,35 2 0-16,-35-2 0 0,0 0-192 0,52 2 48 16,-52-2 0-16,39 1 0 0,-39-1 144 0,43 0-208 15,-43 0 80-15,50 2 128 0,-50-2 0 0,49 1 0 16,-49-1 0-16,43 0 0 0,-43 0 0 0,39 0 0 0,-39 0 0 0,38 0 0 16,-38 0 0-16,38 0 0 0,-38 0 0 0,39 1 0 15,-39-1 0-15,42 2 0 0,-42-2 0 0,47 3 0 16,-47-3 304-16,51 4-32 0,-51-4 0 0,48 5 0 15,-48-5 48-15,45 4 16 0,-45-4 0 0,44 1 0 16,-44-1-336-16,46 0 144 0,-46 0-144 0,47-3 0 16,-47 3 0-16,54-6 0 0,-54 6 0 0,55-7 0 15,-55 7 0-15,57-3 0 0,-57 3-192 0,48-2 192 16,-48 2 0-16,40 0 0 0,-40 0-128 0,35 3 128 16,-35-3 160-16,32 4 80 0,-32-4 16 0,33 4 0 15,-33-4 64-15,0 0 0 0,51 3 16 0,-51-3 0 16,0 0-336-16,58-2 128 0,-58 2-128 0,46-4 0 0,-46 4 0 0,41-4 0 15,-41 4 0-15,36-3 0 0,-36 3 0 0,0 0 0 16,47-3 0-16,-47 3 0 0,0 0 128 0,40-1 16 16,-40 1 0-16,0 0 0 0,39 0 224 0,-39 0 32 15,0 0 16-15,36-5 0 0,-36 5-416 0,0 0 0 16,0 0 0-16,48-8 0 0,-48 8-176 0,0 0-64 16,0 0-16-16,48-5 0 0,-48 5 80 0,0 0 16 15,39 0 0-15,-39 0 0 0,0 0 160 0,39-1 0 16,-39 1 0-16,0 0 0 0,34-1 0 0,-34 1 0 15,0 0 0-15,0 0 0 0,37-4 0 0,-37 4 0 16,0 0 0-16,0 0 0 0,41-6 0 0,-41 6 0 16,0 0 0-16,0 0 0 0,40-7 0 0,-40 7 0 15,0 0 0-15,0 0 128 0,44-5-128 0,-44 5 128 0,0 0-128 16,0 0 128-16,48-4-128 0,-48 4 192 0,0 0-64 0,37-4 0 16,-37 4-128-16,0 0 0 0,36-2 128 0,-36 2-128 15,0 0 0-15,0 0 0 0,41 1 0 0,-41-1 0 16,0 0 0-16,0 0 0 0,0 0 0 0,33 4 0 15,-33-4 0-15,0 0 0 0,0 0 0 0,0 0 0 32,0 0-640-32,0 0-128 0,0 0-48 0,0 0-13376 0</inkml:trace>
  <inkml:trace contextRef="#ctx0" brushRef="#br0" timeOffset="19900.02">2495 9637 11055 0,'0'0'976'0,"0"0"-784"15,0 0-192-15,0 0 0 0,0 0 624 0,39-8 80 16,-39 8 0-16,0 0 16 0,56-9-64 0,-56 9-16 16,48-7 0-16,-48 7 0 0,0 0-208 0,56-5-48 0,-56 5-16 0,0 0 0 15,41 1-80-15,-41-1-16 0,0 0 0 0,36 3 0 16,-36-3-32-16,0 0-16 0,35 2 0 0,-35-2 0 15,0 0-96-15,45-1-128 0,-45 1 176 0,0 0-176 16,44 0 0-16,-44 0 0 0,0 0 0 0,39-1 0 16,-39 1 0-16,0 0 0 0,0 0 0 0,41 0 0 15,-41 0 0-15,0 0 0 0,0 0 0 0,0 0 0 16,39 4 0-16,-39-4 0 0,0 0-160 0,0 0 160 16,0 0 0-16,40 4 0 0,-40-4 0 0,0 0 0 15,0 0 0-15,0 0 0 0,43-6 0 0,-43 6 0 16,0 0-160-16,0 0 160 0,0 0 0 0,50-16-144 15,-50 16 144-15,0 0 0 0,0 0 0 0,49-10-128 0,-49 10 320 0,0 0 80 16,39-4 16-16,-39 4 0 0,0 0 176 0,0 0 48 16,43-1 0-16,-43 1 0 0,0 0-320 0,0 0-64 15,41 0-128-15,-41 0 192 0,0 0-192 0,0 0 0 16,37 3 0-16,-37-3 0 0,0 0 0 0,0 0 0 16,35 4-128-16,-35-4 128 0,0 0 0 0,0 0 0 15,42 1 0-15,-42-1 0 0,0 0 0 0,0 0 0 16,41 4 128-16,-41-4-128 0,0 0 0 0,36 3 0 15,-36-3 128-15,0 0-128 0,39 3 0 0,-39-3 0 16,0 0 0-16,46 5 0 0,-46-5 0 0,32 4 0 16,-32-4 0-16,31 5 0 0,-31-5-128 0,0 0 128 15,42 6 0-15,-42-6 0 0,0 0 0 0,39 5 0 16,-39-5 0-16,0 0 0 0,35 9 0 0,-35-9 0 16,0 0 0-16,36 6 0 0,-23-2 0 0,-1-1 0 15,-1 0 0-15,1 0 0 0,2 1 0 0,-1-1 0 16,-13-3 0-16,0 0 0 0,47 5 0 0,-47-5 0 0,37 1 0 0,-37-1 0 15,39 0 0-15,-39 0 144 0,36-1-144 0,-36 1 128 16,0 0 160-16,49-1 32 0,-49 1 0 0,0 0 0 16,44-2 48-16,-44 2 16 0,0 0 0 0,42 0 0 15,-42 0-16-15,0 0 0 0,41 0 0 0,-41 0 0 16,0 0 16-16,45 4 0 0,-45-4 0 0,0 0 0 16,52-1-144-16,-52 1-32 0,36-1 0 0,-36 1 0 15,40-1-208-15,-40 1 0 0,0 0 0 0,51-5 0 16,-51 5 128-16,0 0-128 0,41-2 0 0,-41 2 144 15,0 0-144-15,40-5 160 0,-40 5-160 0,0 0 160 16,40-2-160-16,-40 2 160 0,0 0-160 0,0 0 160 16,48-1-160-16,-48 1 160 0,0 0-160 0,44 1 160 15,-44-1-160-15,0 0 160 0,47 2-160 0,-47-2 160 16,0 0-160-16,50-2 0 0,-50 2 144 0,0 0-144 0,43-2 0 0,-43 2 0 16,0 0 0-16,36-3 0 0,-36 3 0 0,0 0 0 15,36-2 0-15,-36 2 0 0,0 0 0 0,0 0 0 16,44 2 0-16,-44-2 0 0,0 0 0 0,32 2 0 15,-23-1 0-15,-9-1 0 0,0 0 0 0,38 1 0 16,-38-1 0-16,0 0 0 0,40-1 0 0,-40 1 0 16,0 0 0-16,47-2 128 0,-47 2-128 0,0 0 0 15,47-3 0-15,-47 3 0 0,0 0 0 0,40 2 0 16,-40-2 0-16,0 0 0 0,37 3 0 0,-37-3 0 16,0 0 0-16,36 2 0 0,-36-2 0 0,0 0 0 15,37-1 0-15,-37 1 0 0,0 0 0 0,38-5 0 16,-38 5 0-16,0 0 128 0,43-4-128 0,-43 4 0 0,0 0 0 15,50-6 0-15,-50 6 0 0,36-5 128 0,-36 5-128 0,39-3 0 16,-39 3 272-16,37-1-16 0,-37 1 0 16,35-2 0-16,-35 2 64 0,0 0 0 0,46 0 0 0,-46 0 0 15,0 0-176-15,47-1-16 0,-47 1-128 0,0 0 192 16,49-1-192-16,-49 1 0 0,35 0 0 0,-35 0 0 16,39-3 0-16,-39 3 0 0,47-3 0 0,-47 3 0 15,46-3 0-15,-46 3 128 0,44 0-128 0,-44 0 0 16,37 0 256-16,-37 0-64 0,36 1 0 0,-36-1 0 15,35 2-48-15,-35-2-16 0,34 3 0 0,-34-3 0 16,36 3-128-16,-36-3 0 0,41 1 0 0,-41-1 128 16,44 1-128-16,-44-1 0 0,50 1 0 0,-50-1 0 0,46 5 0 15,-46-5 0-15,39 5 0 0,-39-5 0 0,34 4 0 0,-34-4 0 16,35 6 0-16,-35-6 0 0,32 7 0 0,-32-7 0 16,34 5 0-16,-18-1 0 0,-16-4 0 0,39 5 0 15,-39-5 0-15,41 5 0 0,-41-5 0 0,44 2 0 16,-44-2 0-16,45 3 0 0,-45-3 0 0,36 3 0 15,-36-3 0-15,33 2 0 0,-33-2 0 0,0 0 0 16,46 2 0-16,-46-2 0 0,0 0 144 0,42 3 0 16,-42-3 0-16,27 2 0 0,-27-2 112 0,31 2 32 15,-31-2 0-15,30 3 0 0,-30-3-48 0,34 3-16 16,-34-3 0-16,35 2 0 0,-35-2-224 0,35 0 0 16,-35 0 0-16,33-1 0 0,-33 1 0 0,0 0 0 15,44-3 0-15,-44 3 0 0,0 0 0 0,44-4 0 16,-44 4 0-16,0 0 0 0,40-4 0 0,-40 4 0 0,0 0 0 0,43-5 0 15,-43 5 128-15,0 0-128 0,44-3 176 0,-44 3-176 16,0 0 192-16,50-2-192 0,-50 2 192 0,39-3-192 16,-39 3 144-16,40-2-144 0,-40 2 0 0,37-3 144 15,-37 3-144-15,34-4 0 0,-34 4 0 0,0 0 0 16,49-6 0-16,-49 6 0 0,0 0 0 0,50-7 0 16,-50 7 0-16,0 0 0 0,49-6 0 0,-49 6 0 15,37-1 0-15,-37 1 0 0,40-1 0 0,-40 1 0 16,44-1 160-16,-44 1-160 0,43 0 192 0,-43 0-192 15,39 1 128-15,-39-1-128 0,35-1 0 0,-35 1 0 16,33-3 0-16,-33 3 0 0,36-4 0 0,-36 4 0 16,36-6 0-16,-36 6 0 0,38-5 0 0,-38 5 0 15,41-3 0-15,-41 3 0 0,45-4 0 0,-45 4 0 16,45-4 128-16,-45 4-128 0,39-1 0 0,-39 1 0 0,33-1 192 16,-33 1-192-16,31 0 192 0,-31 0-192 0,0 0 128 0,42-3-128 15,-42 3 0-15,0 0 0 0,39-3 0 0,-39 3 0 16,0 0 0-16,36-4 0 0,-36 4 0 0,0 0 0 15,36-3 0-15,-36 3 0 0,0 0 0 0,38-1 0 16,-38 1 0-16,0 0 0 0,42 0 0 0,-42 0 0 16,0 0 0-16,38 0 0 0,-38 0 0 0,0 0 0 15,38-1 0-15,-38 1 0 0,0 0 0 0,0 0 0 16,39-2 0-16,-39 2 0 0,0 0 0 0,0 0 0 16,35-2 0-16,-35 2 0 0,0 0 0 0,0 0 0 15,34-1 0-15,-34 1 0 0,0 0 0 0,0 0 0 16,33 0 160-16,-33 0-160 0,0 0 0 0,0 0 0 15,31 0 0-15,-31 0 0 0,0 0-176 0,0 0 176 0,35 0-128 16,-26 0 128-16,-9 0 0 0,0 0 0 0,0 0 0 0,32-2 0 16,-32 2 0-16,0 0 0 0,0 0 0 0,40-1 0 15,-40 1 0-15,0 0 0 0,0 0 0 0,40 0 0 16,-40 0 0-16,0 0 0 0,0 0 0 0,31 2 0 16,-31-2 0-16,0 0 0 0,0 0 0 0,0 0 0 15,33 1 0-15,-33-1 0 0,0 0 0 0,0 0 0 16,0 0 0-16,34-1 0 0,-34 1 0 0,0 0 0 15,0 0 0-15,0 0 0 0,32-6 0 0,-32 6 128 16,0 0-128-16,0 0 128 0,0 0-128 0,0 0 128 16,0 0-128-16,0 0-192 0,0 0 64 0,0 0-11200 15,0 0-2240-15</inkml:trace>
  <inkml:trace contextRef="#ctx0" brushRef="#br0" timeOffset="20599.88">9643 9308 5519 0,'0'0'496'0,"0"0"-496"15,0 0 0-15,0 0 0 0,16-31 784 0,-16 31 64 16,0 0 16-16,11-38 0 0,-11 38 480 0,9-48 80 16,-9 25 32-16,-1 2 0 0,-2 4-480 0,-5 2-80 15,-1 2-32-15,-3 2 0 0,-1 4 448 0,-3 0 96 16,-1 2 0-16,-1-1 16 0,-2 2 352 0,-1-1 64 15,-1 1 16-15,3 0 0 0,1 2-544 0,5 1-96 0,3 2-32 0,3 2 0 16,3 1-256-16,1 1-48 0,1 4-16 0,0 1 0 16,2 4-176-16,3 5-48 0,-1 4 0 0,2 2 0 15,-3 0-448-15,2 2-192 0,0 4 176 0,-1 3-176 16,2 5 0-16,-1 3 128 0,-1 3-128 0,0-3 0 16,0-3 0-16,0-2 0 0,-2-4 0 0,0-1 0 15,-2-1 0-15,1-1 144 0,-2-2-144 0,0 0 128 16,-2-1-128-16,-1-4 0 0,1-1 0 0,-1-4 0 15,-1-3-1440-15,0-3-272 16</inkml:trace>
  <inkml:trace contextRef="#ctx0" brushRef="#br0" timeOffset="20817.43">9241 9564 11967 0,'1'0'1072'0,"0"-1"-864"15,1 1-208-15,0 0 0 0,-1 0 2304 0,2 0 400 16,1-1 96-16,-4 1 16 0,0 0-128 0,0 0-32 16,60-4 0-16,-60 4 0 0,52-1-1072 0,-52 1-224 15,65 1-32-15,-30 2-16 0,1-1-544 0,-36-2-128 16,68 3 0-16,-68-3-16 0,54 0-624 0,-54 0 0 16,38-1-144-16,-38 1 144 15,0 0-2560-15,52-5-400 0</inkml:trace>
  <inkml:trace contextRef="#ctx0" brushRef="#br0" timeOffset="21199.9">9889 9635 11967 0,'-1'-1'528'0,"0"-1"112"0,-1 0-512 0,2-1-128 0,0 0 0 0,-1 0 0 16,1-2 1248-16,-2-3 224 0,0-2 32 0,-3-6 16 15,2-3-496-15,-4 0-80 0,0 1-32 0,-2 3 0 16,-1-1-16-16,-2 4 0 0,2 1 0 0,-1 4 0 15,-2 3 608-15,4 5 112 0,-2 3 32 0,1 5 0 16,2 2-48-16,-2 4 0 0,2 4 0 0,-2-1 0 16,6 1-704-16,-1 2-128 0,0 6-48 0,1 0 0 15,1 1-496-15,3-2-96 0,0 0-128 0,3-3 176 16,-2-4-176-16,4-4 0 0,1-2 0 0,0-5 0 16,3-3 0-16,0-2 0 0,0-3 0 0,-9 0 0 15,0 0-704-15,0 0 0 0,35-33-16 0,-35 33 0 16,18-37-624-16,-18 37-128 0,20-44-32 0,-20 44 0 15,16-42 192-15,-16 42 32 0,11-34 16 0,-11 34 0 0,0 0 848 0,7-35 160 16,-7 26 48-16,-1 2 0 0,-1 1 576 0,2 2 112 16,-1 1 32-16,0 1 0 0,-1 3 416 0,0 2 96 15,-2 3 0-15,0 1 16 0,1 5 48 0,1 2 16 16,2 3 0-16,-1 2 0 0,1 3-480 0,1 2-112 16,1 0 0-16,3 0-16 0,1-2-240 0,0-2-64 15,4-3 0-15,-1-4 0 16,3-1-992-16,1-4-208 0</inkml:trace>
  <inkml:trace contextRef="#ctx0" brushRef="#br0" timeOffset="21569.45">10170 9496 11967 0,'-5'-5'1072'0,"2"0"-864"0,-1 1-208 0,0 1 0 0,3 1 2000 0,-3 2 368 0,2 0 64 0,-5 0 0 16,-3 0-192-16,-4 2-32 0,-3 4-16 0,0 2 0 16,0 4-752-16,1 0-160 0,0-1-16 0,3 1-16 15,3-1-320-15,1-2-64 0,4 2-16 0,1-3 0 16,3-1-336-16,2-2-80 0,2 0-16 0,2 0 0 16,1 0-416-16,4-1 0 0,0 2 0 0,0 0 0 0,3-1 0 0,-13-5 0 15,28 10 0-15,-14-5 0 0,-1 1 0 0,1-1 0 16,-1-1 0-16,0 0 0 0,-3 1 0 0,1-1 0 15,0 0 0-15,-3 0 0 0,-2 1-160 0,-2-1 160 16,1 1 0-16,-5-1-144 0,0 2 144 0,-2 0 0 16,-1 1 0-16,-3 0 0 0,-2 2 128 0,0 0 64 15,-2 0 16-15,-3-1 0 0,3 0 96 0,-3-1 16 16,0 0 0-16,-2-3 0 0,-1 1-160 0,2-1-32 16,1-2 0-16,2-1 0 0,0-2-128 0,4-1-192 15,2-1 32-15,2-1-11520 16,2-1-2304-16</inkml:trace>
  <inkml:trace contextRef="#ctx0" brushRef="#br0" timeOffset="21934.6">10211 9554 14735 0,'0'0'1312'0,"2"0"-1056"0,0-1-256 0,-1 0 0 0,3-1 1744 0,0 0 304 15,-4 2 48-15,0 0 16 0,41-18-240 0,-41 18-32 16,45-20-16-16,-45 20 0 0,44-19-992 0,-44 19-192 16,42-15-32-16,-42 15-16 0,41-11 16 0,-41 11 0 15,36-6 0-15,-36 6 0 0,0 0-608 0,0 0 0 16,45-13 0-16,-45 13 0 16,0 0-2048-16,0 0-464 0</inkml:trace>
  <inkml:trace contextRef="#ctx0" brushRef="#br0" timeOffset="22100.46">10395 9399 8287 0,'-4'5'736'15,"1"1"-592"-15,0-2-144 0,-1 4 0 0,1-2 2624 0,0 4 480 0,-3 6 96 0,-4 10 32 16,-2 9-128-16,1 6-32 0,-2 3 0 0,5 0 0 16,1 0-1248-16,3-1-256 0,2-3-48 0,1-6-16 15,4-7-624-15,1-4-128 0,4-8-32 0,1-5 0 16,1-5-720-16,0-2-336 0,1-3 16 0,-11 0-11056 15,0 0-2208-15</inkml:trace>
  <inkml:trace contextRef="#ctx0" brushRef="#br0" timeOffset="22732.76">10509 9619 5519 0,'-2'11'496'0,"-1"-3"-496"0,3 0 0 0,0-3 0 0,0-2 2192 0,3-2 352 15,-1 2 64-15,1 1 16 0,2 2-240 0,4 0-32 16,2-2-16-16,0-3 0 0,-11-1-1008 0,0 0-208 16,42-12-32-16,-42 12-16 0,0 0-416 0,41-30-80 15,-41 30 0-15,0 0-16 0,29-37 16 0,-29 37 0 16,0 0 0-16,0 0 0 0,14-40-320 0,-14 40-48 16,-2-19-16-16,-3 9 0 0,-2 2-64 0,-1-1 0 15,-1 2-128-15,-3 0 192 0,-1 3-192 0,-1 2 0 16,2 3 0-16,-1 3 0 0,0 4 144 0,1 2-144 15,0 2 128-15,1 2-128 0,3 0 336 0,-1 2-16 16,1 7 0-16,0 3 0 0,3 0-96 0,2-3-32 16,2-2 0-16,2-3 0 0,4-4 336 0,1-1 64 0,3-2 16 15,1-2 0-15,3-2-240 0,0-2-48 0,1 0-16 0,2-2 0 16,1 0-304-16,2-2 0 0,-2-2-128 0,-17 1 128 16,37-7 0-16,-37 7-144 0,0 0 144 0,45-29 0 31,-45 29-624-31,0 0-32 0,36-41-16 0,-36 41 0 15,0 0-592-15,25-40-112 0,-25 40-32 0,0 0 0 16,17-42-32-16,-17 42-16 0,0 0 0 0,10-39 0 16,-10 39-16-16,0 0-16 0,0 0 0 0,6-42 0 0,-6 34 1232 0,0 1 256 0,-1 4 0 0,0-1 0 15,0 3 1184-15,-1 2 128 0,1 2 32 0,0 1 0 16,-2 3 32-16,3 2 16 0,-1 4 0 0,0 2 0 16,0 0-64-16,0 2-16 0,1 3 0 0,0-1 0 15,0 1-400-15,0 1-80 0,0 0 0 0,0-1-16 16,1-2-480-16,0-1-80 0,1-1-32 0,0-4 0 0,1-1-224 15,0-3 144-15,0-2-144 0,-1-2 128 0,0-3-128 16,2-1 0-16,-1-2-192 0,1-4 192 0,-4 6 0 0,0 0 0 16,0 0 0-16,19-57 0 0,-19 57 0 0,16-46 192 15,-16 46 0-15,18-46 0 0,-18 46 96 0,0 0 32 16,35-52 0-16,-35 52 0 0,0 0-320 0,44-36 0 16,-44 36 0-16,0 0 0 0,51-22 256 0,-34 18 0 15,1 2 0-15,-4 1 0 0,1 1-256 0,-3 1 0 16,-2 0 0-16,-2 0 0 15,1 1-816-15,-2 0-208 0,0 1-64 0,2-1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1T11:45:5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24362,'549'4989'0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039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561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customXml" Target="../ink/ink10.xml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1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.xml"/><Relationship Id="rId21" Type="http://schemas.openxmlformats.org/officeDocument/2006/relationships/image" Target="../media/image27.png"/><Relationship Id="rId42" Type="http://schemas.openxmlformats.org/officeDocument/2006/relationships/customXml" Target="../ink/ink36.xml"/><Relationship Id="rId47" Type="http://schemas.openxmlformats.org/officeDocument/2006/relationships/image" Target="../media/image40.png"/><Relationship Id="rId63" Type="http://schemas.openxmlformats.org/officeDocument/2006/relationships/image" Target="../media/image48.png"/><Relationship Id="rId68" Type="http://schemas.openxmlformats.org/officeDocument/2006/relationships/customXml" Target="../ink/ink49.xml"/><Relationship Id="rId84" Type="http://schemas.openxmlformats.org/officeDocument/2006/relationships/customXml" Target="../ink/ink57.xml"/><Relationship Id="rId89" Type="http://schemas.openxmlformats.org/officeDocument/2006/relationships/image" Target="../media/image61.png"/><Relationship Id="rId16" Type="http://schemas.openxmlformats.org/officeDocument/2006/relationships/customXml" Target="../ink/ink23.xml"/><Relationship Id="rId11" Type="http://schemas.openxmlformats.org/officeDocument/2006/relationships/image" Target="../media/image21.png"/><Relationship Id="rId32" Type="http://schemas.openxmlformats.org/officeDocument/2006/relationships/customXml" Target="../ink/ink31.xml"/><Relationship Id="rId37" Type="http://schemas.openxmlformats.org/officeDocument/2006/relationships/image" Target="../media/image35.png"/><Relationship Id="rId53" Type="http://schemas.openxmlformats.org/officeDocument/2006/relationships/image" Target="../media/image43.png"/><Relationship Id="rId58" Type="http://schemas.openxmlformats.org/officeDocument/2006/relationships/customXml" Target="../ink/ink44.xml"/><Relationship Id="rId74" Type="http://schemas.openxmlformats.org/officeDocument/2006/relationships/customXml" Target="../ink/ink52.xml"/><Relationship Id="rId79" Type="http://schemas.openxmlformats.org/officeDocument/2006/relationships/image" Target="../media/image56.png"/><Relationship Id="rId5" Type="http://schemas.openxmlformats.org/officeDocument/2006/relationships/image" Target="../media/image18.png"/><Relationship Id="rId90" Type="http://schemas.openxmlformats.org/officeDocument/2006/relationships/customXml" Target="../ink/ink60.xml"/><Relationship Id="rId95" Type="http://schemas.openxmlformats.org/officeDocument/2006/relationships/image" Target="../media/image64.png"/><Relationship Id="rId22" Type="http://schemas.openxmlformats.org/officeDocument/2006/relationships/customXml" Target="../ink/ink26.xml"/><Relationship Id="rId27" Type="http://schemas.openxmlformats.org/officeDocument/2006/relationships/image" Target="../media/image30.png"/><Relationship Id="rId43" Type="http://schemas.openxmlformats.org/officeDocument/2006/relationships/image" Target="../media/image38.png"/><Relationship Id="rId48" Type="http://schemas.openxmlformats.org/officeDocument/2006/relationships/customXml" Target="../ink/ink39.xml"/><Relationship Id="rId64" Type="http://schemas.openxmlformats.org/officeDocument/2006/relationships/customXml" Target="../ink/ink47.xml"/><Relationship Id="rId69" Type="http://schemas.openxmlformats.org/officeDocument/2006/relationships/image" Target="../media/image51.png"/><Relationship Id="rId80" Type="http://schemas.openxmlformats.org/officeDocument/2006/relationships/customXml" Target="../ink/ink55.xml"/><Relationship Id="rId85" Type="http://schemas.openxmlformats.org/officeDocument/2006/relationships/image" Target="../media/image59.png"/><Relationship Id="rId12" Type="http://schemas.openxmlformats.org/officeDocument/2006/relationships/customXml" Target="../ink/ink21.xml"/><Relationship Id="rId17" Type="http://schemas.openxmlformats.org/officeDocument/2006/relationships/image" Target="../media/image24.png"/><Relationship Id="rId25" Type="http://schemas.openxmlformats.org/officeDocument/2006/relationships/image" Target="../media/image29.png"/><Relationship Id="rId33" Type="http://schemas.openxmlformats.org/officeDocument/2006/relationships/image" Target="../media/image33.png"/><Relationship Id="rId38" Type="http://schemas.openxmlformats.org/officeDocument/2006/relationships/customXml" Target="../ink/ink34.xml"/><Relationship Id="rId46" Type="http://schemas.openxmlformats.org/officeDocument/2006/relationships/customXml" Target="../ink/ink38.xml"/><Relationship Id="rId59" Type="http://schemas.openxmlformats.org/officeDocument/2006/relationships/image" Target="../media/image46.png"/><Relationship Id="rId67" Type="http://schemas.openxmlformats.org/officeDocument/2006/relationships/image" Target="../media/image50.png"/><Relationship Id="rId20" Type="http://schemas.openxmlformats.org/officeDocument/2006/relationships/customXml" Target="../ink/ink25.xml"/><Relationship Id="rId41" Type="http://schemas.openxmlformats.org/officeDocument/2006/relationships/image" Target="../media/image37.png"/><Relationship Id="rId54" Type="http://schemas.openxmlformats.org/officeDocument/2006/relationships/customXml" Target="../ink/ink42.xml"/><Relationship Id="rId62" Type="http://schemas.openxmlformats.org/officeDocument/2006/relationships/customXml" Target="../ink/ink46.xml"/><Relationship Id="rId70" Type="http://schemas.openxmlformats.org/officeDocument/2006/relationships/customXml" Target="../ink/ink50.xml"/><Relationship Id="rId75" Type="http://schemas.openxmlformats.org/officeDocument/2006/relationships/image" Target="../media/image54.png"/><Relationship Id="rId83" Type="http://schemas.openxmlformats.org/officeDocument/2006/relationships/image" Target="../media/image58.png"/><Relationship Id="rId88" Type="http://schemas.openxmlformats.org/officeDocument/2006/relationships/customXml" Target="../ink/ink59.xml"/><Relationship Id="rId91" Type="http://schemas.openxmlformats.org/officeDocument/2006/relationships/image" Target="../media/image62.png"/><Relationship Id="rId96" Type="http://schemas.openxmlformats.org/officeDocument/2006/relationships/customXml" Target="../ink/ink6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5" Type="http://schemas.openxmlformats.org/officeDocument/2006/relationships/image" Target="../media/image23.png"/><Relationship Id="rId23" Type="http://schemas.openxmlformats.org/officeDocument/2006/relationships/image" Target="../media/image28.png"/><Relationship Id="rId28" Type="http://schemas.openxmlformats.org/officeDocument/2006/relationships/customXml" Target="../ink/ink29.xml"/><Relationship Id="rId36" Type="http://schemas.openxmlformats.org/officeDocument/2006/relationships/customXml" Target="../ink/ink33.xml"/><Relationship Id="rId49" Type="http://schemas.openxmlformats.org/officeDocument/2006/relationships/image" Target="../media/image41.png"/><Relationship Id="rId57" Type="http://schemas.openxmlformats.org/officeDocument/2006/relationships/image" Target="../media/image45.png"/><Relationship Id="rId10" Type="http://schemas.openxmlformats.org/officeDocument/2006/relationships/customXml" Target="../ink/ink20.xml"/><Relationship Id="rId31" Type="http://schemas.openxmlformats.org/officeDocument/2006/relationships/image" Target="../media/image32.png"/><Relationship Id="rId44" Type="http://schemas.openxmlformats.org/officeDocument/2006/relationships/customXml" Target="../ink/ink37.xml"/><Relationship Id="rId52" Type="http://schemas.openxmlformats.org/officeDocument/2006/relationships/customXml" Target="../ink/ink41.xml"/><Relationship Id="rId60" Type="http://schemas.openxmlformats.org/officeDocument/2006/relationships/customXml" Target="../ink/ink45.xml"/><Relationship Id="rId65" Type="http://schemas.openxmlformats.org/officeDocument/2006/relationships/image" Target="../media/image49.png"/><Relationship Id="rId73" Type="http://schemas.openxmlformats.org/officeDocument/2006/relationships/image" Target="../media/image53.png"/><Relationship Id="rId78" Type="http://schemas.openxmlformats.org/officeDocument/2006/relationships/customXml" Target="../ink/ink54.xml"/><Relationship Id="rId81" Type="http://schemas.openxmlformats.org/officeDocument/2006/relationships/image" Target="../media/image57.png"/><Relationship Id="rId86" Type="http://schemas.openxmlformats.org/officeDocument/2006/relationships/customXml" Target="../ink/ink58.xml"/><Relationship Id="rId94" Type="http://schemas.openxmlformats.org/officeDocument/2006/relationships/customXml" Target="../ink/ink62.xml"/><Relationship Id="rId99" Type="http://schemas.openxmlformats.org/officeDocument/2006/relationships/image" Target="../media/image66.png"/><Relationship Id="rId101" Type="http://schemas.openxmlformats.org/officeDocument/2006/relationships/image" Target="../media/image67.png"/><Relationship Id="rId4" Type="http://schemas.openxmlformats.org/officeDocument/2006/relationships/customXml" Target="../ink/ink17.xml"/><Relationship Id="rId9" Type="http://schemas.openxmlformats.org/officeDocument/2006/relationships/image" Target="../media/image20.png"/><Relationship Id="rId13" Type="http://schemas.openxmlformats.org/officeDocument/2006/relationships/image" Target="../media/image22.png"/><Relationship Id="rId18" Type="http://schemas.openxmlformats.org/officeDocument/2006/relationships/customXml" Target="../ink/ink24.xml"/><Relationship Id="rId39" Type="http://schemas.openxmlformats.org/officeDocument/2006/relationships/image" Target="../media/image36.png"/><Relationship Id="rId34" Type="http://schemas.openxmlformats.org/officeDocument/2006/relationships/customXml" Target="../ink/ink32.xml"/><Relationship Id="rId50" Type="http://schemas.openxmlformats.org/officeDocument/2006/relationships/customXml" Target="../ink/ink40.xml"/><Relationship Id="rId55" Type="http://schemas.openxmlformats.org/officeDocument/2006/relationships/image" Target="../media/image44.png"/><Relationship Id="rId76" Type="http://schemas.openxmlformats.org/officeDocument/2006/relationships/customXml" Target="../ink/ink53.xml"/><Relationship Id="rId97" Type="http://schemas.openxmlformats.org/officeDocument/2006/relationships/image" Target="../media/image65.png"/><Relationship Id="rId7" Type="http://schemas.openxmlformats.org/officeDocument/2006/relationships/image" Target="../media/image19.png"/><Relationship Id="rId71" Type="http://schemas.openxmlformats.org/officeDocument/2006/relationships/image" Target="../media/image52.png"/><Relationship Id="rId92" Type="http://schemas.openxmlformats.org/officeDocument/2006/relationships/customXml" Target="../ink/ink61.xml"/><Relationship Id="rId2" Type="http://schemas.openxmlformats.org/officeDocument/2006/relationships/chart" Target="../charts/chart9.xml"/><Relationship Id="rId29" Type="http://schemas.openxmlformats.org/officeDocument/2006/relationships/image" Target="../media/image31.png"/><Relationship Id="rId24" Type="http://schemas.openxmlformats.org/officeDocument/2006/relationships/customXml" Target="../ink/ink27.xml"/><Relationship Id="rId40" Type="http://schemas.openxmlformats.org/officeDocument/2006/relationships/customXml" Target="../ink/ink35.xml"/><Relationship Id="rId45" Type="http://schemas.openxmlformats.org/officeDocument/2006/relationships/image" Target="../media/image39.png"/><Relationship Id="rId66" Type="http://schemas.openxmlformats.org/officeDocument/2006/relationships/customXml" Target="../ink/ink48.xml"/><Relationship Id="rId87" Type="http://schemas.openxmlformats.org/officeDocument/2006/relationships/image" Target="../media/image60.png"/><Relationship Id="rId61" Type="http://schemas.openxmlformats.org/officeDocument/2006/relationships/image" Target="../media/image47.png"/><Relationship Id="rId82" Type="http://schemas.openxmlformats.org/officeDocument/2006/relationships/customXml" Target="../ink/ink56.xml"/><Relationship Id="rId19" Type="http://schemas.openxmlformats.org/officeDocument/2006/relationships/image" Target="../media/image26.png"/><Relationship Id="rId14" Type="http://schemas.openxmlformats.org/officeDocument/2006/relationships/customXml" Target="../ink/ink22.xml"/><Relationship Id="rId30" Type="http://schemas.openxmlformats.org/officeDocument/2006/relationships/customXml" Target="../ink/ink30.xml"/><Relationship Id="rId35" Type="http://schemas.openxmlformats.org/officeDocument/2006/relationships/image" Target="../media/image34.png"/><Relationship Id="rId56" Type="http://schemas.openxmlformats.org/officeDocument/2006/relationships/customXml" Target="../ink/ink43.xml"/><Relationship Id="rId77" Type="http://schemas.openxmlformats.org/officeDocument/2006/relationships/image" Target="../media/image55.png"/><Relationship Id="rId100" Type="http://schemas.openxmlformats.org/officeDocument/2006/relationships/customXml" Target="../ink/ink65.xml"/><Relationship Id="rId8" Type="http://schemas.openxmlformats.org/officeDocument/2006/relationships/customXml" Target="../ink/ink19.xml"/><Relationship Id="rId51" Type="http://schemas.openxmlformats.org/officeDocument/2006/relationships/image" Target="../media/image42.png"/><Relationship Id="rId72" Type="http://schemas.openxmlformats.org/officeDocument/2006/relationships/customXml" Target="../ink/ink51.xml"/><Relationship Id="rId93" Type="http://schemas.openxmlformats.org/officeDocument/2006/relationships/image" Target="../media/image63.png"/><Relationship Id="rId98" Type="http://schemas.openxmlformats.org/officeDocument/2006/relationships/customXml" Target="../ink/ink64.xml"/><Relationship Id="rId3" Type="http://schemas.openxmlformats.org/officeDocument/2006/relationships/chart" Target="../charts/char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customXml" Target="../ink/ink6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customXml" Target="../ink/ink67.xml"/><Relationship Id="rId7" Type="http://schemas.openxmlformats.org/officeDocument/2006/relationships/customXml" Target="../ink/ink6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customXml" Target="../ink/ink68.xml"/><Relationship Id="rId4" Type="http://schemas.openxmlformats.org/officeDocument/2006/relationships/image" Target="../media/image2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customXml" Target="../ink/ink7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3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Adder Tree / MAC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-180528" y="6552265"/>
            <a:ext cx="3816424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</a:t>
            </a:r>
            <a:r>
              <a:rPr kumimoji="0" lang="en-US" altLang="zh-TW" b="0" dirty="0" err="1"/>
              <a:t>TemplateCredit</a:t>
            </a:r>
            <a:r>
              <a:rPr kumimoji="0" lang="en-US" altLang="zh-TW" b="0" dirty="0"/>
              <a:t> : Jie-Hong Roland Jiang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F900A-8CBE-7A6F-75D4-FC817098C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8F5DCB-8BA1-694B-E139-39AC264E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 Sizing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C7FD3B-297B-89B9-BFA7-CBAF5BED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0576C1-C2AD-2069-34DF-7FD9474E7A98}"/>
              </a:ext>
            </a:extLst>
          </p:cNvPr>
          <p:cNvSpPr/>
          <p:nvPr/>
        </p:nvSpPr>
        <p:spPr bwMode="auto">
          <a:xfrm>
            <a:off x="1554058" y="4497225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CE8CD4-315A-9B18-426F-1294DD5E7032}"/>
              </a:ext>
            </a:extLst>
          </p:cNvPr>
          <p:cNvSpPr/>
          <p:nvPr/>
        </p:nvSpPr>
        <p:spPr bwMode="auto">
          <a:xfrm>
            <a:off x="1554058" y="5019943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70BBE7-5467-3076-0327-05B17600B723}"/>
              </a:ext>
            </a:extLst>
          </p:cNvPr>
          <p:cNvSpPr/>
          <p:nvPr/>
        </p:nvSpPr>
        <p:spPr bwMode="auto">
          <a:xfrm>
            <a:off x="1548506" y="5542234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80F988-0111-F11F-549E-A6CFDC152427}"/>
              </a:ext>
            </a:extLst>
          </p:cNvPr>
          <p:cNvSpPr/>
          <p:nvPr/>
        </p:nvSpPr>
        <p:spPr bwMode="auto">
          <a:xfrm>
            <a:off x="1548506" y="6064525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48DC50-0FC9-8633-1676-196F9A83DBF7}"/>
              </a:ext>
            </a:extLst>
          </p:cNvPr>
          <p:cNvSpPr/>
          <p:nvPr/>
        </p:nvSpPr>
        <p:spPr bwMode="auto">
          <a:xfrm>
            <a:off x="2274138" y="5019943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4460C7-3E9D-85C8-C823-9CF941D78E82}"/>
              </a:ext>
            </a:extLst>
          </p:cNvPr>
          <p:cNvSpPr/>
          <p:nvPr/>
        </p:nvSpPr>
        <p:spPr bwMode="auto">
          <a:xfrm>
            <a:off x="2268586" y="5542234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2997B1-1894-C005-6A8D-5CCAE5883745}"/>
              </a:ext>
            </a:extLst>
          </p:cNvPr>
          <p:cNvSpPr/>
          <p:nvPr/>
        </p:nvSpPr>
        <p:spPr bwMode="auto">
          <a:xfrm>
            <a:off x="2988666" y="5236763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757DA7C-1475-A3BE-7DD9-0FCA73591A3D}"/>
              </a:ext>
            </a:extLst>
          </p:cNvPr>
          <p:cNvSpPr/>
          <p:nvPr/>
        </p:nvSpPr>
        <p:spPr bwMode="auto">
          <a:xfrm>
            <a:off x="5796136" y="5282974"/>
            <a:ext cx="231580" cy="16901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1FF67E-7D4A-E1DD-31F7-1C1B197E338A}"/>
              </a:ext>
            </a:extLst>
          </p:cNvPr>
          <p:cNvSpPr/>
          <p:nvPr/>
        </p:nvSpPr>
        <p:spPr bwMode="auto">
          <a:xfrm>
            <a:off x="6163147" y="5026284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BFD99A-0A2B-6209-41C8-EBD64D3E7B0F}"/>
              </a:ext>
            </a:extLst>
          </p:cNvPr>
          <p:cNvSpPr/>
          <p:nvPr/>
        </p:nvSpPr>
        <p:spPr bwMode="auto">
          <a:xfrm>
            <a:off x="6157595" y="5548575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4786A6-08D3-917C-EC08-63D518050269}"/>
              </a:ext>
            </a:extLst>
          </p:cNvPr>
          <p:cNvSpPr/>
          <p:nvPr/>
        </p:nvSpPr>
        <p:spPr bwMode="auto">
          <a:xfrm>
            <a:off x="6877675" y="5019943"/>
            <a:ext cx="875786" cy="95433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381FF4F-5B28-353B-1E59-8DA2256FD97D}"/>
              </a:ext>
            </a:extLst>
          </p:cNvPr>
          <p:cNvSpPr/>
          <p:nvPr/>
        </p:nvSpPr>
        <p:spPr bwMode="auto">
          <a:xfrm>
            <a:off x="5796136" y="5019943"/>
            <a:ext cx="231580" cy="16901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87B06EF-9794-E871-659B-9B0BE4C80A9E}"/>
              </a:ext>
            </a:extLst>
          </p:cNvPr>
          <p:cNvSpPr/>
          <p:nvPr/>
        </p:nvSpPr>
        <p:spPr bwMode="auto">
          <a:xfrm>
            <a:off x="5796136" y="5805264"/>
            <a:ext cx="231580" cy="16901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AD7B7CA-B43D-686A-0944-FAC28313B23F}"/>
              </a:ext>
            </a:extLst>
          </p:cNvPr>
          <p:cNvSpPr/>
          <p:nvPr/>
        </p:nvSpPr>
        <p:spPr bwMode="auto">
          <a:xfrm>
            <a:off x="5796136" y="5542233"/>
            <a:ext cx="231580" cy="16901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52CE29B-640A-8C2E-78C9-744BD4D37767}"/>
              </a:ext>
            </a:extLst>
          </p:cNvPr>
          <p:cNvCxnSpPr/>
          <p:nvPr/>
        </p:nvCxnSpPr>
        <p:spPr bwMode="auto">
          <a:xfrm>
            <a:off x="4074338" y="5542232"/>
            <a:ext cx="129614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C4E42E4A-1952-AF55-2EF7-4B68549914B3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High Vth for first few stages </a:t>
            </a:r>
          </a:p>
          <a:p>
            <a:pPr lvl="1"/>
            <a:r>
              <a:rPr lang="en-US" altLang="zh-TW" b="0" dirty="0"/>
              <a:t>But I don’t know how to modify Vth</a:t>
            </a:r>
          </a:p>
          <a:p>
            <a:r>
              <a:rPr lang="en-US" altLang="zh-TW" b="0" dirty="0"/>
              <a:t>Design first few stages smaller and last 2  stages larger </a:t>
            </a:r>
          </a:p>
          <a:p>
            <a:pPr lvl="1"/>
            <a:r>
              <a:rPr lang="en-US" altLang="zh-TW" b="0" dirty="0"/>
              <a:t>Alternative approach</a:t>
            </a:r>
          </a:p>
          <a:p>
            <a:pPr lvl="1"/>
            <a:r>
              <a:rPr lang="en-US" altLang="zh-TW" b="0" dirty="0"/>
              <a:t>May require more area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B4FE5B22-F429-7C9C-2DCA-7C58F6C7DFC8}"/>
                  </a:ext>
                </a:extLst>
              </p14:cNvPr>
              <p14:cNvContentPartPr/>
              <p14:nvPr/>
            </p14:nvContentPartPr>
            <p14:xfrm>
              <a:off x="898200" y="3023280"/>
              <a:ext cx="7367400" cy="53676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B4FE5B22-F429-7C9C-2DCA-7C58F6C7DF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8840" y="3013920"/>
                <a:ext cx="7386120" cy="55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603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C1837-8B0D-94F7-85F5-83F96F3DD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07B28F-CCC5-1DB8-447B-3EF44671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 Sizing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B14FFA-86C9-94D2-CD18-B6C1CED1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1218EB5D-4CDE-BDF4-8B10-5B7DC36CC951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Applied on the interleaved design</a:t>
            </a:r>
          </a:p>
          <a:p>
            <a:pPr lvl="1"/>
            <a:r>
              <a:rPr lang="en-US" altLang="zh-TW" b="0" dirty="0"/>
              <a:t>Energy efficiency: 0.26 -&gt; 0.29 TOPS/W</a:t>
            </a:r>
          </a:p>
          <a:p>
            <a:pPr lvl="1"/>
            <a:r>
              <a:rPr lang="en-US" altLang="zh-TW" b="0" dirty="0"/>
              <a:t>Area efficiency: 2.97 -&gt; 2.81 TOPS/mm</a:t>
            </a:r>
            <a:r>
              <a:rPr lang="en-US" altLang="zh-TW" sz="700" b="0" dirty="0"/>
              <a:t>2</a:t>
            </a:r>
          </a:p>
          <a:p>
            <a:endParaRPr lang="en-US" altLang="zh-TW" b="0" dirty="0"/>
          </a:p>
          <a:p>
            <a:r>
              <a:rPr lang="en-US" altLang="zh-TW" b="0" dirty="0"/>
              <a:t>Slight improvement on energy efficiency</a:t>
            </a:r>
          </a:p>
          <a:p>
            <a:pPr lvl="1"/>
            <a:r>
              <a:rPr lang="en-US" altLang="zh-TW" b="0" dirty="0"/>
              <a:t>Area efficiency dropped, but not much</a:t>
            </a:r>
          </a:p>
          <a:p>
            <a:endParaRPr lang="en-US" altLang="zh-TW" b="0" dirty="0"/>
          </a:p>
          <a:p>
            <a:endParaRPr lang="en-US" altLang="zh-TW" b="0" dirty="0"/>
          </a:p>
          <a:p>
            <a:pPr lvl="1"/>
            <a:endParaRPr lang="en-US" altLang="zh-TW" sz="2800" b="0" dirty="0"/>
          </a:p>
          <a:p>
            <a:pPr lvl="1"/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160190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9B864-83E3-8081-C76B-8935F1635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3AFBFB-6A72-F018-4EB8-EFCD7052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 Sizing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57159E-E247-1F40-4DD5-07C0A234C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48" y="1344032"/>
            <a:ext cx="8229600" cy="4530725"/>
          </a:xfrm>
        </p:spPr>
        <p:txBody>
          <a:bodyPr/>
          <a:lstStyle/>
          <a:p>
            <a:r>
              <a:rPr lang="en-US" altLang="zh-TW" dirty="0"/>
              <a:t>AND					1.8(6)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VDD1					0.7(2)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VDD2					1(0.8)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VDD3					0.8(0.6)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VDD4					0.8(0.7)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VDD5					0.6(0.5)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VDD6					0.6(0.15)	mA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AC7560-4B1A-4692-AE63-8141A2FE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4D3252-B659-FB47-3CCB-53FF42152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12777"/>
            <a:ext cx="3960440" cy="53166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49E921DE-3784-51A9-B669-510E757DE78B}"/>
                  </a:ext>
                </a:extLst>
              </p14:cNvPr>
              <p14:cNvContentPartPr/>
              <p14:nvPr/>
            </p14:nvContentPartPr>
            <p14:xfrm>
              <a:off x="2742736" y="1584847"/>
              <a:ext cx="198000" cy="179640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49E921DE-3784-51A9-B669-510E757DE7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3736" y="1576207"/>
                <a:ext cx="215640" cy="18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3D1A4E69-F12E-F2BC-FD7C-60DE868A3557}"/>
                  </a:ext>
                </a:extLst>
              </p14:cNvPr>
              <p14:cNvContentPartPr/>
              <p14:nvPr/>
            </p14:nvContentPartPr>
            <p14:xfrm>
              <a:off x="2940376" y="3380887"/>
              <a:ext cx="1901520" cy="3375360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3D1A4E69-F12E-F2BC-FD7C-60DE868A35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31376" y="3371887"/>
                <a:ext cx="1919160" cy="339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3773D7AA-0B58-9C71-CEC0-FB2A4CD9BF74}"/>
                  </a:ext>
                </a:extLst>
              </p14:cNvPr>
              <p14:cNvContentPartPr/>
              <p14:nvPr/>
            </p14:nvContentPartPr>
            <p14:xfrm>
              <a:off x="4124056" y="1539127"/>
              <a:ext cx="1954440" cy="442116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3773D7AA-0B58-9C71-CEC0-FB2A4CD9BF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15416" y="1530127"/>
                <a:ext cx="1972080" cy="443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7264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0D030-A083-B873-DEB6-499935171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6EC3E-0D31-CB66-2FE7-AA0F7FFB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 Sizing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AC6B6F-2A83-34BD-AC0C-7E0BA326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1C64EC8C-5687-910F-05DF-0344D426C85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Apply on the original design</a:t>
            </a:r>
          </a:p>
          <a:p>
            <a:endParaRPr lang="en-US" altLang="zh-TW" b="0" dirty="0"/>
          </a:p>
          <a:p>
            <a:r>
              <a:rPr lang="en-US" altLang="zh-TW" b="0" dirty="0"/>
              <a:t>Energy efficiency</a:t>
            </a:r>
          </a:p>
          <a:p>
            <a:pPr lvl="1"/>
            <a:r>
              <a:rPr lang="en-US" altLang="zh-TW" b="0" dirty="0"/>
              <a:t>0.33 -&gt; 0.36 TOPS/W</a:t>
            </a:r>
          </a:p>
          <a:p>
            <a:r>
              <a:rPr lang="en-US" altLang="zh-TW" b="0" dirty="0"/>
              <a:t>Area efficiency</a:t>
            </a:r>
          </a:p>
          <a:p>
            <a:pPr lvl="1"/>
            <a:r>
              <a:rPr lang="en-US" altLang="zh-TW" b="0" dirty="0"/>
              <a:t>2.30 -&gt; 1.27 TOPS/mm</a:t>
            </a:r>
            <a:r>
              <a:rPr lang="en-US" altLang="zh-TW" sz="1100" b="0" dirty="0"/>
              <a:t>2</a:t>
            </a:r>
          </a:p>
          <a:p>
            <a:pPr lvl="1"/>
            <a:r>
              <a:rPr lang="en-US" altLang="zh-TW" b="0" dirty="0"/>
              <a:t>Since minimum width is 250nm, increase L to lower drain current -&gt; more area -&gt; bad result</a:t>
            </a:r>
          </a:p>
          <a:p>
            <a:endParaRPr lang="en-US" altLang="zh-TW" b="0" dirty="0"/>
          </a:p>
          <a:p>
            <a:endParaRPr lang="en-US" altLang="zh-TW" b="0" dirty="0"/>
          </a:p>
          <a:p>
            <a:endParaRPr lang="en-US" altLang="zh-TW" b="0" dirty="0"/>
          </a:p>
          <a:p>
            <a:pPr lvl="1"/>
            <a:endParaRPr lang="en-US" altLang="zh-TW" sz="2800" b="0" dirty="0"/>
          </a:p>
          <a:p>
            <a:pPr lvl="1"/>
            <a:endParaRPr lang="zh-TW" altLang="en-US" b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D97A72D3-F0EF-BACD-0E8A-55A3CBD3A264}"/>
                  </a:ext>
                </a:extLst>
              </p14:cNvPr>
              <p14:cNvContentPartPr/>
              <p14:nvPr/>
            </p14:nvContentPartPr>
            <p14:xfrm>
              <a:off x="5449320" y="4074840"/>
              <a:ext cx="2840400" cy="49392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D97A72D3-F0EF-BACD-0E8A-55A3CBD3A2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9960" y="4065480"/>
                <a:ext cx="2859120" cy="5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36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2BA3F-4A44-1BEB-E334-793CE0C71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CA54455-3957-55EC-762F-47F53EC6E2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591" b="50165"/>
          <a:stretch/>
        </p:blipFill>
        <p:spPr>
          <a:xfrm>
            <a:off x="3615779" y="4005064"/>
            <a:ext cx="5528221" cy="285293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FB524C3-DF0A-78F0-7359-9020DC5F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Adder Tree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DDFE4F-4A4E-A037-A108-67D235B6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27945B01-F8C6-5083-855A-390222C5DFA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Calculate 64 1-bit input with groups of </a:t>
            </a:r>
            <a:br>
              <a:rPr lang="en-US" altLang="zh-TW" b="0" dirty="0"/>
            </a:br>
            <a:r>
              <a:rPr lang="en-US" altLang="zh-TW" b="0" dirty="0"/>
              <a:t>2 input adders</a:t>
            </a:r>
          </a:p>
          <a:p>
            <a:pPr lvl="1"/>
            <a:r>
              <a:rPr lang="en-US" altLang="zh-TW" b="0" dirty="0"/>
              <a:t>FA has 3 degree of freedom at input but we only utilize 2 of them</a:t>
            </a:r>
          </a:p>
          <a:p>
            <a:pPr lvl="1"/>
            <a:r>
              <a:rPr lang="en-US" altLang="zh-TW" b="0" dirty="0"/>
              <a:t>We should use the FA fully</a:t>
            </a:r>
          </a:p>
          <a:p>
            <a:r>
              <a:rPr lang="en-US" altLang="zh-TW" b="0" dirty="0"/>
              <a:t>Carry save adder design</a:t>
            </a:r>
          </a:p>
          <a:p>
            <a:pPr lvl="1"/>
            <a:r>
              <a:rPr lang="en-US" altLang="zh-TW" b="0" dirty="0"/>
              <a:t>Multiple input</a:t>
            </a:r>
          </a:p>
          <a:p>
            <a:endParaRPr lang="en-US" altLang="zh-TW" b="0" dirty="0"/>
          </a:p>
          <a:p>
            <a:endParaRPr lang="en-US" altLang="zh-TW" b="0" dirty="0"/>
          </a:p>
          <a:p>
            <a:endParaRPr lang="en-US" altLang="zh-TW" b="0" dirty="0"/>
          </a:p>
          <a:p>
            <a:pPr lvl="1"/>
            <a:endParaRPr lang="en-US" altLang="zh-TW" sz="2800" b="0" dirty="0"/>
          </a:p>
          <a:p>
            <a:pPr lvl="1"/>
            <a:endParaRPr lang="zh-TW" altLang="en-US" b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BA6121C7-962E-1E95-14BD-3AB8D4861C9D}"/>
                  </a:ext>
                </a:extLst>
              </p14:cNvPr>
              <p14:cNvContentPartPr/>
              <p14:nvPr/>
            </p14:nvContentPartPr>
            <p14:xfrm>
              <a:off x="6349880" y="5822560"/>
              <a:ext cx="360" cy="36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BA6121C7-962E-1E95-14BD-3AB8D4861C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40880" y="58139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DBE4DAFF-87D7-5DDD-BACC-A9AC086BF0EA}"/>
                  </a:ext>
                </a:extLst>
              </p14:cNvPr>
              <p14:cNvContentPartPr/>
              <p14:nvPr/>
            </p14:nvContentPartPr>
            <p14:xfrm>
              <a:off x="8564760" y="5162400"/>
              <a:ext cx="486000" cy="59184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DBE4DAFF-87D7-5DDD-BACC-A9AC086BF0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55400" y="5153040"/>
                <a:ext cx="504720" cy="61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6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675C6-7C14-855A-0460-B420A923B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42C16-F518-7751-B6E1-191981A4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Adder Tree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689C5A-BA54-36EC-F723-F56A95A5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D0DB0923-E209-7563-D448-23317446B0B4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b="0" dirty="0"/>
          </a:p>
          <a:p>
            <a:endParaRPr lang="en-US" altLang="zh-TW" b="0" dirty="0"/>
          </a:p>
          <a:p>
            <a:endParaRPr lang="en-US" altLang="zh-TW" b="0" dirty="0"/>
          </a:p>
          <a:p>
            <a:pPr lvl="1"/>
            <a:endParaRPr lang="en-US" altLang="zh-TW" sz="2800" b="0" dirty="0"/>
          </a:p>
          <a:p>
            <a:pPr lvl="1"/>
            <a:endParaRPr lang="zh-TW" altLang="en-US" b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F9B32872-03F5-647E-62BD-62942A037E37}"/>
                  </a:ext>
                </a:extLst>
              </p14:cNvPr>
              <p14:cNvContentPartPr/>
              <p14:nvPr/>
            </p14:nvContentPartPr>
            <p14:xfrm>
              <a:off x="140760" y="1524240"/>
              <a:ext cx="6615000" cy="497520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F9B32872-03F5-647E-62BD-62942A037E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400" y="1514880"/>
                <a:ext cx="6633720" cy="499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6299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C756C-E187-B903-2634-F77188CD9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CB627-3906-177D-5041-C6CF6687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Carry Save Adder Tree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0082E3-7977-9BCA-5C9C-4AAB01BB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AC996CB8-7F0C-ECE7-A40F-3108804F3F93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For regular 64b to 6b adder tree</a:t>
            </a:r>
          </a:p>
          <a:p>
            <a:pPr lvl="1"/>
            <a:r>
              <a:rPr lang="en-US" altLang="zh-TW" b="0" dirty="0"/>
              <a:t>Require 120 Full adders</a:t>
            </a:r>
          </a:p>
          <a:p>
            <a:pPr lvl="1"/>
            <a:r>
              <a:rPr lang="en-US" altLang="zh-TW" b="0" dirty="0"/>
              <a:t>Ripple carry adders propagate carries in every stage</a:t>
            </a:r>
          </a:p>
          <a:p>
            <a:pPr lvl="1"/>
            <a:r>
              <a:rPr lang="en-US" altLang="zh-TW" b="0" dirty="0"/>
              <a:t>Long critical path</a:t>
            </a:r>
          </a:p>
          <a:p>
            <a:r>
              <a:rPr lang="en-US" altLang="zh-TW" b="0" dirty="0"/>
              <a:t>Carry save adder design</a:t>
            </a:r>
          </a:p>
          <a:p>
            <a:pPr lvl="1"/>
            <a:r>
              <a:rPr lang="en-US" altLang="zh-TW" b="0" dirty="0"/>
              <a:t>Only 67 full adders is used</a:t>
            </a:r>
          </a:p>
          <a:p>
            <a:pPr lvl="1"/>
            <a:r>
              <a:rPr lang="en-US" altLang="zh-TW" b="0" dirty="0"/>
              <a:t>Only need to propagate carry in the last stage</a:t>
            </a:r>
          </a:p>
          <a:p>
            <a:pPr lvl="1"/>
            <a:r>
              <a:rPr lang="en-US" altLang="zh-TW" b="0" dirty="0"/>
              <a:t>Relatively short critical path</a:t>
            </a:r>
          </a:p>
          <a:p>
            <a:endParaRPr lang="en-US" altLang="zh-TW" b="0" dirty="0"/>
          </a:p>
          <a:p>
            <a:endParaRPr lang="en-US" altLang="zh-TW" b="0" dirty="0"/>
          </a:p>
          <a:p>
            <a:endParaRPr lang="en-US" altLang="zh-TW" b="0" dirty="0"/>
          </a:p>
          <a:p>
            <a:pPr lvl="1"/>
            <a:endParaRPr lang="en-US" altLang="zh-TW" sz="2800" b="0" dirty="0"/>
          </a:p>
          <a:p>
            <a:pPr lvl="1"/>
            <a:endParaRPr lang="zh-TW" altLang="en-US" b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C7A4E43C-96E8-0958-8059-FFBFD4014303}"/>
                  </a:ext>
                </a:extLst>
              </p14:cNvPr>
              <p14:cNvContentPartPr/>
              <p14:nvPr/>
            </p14:nvContentPartPr>
            <p14:xfrm>
              <a:off x="5492160" y="4420800"/>
              <a:ext cx="1650600" cy="25632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C7A4E43C-96E8-0958-8059-FFBFD40143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2800" y="4411440"/>
                <a:ext cx="1669320" cy="2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9464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9A46E-90D8-A492-B800-98F1E8AF6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EBC9A-D59C-A9ED-BBA9-EE61F07F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CSA Tree Performance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3179B6-2B97-6E75-A445-13B0FF2F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AF087430-C1B5-CCC7-732B-CB899CD23365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0.45 TOPS/W</a:t>
            </a:r>
          </a:p>
          <a:p>
            <a:pPr lvl="1"/>
            <a:r>
              <a:rPr lang="en-US" altLang="zh-TW" b="0" dirty="0"/>
              <a:t>36% improvement </a:t>
            </a:r>
            <a:r>
              <a:rPr lang="en-US" altLang="zh-TW" b="0" dirty="0" err="1"/>
              <a:t>w.r.t.</a:t>
            </a:r>
            <a:r>
              <a:rPr lang="en-US" altLang="zh-TW" b="0" dirty="0"/>
              <a:t> the original design </a:t>
            </a:r>
          </a:p>
          <a:p>
            <a:r>
              <a:rPr lang="en-US" altLang="zh-TW" b="0" dirty="0"/>
              <a:t>4.33 TOPS/mm</a:t>
            </a:r>
            <a:r>
              <a:rPr lang="en-US" altLang="zh-TW" sz="1600" b="0" dirty="0"/>
              <a:t>2</a:t>
            </a:r>
          </a:p>
          <a:p>
            <a:pPr lvl="1"/>
            <a:r>
              <a:rPr lang="en-US" altLang="zh-TW" b="0" dirty="0"/>
              <a:t>88% improvement </a:t>
            </a:r>
            <a:r>
              <a:rPr lang="en-US" altLang="zh-TW" b="0" dirty="0" err="1"/>
              <a:t>w.r.t.</a:t>
            </a:r>
            <a:r>
              <a:rPr lang="en-US" altLang="zh-TW" b="0" dirty="0"/>
              <a:t> the original design</a:t>
            </a:r>
          </a:p>
          <a:p>
            <a:r>
              <a:rPr lang="en-US" altLang="zh-TW" b="0" dirty="0"/>
              <a:t> 2.3 ns cycle time</a:t>
            </a:r>
          </a:p>
          <a:p>
            <a:pPr lvl="1"/>
            <a:r>
              <a:rPr lang="en-US" altLang="zh-TW" b="0" dirty="0"/>
              <a:t>15% less than the original design</a:t>
            </a:r>
          </a:p>
          <a:p>
            <a:endParaRPr lang="en-US" altLang="zh-TW" b="0" dirty="0"/>
          </a:p>
          <a:p>
            <a:pPr lvl="1"/>
            <a:endParaRPr lang="en-US" altLang="zh-TW" sz="2800" b="0" dirty="0"/>
          </a:p>
          <a:p>
            <a:pPr lvl="1"/>
            <a:endParaRPr lang="zh-TW" altLang="en-US" b="0" dirty="0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38B1DA4B-8F50-9902-8AF9-3ADCAF13FF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022627"/>
              </p:ext>
            </p:extLst>
          </p:nvPr>
        </p:nvGraphicFramePr>
        <p:xfrm>
          <a:off x="4506538" y="4509120"/>
          <a:ext cx="4637462" cy="234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E3E0F409-3E9A-C174-9771-5BA16B2B2B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414851"/>
              </p:ext>
            </p:extLst>
          </p:nvPr>
        </p:nvGraphicFramePr>
        <p:xfrm>
          <a:off x="0" y="4114800"/>
          <a:ext cx="47411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3170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C1948-2C0D-731B-CCA7-8D3651C3E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D6B946-2BEE-F7F6-A236-5683EB93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CSA Tree with interleaving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894031-DDDC-6213-342B-CD8AC593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83F24279-CBAA-6C06-A1D1-C79A5C767260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7931224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1</a:t>
            </a:r>
            <a:r>
              <a:rPr lang="en-US" altLang="zh-TW" b="0" baseline="30000" dirty="0"/>
              <a:t>st</a:t>
            </a:r>
            <a:r>
              <a:rPr lang="en-US" altLang="zh-TW" b="0" dirty="0"/>
              <a:t> stage: 14T, 2</a:t>
            </a:r>
            <a:r>
              <a:rPr lang="en-US" altLang="zh-TW" b="0" baseline="30000" dirty="0"/>
              <a:t>nd</a:t>
            </a:r>
            <a:r>
              <a:rPr lang="en-US" altLang="zh-TW" b="0" dirty="0"/>
              <a:t> stage: 28T …… </a:t>
            </a:r>
          </a:p>
          <a:p>
            <a:pPr lvl="1"/>
            <a:r>
              <a:rPr lang="en-US" altLang="zh-TW" b="0" dirty="0"/>
              <a:t>But ensure output are driven by 28T FA</a:t>
            </a:r>
          </a:p>
          <a:p>
            <a:pPr lvl="1"/>
            <a:r>
              <a:rPr lang="en-US" altLang="zh-TW" b="0" dirty="0"/>
              <a:t>37/67 FAs are replaced by 14T FA</a:t>
            </a:r>
          </a:p>
          <a:p>
            <a:pPr lvl="5"/>
            <a:endParaRPr lang="en-US" altLang="zh-TW" b="0" dirty="0"/>
          </a:p>
          <a:p>
            <a:r>
              <a:rPr lang="en-US" altLang="zh-TW" b="0" dirty="0"/>
              <a:t>Performance</a:t>
            </a:r>
          </a:p>
          <a:p>
            <a:pPr lvl="1"/>
            <a:r>
              <a:rPr lang="en-US" altLang="zh-TW" b="0" dirty="0"/>
              <a:t>0.43 TOPS/W, 4.47 TOPS/mm</a:t>
            </a:r>
            <a:r>
              <a:rPr lang="en-US" altLang="zh-TW" sz="2000" b="0" dirty="0"/>
              <a:t>2</a:t>
            </a:r>
            <a:endParaRPr lang="en-US" altLang="zh-TW" b="0" dirty="0"/>
          </a:p>
          <a:p>
            <a:endParaRPr lang="en-US" altLang="zh-TW" b="0" dirty="0"/>
          </a:p>
          <a:p>
            <a:endParaRPr lang="en-US" altLang="zh-TW" b="0" dirty="0"/>
          </a:p>
          <a:p>
            <a:pPr lvl="1"/>
            <a:endParaRPr lang="zh-TW" altLang="en-US" b="0" dirty="0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D419C623-2FFC-4BF4-848D-5C9B6A5A77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348871"/>
              </p:ext>
            </p:extLst>
          </p:nvPr>
        </p:nvGraphicFramePr>
        <p:xfrm>
          <a:off x="0" y="4005064"/>
          <a:ext cx="5580112" cy="2872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610219B4-3BFC-4D4F-B9E6-2232159880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251411"/>
              </p:ext>
            </p:extLst>
          </p:nvPr>
        </p:nvGraphicFramePr>
        <p:xfrm>
          <a:off x="5580112" y="4149080"/>
          <a:ext cx="3714135" cy="2704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C68F4F5A-0D52-8053-D457-486E8696AC09}"/>
                  </a:ext>
                </a:extLst>
              </p14:cNvPr>
              <p14:cNvContentPartPr/>
              <p14:nvPr/>
            </p14:nvContentPartPr>
            <p14:xfrm>
              <a:off x="6296400" y="2909160"/>
              <a:ext cx="1606680" cy="101520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C68F4F5A-0D52-8053-D457-486E8696AC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87040" y="2899800"/>
                <a:ext cx="1625400" cy="10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A002F518-4217-2CC6-968C-E4BC284EE4B3}"/>
                  </a:ext>
                </a:extLst>
              </p14:cNvPr>
              <p14:cNvContentPartPr/>
              <p14:nvPr/>
            </p14:nvContentPartPr>
            <p14:xfrm>
              <a:off x="530280" y="4296600"/>
              <a:ext cx="3143160" cy="178344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A002F518-4217-2CC6-968C-E4BC284EE4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0920" y="4287240"/>
                <a:ext cx="3161880" cy="180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群組 24">
            <a:extLst>
              <a:ext uri="{FF2B5EF4-FFF2-40B4-BE49-F238E27FC236}">
                <a16:creationId xmlns:a16="http://schemas.microsoft.com/office/drawing/2014/main" id="{8DDDA222-57DD-8D0E-18C0-6ECC53F1E7B2}"/>
              </a:ext>
            </a:extLst>
          </p:cNvPr>
          <p:cNvGrpSpPr/>
          <p:nvPr/>
        </p:nvGrpSpPr>
        <p:grpSpPr>
          <a:xfrm>
            <a:off x="1847257" y="244051"/>
            <a:ext cx="918000" cy="271440"/>
            <a:chOff x="1847257" y="244051"/>
            <a:chExt cx="918000" cy="2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筆跡 16">
                  <a:extLst>
                    <a:ext uri="{FF2B5EF4-FFF2-40B4-BE49-F238E27FC236}">
                      <a16:creationId xmlns:a16="http://schemas.microsoft.com/office/drawing/2014/main" id="{B8D5694C-14BB-7083-18AC-2B28900815B8}"/>
                    </a:ext>
                  </a:extLst>
                </p14:cNvPr>
                <p14:cNvContentPartPr/>
                <p14:nvPr/>
              </p14:nvContentPartPr>
              <p14:xfrm>
                <a:off x="1847257" y="244051"/>
                <a:ext cx="128520" cy="226440"/>
              </p14:xfrm>
            </p:contentPart>
          </mc:Choice>
          <mc:Fallback>
            <p:pic>
              <p:nvPicPr>
                <p:cNvPr id="17" name="筆跡 16">
                  <a:extLst>
                    <a:ext uri="{FF2B5EF4-FFF2-40B4-BE49-F238E27FC236}">
                      <a16:creationId xmlns:a16="http://schemas.microsoft.com/office/drawing/2014/main" id="{B8D5694C-14BB-7083-18AC-2B28900815B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38257" y="235051"/>
                  <a:ext cx="1461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筆跡 17">
                  <a:extLst>
                    <a:ext uri="{FF2B5EF4-FFF2-40B4-BE49-F238E27FC236}">
                      <a16:creationId xmlns:a16="http://schemas.microsoft.com/office/drawing/2014/main" id="{8DE35FED-58B6-C86B-87CC-84005AEECD6C}"/>
                    </a:ext>
                  </a:extLst>
                </p14:cNvPr>
                <p14:cNvContentPartPr/>
                <p14:nvPr/>
              </p14:nvContentPartPr>
              <p14:xfrm>
                <a:off x="2022577" y="347371"/>
                <a:ext cx="108720" cy="129600"/>
              </p14:xfrm>
            </p:contentPart>
          </mc:Choice>
          <mc:Fallback>
            <p:pic>
              <p:nvPicPr>
                <p:cNvPr id="18" name="筆跡 17">
                  <a:extLst>
                    <a:ext uri="{FF2B5EF4-FFF2-40B4-BE49-F238E27FC236}">
                      <a16:creationId xmlns:a16="http://schemas.microsoft.com/office/drawing/2014/main" id="{8DE35FED-58B6-C86B-87CC-84005AEECD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13937" y="338731"/>
                  <a:ext cx="126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筆跡 18">
                  <a:extLst>
                    <a:ext uri="{FF2B5EF4-FFF2-40B4-BE49-F238E27FC236}">
                      <a16:creationId xmlns:a16="http://schemas.microsoft.com/office/drawing/2014/main" id="{004BDD30-0170-B992-B857-74446E2BE7F1}"/>
                    </a:ext>
                  </a:extLst>
                </p14:cNvPr>
                <p14:cNvContentPartPr/>
                <p14:nvPr/>
              </p14:nvContentPartPr>
              <p14:xfrm>
                <a:off x="2249017" y="368611"/>
                <a:ext cx="50760" cy="41040"/>
              </p14:xfrm>
            </p:contentPart>
          </mc:Choice>
          <mc:Fallback>
            <p:pic>
              <p:nvPicPr>
                <p:cNvPr id="19" name="筆跡 18">
                  <a:extLst>
                    <a:ext uri="{FF2B5EF4-FFF2-40B4-BE49-F238E27FC236}">
                      <a16:creationId xmlns:a16="http://schemas.microsoft.com/office/drawing/2014/main" id="{004BDD30-0170-B992-B857-74446E2BE7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40377" y="359611"/>
                  <a:ext cx="684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303D8206-8C03-0EC3-20D0-824AD3481DBD}"/>
                    </a:ext>
                  </a:extLst>
                </p14:cNvPr>
                <p14:cNvContentPartPr/>
                <p14:nvPr/>
              </p14:nvContentPartPr>
              <p14:xfrm>
                <a:off x="2244697" y="367891"/>
                <a:ext cx="81360" cy="79920"/>
              </p14:xfrm>
            </p:contentPart>
          </mc:Choice>
          <mc:Fallback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303D8206-8C03-0EC3-20D0-824AD3481D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6057" y="359251"/>
                  <a:ext cx="99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筆跡 20">
                  <a:extLst>
                    <a:ext uri="{FF2B5EF4-FFF2-40B4-BE49-F238E27FC236}">
                      <a16:creationId xmlns:a16="http://schemas.microsoft.com/office/drawing/2014/main" id="{2D43508E-8B2E-01C6-1588-CB9FB15E330C}"/>
                    </a:ext>
                  </a:extLst>
                </p14:cNvPr>
                <p14:cNvContentPartPr/>
                <p14:nvPr/>
              </p14:nvContentPartPr>
              <p14:xfrm>
                <a:off x="2436577" y="285811"/>
                <a:ext cx="36360" cy="161640"/>
              </p14:xfrm>
            </p:contentPart>
          </mc:Choice>
          <mc:Fallback>
            <p:pic>
              <p:nvPicPr>
                <p:cNvPr id="21" name="筆跡 20">
                  <a:extLst>
                    <a:ext uri="{FF2B5EF4-FFF2-40B4-BE49-F238E27FC236}">
                      <a16:creationId xmlns:a16="http://schemas.microsoft.com/office/drawing/2014/main" id="{2D43508E-8B2E-01C6-1588-CB9FB15E33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27937" y="277171"/>
                  <a:ext cx="540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筆跡 21">
                  <a:extLst>
                    <a:ext uri="{FF2B5EF4-FFF2-40B4-BE49-F238E27FC236}">
                      <a16:creationId xmlns:a16="http://schemas.microsoft.com/office/drawing/2014/main" id="{F85E7AD1-6D98-20D7-D455-988B99EF4350}"/>
                    </a:ext>
                  </a:extLst>
                </p14:cNvPr>
                <p14:cNvContentPartPr/>
                <p14:nvPr/>
              </p14:nvContentPartPr>
              <p14:xfrm>
                <a:off x="2547817" y="444211"/>
                <a:ext cx="51120" cy="47160"/>
              </p14:xfrm>
            </p:contentPart>
          </mc:Choice>
          <mc:Fallback>
            <p:pic>
              <p:nvPicPr>
                <p:cNvPr id="22" name="筆跡 21">
                  <a:extLst>
                    <a:ext uri="{FF2B5EF4-FFF2-40B4-BE49-F238E27FC236}">
                      <a16:creationId xmlns:a16="http://schemas.microsoft.com/office/drawing/2014/main" id="{F85E7AD1-6D98-20D7-D455-988B99EF43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38817" y="435211"/>
                  <a:ext cx="68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筆跡 22">
                  <a:extLst>
                    <a:ext uri="{FF2B5EF4-FFF2-40B4-BE49-F238E27FC236}">
                      <a16:creationId xmlns:a16="http://schemas.microsoft.com/office/drawing/2014/main" id="{64FBF430-4BFE-FDB0-78E3-8F01EB76D7FE}"/>
                    </a:ext>
                  </a:extLst>
                </p14:cNvPr>
                <p14:cNvContentPartPr/>
                <p14:nvPr/>
              </p14:nvContentPartPr>
              <p14:xfrm>
                <a:off x="2626297" y="342691"/>
                <a:ext cx="65160" cy="172800"/>
              </p14:xfrm>
            </p:contentPart>
          </mc:Choice>
          <mc:Fallback>
            <p:pic>
              <p:nvPicPr>
                <p:cNvPr id="23" name="筆跡 22">
                  <a:extLst>
                    <a:ext uri="{FF2B5EF4-FFF2-40B4-BE49-F238E27FC236}">
                      <a16:creationId xmlns:a16="http://schemas.microsoft.com/office/drawing/2014/main" id="{64FBF430-4BFE-FDB0-78E3-8F01EB76D7F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17297" y="333691"/>
                  <a:ext cx="828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筆跡 23">
                  <a:extLst>
                    <a:ext uri="{FF2B5EF4-FFF2-40B4-BE49-F238E27FC236}">
                      <a16:creationId xmlns:a16="http://schemas.microsoft.com/office/drawing/2014/main" id="{DBE93E9F-E459-0FD6-600A-E24F04A67FAA}"/>
                    </a:ext>
                  </a:extLst>
                </p14:cNvPr>
                <p14:cNvContentPartPr/>
                <p14:nvPr/>
              </p14:nvContentPartPr>
              <p14:xfrm>
                <a:off x="2626657" y="333691"/>
                <a:ext cx="138600" cy="11520"/>
              </p14:xfrm>
            </p:contentPart>
          </mc:Choice>
          <mc:Fallback>
            <p:pic>
              <p:nvPicPr>
                <p:cNvPr id="24" name="筆跡 23">
                  <a:extLst>
                    <a:ext uri="{FF2B5EF4-FFF2-40B4-BE49-F238E27FC236}">
                      <a16:creationId xmlns:a16="http://schemas.microsoft.com/office/drawing/2014/main" id="{DBE93E9F-E459-0FD6-600A-E24F04A67FA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18017" y="325051"/>
                  <a:ext cx="15624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4D9A47AD-5E1F-3C1D-0852-5D57A22F04D9}"/>
              </a:ext>
            </a:extLst>
          </p:cNvPr>
          <p:cNvGrpSpPr/>
          <p:nvPr/>
        </p:nvGrpSpPr>
        <p:grpSpPr>
          <a:xfrm>
            <a:off x="2934457" y="280051"/>
            <a:ext cx="517320" cy="214920"/>
            <a:chOff x="2934457" y="280051"/>
            <a:chExt cx="517320" cy="2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筆跡 28">
                  <a:extLst>
                    <a:ext uri="{FF2B5EF4-FFF2-40B4-BE49-F238E27FC236}">
                      <a16:creationId xmlns:a16="http://schemas.microsoft.com/office/drawing/2014/main" id="{B705E0D4-1AD4-9E99-1232-70D5C8373FB4}"/>
                    </a:ext>
                  </a:extLst>
                </p14:cNvPr>
                <p14:cNvContentPartPr/>
                <p14:nvPr/>
              </p14:nvContentPartPr>
              <p14:xfrm>
                <a:off x="2934457" y="393451"/>
                <a:ext cx="76680" cy="20520"/>
              </p14:xfrm>
            </p:contentPart>
          </mc:Choice>
          <mc:Fallback>
            <p:pic>
              <p:nvPicPr>
                <p:cNvPr id="29" name="筆跡 28">
                  <a:extLst>
                    <a:ext uri="{FF2B5EF4-FFF2-40B4-BE49-F238E27FC236}">
                      <a16:creationId xmlns:a16="http://schemas.microsoft.com/office/drawing/2014/main" id="{B705E0D4-1AD4-9E99-1232-70D5C8373F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25817" y="384451"/>
                  <a:ext cx="94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筆跡 29">
                  <a:extLst>
                    <a:ext uri="{FF2B5EF4-FFF2-40B4-BE49-F238E27FC236}">
                      <a16:creationId xmlns:a16="http://schemas.microsoft.com/office/drawing/2014/main" id="{378E1071-F86F-7EBA-4C1A-4C3B4CD2E398}"/>
                    </a:ext>
                  </a:extLst>
                </p14:cNvPr>
                <p14:cNvContentPartPr/>
                <p14:nvPr/>
              </p14:nvContentPartPr>
              <p14:xfrm>
                <a:off x="2956057" y="354931"/>
                <a:ext cx="22680" cy="92160"/>
              </p14:xfrm>
            </p:contentPart>
          </mc:Choice>
          <mc:Fallback>
            <p:pic>
              <p:nvPicPr>
                <p:cNvPr id="30" name="筆跡 29">
                  <a:extLst>
                    <a:ext uri="{FF2B5EF4-FFF2-40B4-BE49-F238E27FC236}">
                      <a16:creationId xmlns:a16="http://schemas.microsoft.com/office/drawing/2014/main" id="{378E1071-F86F-7EBA-4C1A-4C3B4CD2E39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47417" y="345931"/>
                  <a:ext cx="403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2" name="筆跡 31">
                  <a:extLst>
                    <a:ext uri="{FF2B5EF4-FFF2-40B4-BE49-F238E27FC236}">
                      <a16:creationId xmlns:a16="http://schemas.microsoft.com/office/drawing/2014/main" id="{E2959553-E508-C5C9-98A5-2B2F898F46CA}"/>
                    </a:ext>
                  </a:extLst>
                </p14:cNvPr>
                <p14:cNvContentPartPr/>
                <p14:nvPr/>
              </p14:nvContentPartPr>
              <p14:xfrm>
                <a:off x="3043177" y="280051"/>
                <a:ext cx="69120" cy="199080"/>
              </p14:xfrm>
            </p:contentPart>
          </mc:Choice>
          <mc:Fallback>
            <p:pic>
              <p:nvPicPr>
                <p:cNvPr id="32" name="筆跡 31">
                  <a:extLst>
                    <a:ext uri="{FF2B5EF4-FFF2-40B4-BE49-F238E27FC236}">
                      <a16:creationId xmlns:a16="http://schemas.microsoft.com/office/drawing/2014/main" id="{E2959553-E508-C5C9-98A5-2B2F898F46C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34537" y="271051"/>
                  <a:ext cx="867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3" name="筆跡 32">
                  <a:extLst>
                    <a:ext uri="{FF2B5EF4-FFF2-40B4-BE49-F238E27FC236}">
                      <a16:creationId xmlns:a16="http://schemas.microsoft.com/office/drawing/2014/main" id="{D0352C30-6950-F62A-94E4-419D63545055}"/>
                    </a:ext>
                  </a:extLst>
                </p14:cNvPr>
                <p14:cNvContentPartPr/>
                <p14:nvPr/>
              </p14:nvContentPartPr>
              <p14:xfrm>
                <a:off x="3175657" y="338011"/>
                <a:ext cx="112320" cy="156960"/>
              </p14:xfrm>
            </p:contentPart>
          </mc:Choice>
          <mc:Fallback>
            <p:pic>
              <p:nvPicPr>
                <p:cNvPr id="33" name="筆跡 32">
                  <a:extLst>
                    <a:ext uri="{FF2B5EF4-FFF2-40B4-BE49-F238E27FC236}">
                      <a16:creationId xmlns:a16="http://schemas.microsoft.com/office/drawing/2014/main" id="{D0352C30-6950-F62A-94E4-419D6354505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66657" y="329371"/>
                  <a:ext cx="1299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4" name="筆跡 33">
                  <a:extLst>
                    <a:ext uri="{FF2B5EF4-FFF2-40B4-BE49-F238E27FC236}">
                      <a16:creationId xmlns:a16="http://schemas.microsoft.com/office/drawing/2014/main" id="{6FE2FE72-ED14-15ED-F59B-3AC0F96B71E8}"/>
                    </a:ext>
                  </a:extLst>
                </p14:cNvPr>
                <p14:cNvContentPartPr/>
                <p14:nvPr/>
              </p14:nvContentPartPr>
              <p14:xfrm>
                <a:off x="3374017" y="400651"/>
                <a:ext cx="56520" cy="53280"/>
              </p14:xfrm>
            </p:contentPart>
          </mc:Choice>
          <mc:Fallback>
            <p:pic>
              <p:nvPicPr>
                <p:cNvPr id="34" name="筆跡 33">
                  <a:extLst>
                    <a:ext uri="{FF2B5EF4-FFF2-40B4-BE49-F238E27FC236}">
                      <a16:creationId xmlns:a16="http://schemas.microsoft.com/office/drawing/2014/main" id="{6FE2FE72-ED14-15ED-F59B-3AC0F96B71E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65017" y="392011"/>
                  <a:ext cx="741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5" name="筆跡 34">
                  <a:extLst>
                    <a:ext uri="{FF2B5EF4-FFF2-40B4-BE49-F238E27FC236}">
                      <a16:creationId xmlns:a16="http://schemas.microsoft.com/office/drawing/2014/main" id="{CB81DA95-108D-ABAB-96D5-7180A73C7AA2}"/>
                    </a:ext>
                  </a:extLst>
                </p14:cNvPr>
                <p14:cNvContentPartPr/>
                <p14:nvPr/>
              </p14:nvContentPartPr>
              <p14:xfrm>
                <a:off x="3373297" y="389131"/>
                <a:ext cx="78480" cy="77040"/>
              </p14:xfrm>
            </p:contentPart>
          </mc:Choice>
          <mc:Fallback>
            <p:pic>
              <p:nvPicPr>
                <p:cNvPr id="35" name="筆跡 34">
                  <a:extLst>
                    <a:ext uri="{FF2B5EF4-FFF2-40B4-BE49-F238E27FC236}">
                      <a16:creationId xmlns:a16="http://schemas.microsoft.com/office/drawing/2014/main" id="{CB81DA95-108D-ABAB-96D5-7180A73C7AA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64657" y="380131"/>
                  <a:ext cx="9612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017C7F21-52F3-C9F0-A1BB-F9E7956EAEBC}"/>
              </a:ext>
            </a:extLst>
          </p:cNvPr>
          <p:cNvGrpSpPr/>
          <p:nvPr/>
        </p:nvGrpSpPr>
        <p:grpSpPr>
          <a:xfrm>
            <a:off x="3607297" y="218851"/>
            <a:ext cx="217800" cy="386280"/>
            <a:chOff x="3607297" y="218851"/>
            <a:chExt cx="217800" cy="38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6" name="筆跡 35">
                  <a:extLst>
                    <a:ext uri="{FF2B5EF4-FFF2-40B4-BE49-F238E27FC236}">
                      <a16:creationId xmlns:a16="http://schemas.microsoft.com/office/drawing/2014/main" id="{5CDB5985-E482-8315-2121-FD1195FD4B91}"/>
                    </a:ext>
                  </a:extLst>
                </p14:cNvPr>
                <p14:cNvContentPartPr/>
                <p14:nvPr/>
              </p14:nvContentPartPr>
              <p14:xfrm>
                <a:off x="3607297" y="370771"/>
                <a:ext cx="217800" cy="30240"/>
              </p14:xfrm>
            </p:contentPart>
          </mc:Choice>
          <mc:Fallback>
            <p:pic>
              <p:nvPicPr>
                <p:cNvPr id="36" name="筆跡 35">
                  <a:extLst>
                    <a:ext uri="{FF2B5EF4-FFF2-40B4-BE49-F238E27FC236}">
                      <a16:creationId xmlns:a16="http://schemas.microsoft.com/office/drawing/2014/main" id="{5CDB5985-E482-8315-2121-FD1195FD4B9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98657" y="362131"/>
                  <a:ext cx="235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8" name="筆跡 37">
                  <a:extLst>
                    <a:ext uri="{FF2B5EF4-FFF2-40B4-BE49-F238E27FC236}">
                      <a16:creationId xmlns:a16="http://schemas.microsoft.com/office/drawing/2014/main" id="{03828A6A-F6BD-0ADE-50B0-DBD14848810C}"/>
                    </a:ext>
                  </a:extLst>
                </p14:cNvPr>
                <p14:cNvContentPartPr/>
                <p14:nvPr/>
              </p14:nvContentPartPr>
              <p14:xfrm>
                <a:off x="3679297" y="453571"/>
                <a:ext cx="106200" cy="96120"/>
              </p14:xfrm>
            </p:contentPart>
          </mc:Choice>
          <mc:Fallback>
            <p:pic>
              <p:nvPicPr>
                <p:cNvPr id="38" name="筆跡 37">
                  <a:extLst>
                    <a:ext uri="{FF2B5EF4-FFF2-40B4-BE49-F238E27FC236}">
                      <a16:creationId xmlns:a16="http://schemas.microsoft.com/office/drawing/2014/main" id="{03828A6A-F6BD-0ADE-50B0-DBD1484881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70657" y="444931"/>
                  <a:ext cx="123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9" name="筆跡 38">
                  <a:extLst>
                    <a:ext uri="{FF2B5EF4-FFF2-40B4-BE49-F238E27FC236}">
                      <a16:creationId xmlns:a16="http://schemas.microsoft.com/office/drawing/2014/main" id="{A26A162C-DA0C-5719-95EC-BCBB51F15BE7}"/>
                    </a:ext>
                  </a:extLst>
                </p14:cNvPr>
                <p14:cNvContentPartPr/>
                <p14:nvPr/>
              </p14:nvContentPartPr>
              <p14:xfrm>
                <a:off x="3715297" y="486691"/>
                <a:ext cx="18360" cy="118440"/>
              </p14:xfrm>
            </p:contentPart>
          </mc:Choice>
          <mc:Fallback>
            <p:pic>
              <p:nvPicPr>
                <p:cNvPr id="39" name="筆跡 38">
                  <a:extLst>
                    <a:ext uri="{FF2B5EF4-FFF2-40B4-BE49-F238E27FC236}">
                      <a16:creationId xmlns:a16="http://schemas.microsoft.com/office/drawing/2014/main" id="{A26A162C-DA0C-5719-95EC-BCBB51F15BE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06657" y="478051"/>
                  <a:ext cx="360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0" name="筆跡 39">
                  <a:extLst>
                    <a:ext uri="{FF2B5EF4-FFF2-40B4-BE49-F238E27FC236}">
                      <a16:creationId xmlns:a16="http://schemas.microsoft.com/office/drawing/2014/main" id="{D1DF8E1D-3345-90C6-9F34-A42E55F43C7E}"/>
                    </a:ext>
                  </a:extLst>
                </p14:cNvPr>
                <p14:cNvContentPartPr/>
                <p14:nvPr/>
              </p14:nvContentPartPr>
              <p14:xfrm>
                <a:off x="3697657" y="224971"/>
                <a:ext cx="70920" cy="135360"/>
              </p14:xfrm>
            </p:contentPart>
          </mc:Choice>
          <mc:Fallback>
            <p:pic>
              <p:nvPicPr>
                <p:cNvPr id="40" name="筆跡 39">
                  <a:extLst>
                    <a:ext uri="{FF2B5EF4-FFF2-40B4-BE49-F238E27FC236}">
                      <a16:creationId xmlns:a16="http://schemas.microsoft.com/office/drawing/2014/main" id="{D1DF8E1D-3345-90C6-9F34-A42E55F43C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89017" y="215971"/>
                  <a:ext cx="885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" name="筆跡 40">
                  <a:extLst>
                    <a:ext uri="{FF2B5EF4-FFF2-40B4-BE49-F238E27FC236}">
                      <a16:creationId xmlns:a16="http://schemas.microsoft.com/office/drawing/2014/main" id="{6EDF936E-16EC-849E-5A26-A85A74FFAC69}"/>
                    </a:ext>
                  </a:extLst>
                </p14:cNvPr>
                <p14:cNvContentPartPr/>
                <p14:nvPr/>
              </p14:nvContentPartPr>
              <p14:xfrm>
                <a:off x="3738337" y="218851"/>
                <a:ext cx="82080" cy="9000"/>
              </p14:xfrm>
            </p:contentPart>
          </mc:Choice>
          <mc:Fallback>
            <p:pic>
              <p:nvPicPr>
                <p:cNvPr id="41" name="筆跡 40">
                  <a:extLst>
                    <a:ext uri="{FF2B5EF4-FFF2-40B4-BE49-F238E27FC236}">
                      <a16:creationId xmlns:a16="http://schemas.microsoft.com/office/drawing/2014/main" id="{6EDF936E-16EC-849E-5A26-A85A74FFAC6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29697" y="210211"/>
                  <a:ext cx="997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BB823463-7B5A-9AC7-F82B-DBBD6691EC08}"/>
              </a:ext>
            </a:extLst>
          </p:cNvPr>
          <p:cNvGrpSpPr/>
          <p:nvPr/>
        </p:nvGrpSpPr>
        <p:grpSpPr>
          <a:xfrm>
            <a:off x="3979897" y="416851"/>
            <a:ext cx="205560" cy="65160"/>
            <a:chOff x="3979897" y="416851"/>
            <a:chExt cx="205560" cy="6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2" name="筆跡 41">
                  <a:extLst>
                    <a:ext uri="{FF2B5EF4-FFF2-40B4-BE49-F238E27FC236}">
                      <a16:creationId xmlns:a16="http://schemas.microsoft.com/office/drawing/2014/main" id="{3BBA6120-9008-C872-13DF-71D96326A6D8}"/>
                    </a:ext>
                  </a:extLst>
                </p14:cNvPr>
                <p14:cNvContentPartPr/>
                <p14:nvPr/>
              </p14:nvContentPartPr>
              <p14:xfrm>
                <a:off x="3979897" y="416851"/>
                <a:ext cx="19800" cy="15120"/>
              </p14:xfrm>
            </p:contentPart>
          </mc:Choice>
          <mc:Fallback>
            <p:pic>
              <p:nvPicPr>
                <p:cNvPr id="42" name="筆跡 41">
                  <a:extLst>
                    <a:ext uri="{FF2B5EF4-FFF2-40B4-BE49-F238E27FC236}">
                      <a16:creationId xmlns:a16="http://schemas.microsoft.com/office/drawing/2014/main" id="{3BBA6120-9008-C872-13DF-71D96326A6D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70897" y="407851"/>
                  <a:ext cx="374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3" name="筆跡 42">
                  <a:extLst>
                    <a:ext uri="{FF2B5EF4-FFF2-40B4-BE49-F238E27FC236}">
                      <a16:creationId xmlns:a16="http://schemas.microsoft.com/office/drawing/2014/main" id="{F6A0BE3D-BAFC-BF0C-C617-2C998A8C1853}"/>
                    </a:ext>
                  </a:extLst>
                </p14:cNvPr>
                <p14:cNvContentPartPr/>
                <p14:nvPr/>
              </p14:nvContentPartPr>
              <p14:xfrm>
                <a:off x="4096537" y="440251"/>
                <a:ext cx="21240" cy="14400"/>
              </p14:xfrm>
            </p:contentPart>
          </mc:Choice>
          <mc:Fallback>
            <p:pic>
              <p:nvPicPr>
                <p:cNvPr id="43" name="筆跡 42">
                  <a:extLst>
                    <a:ext uri="{FF2B5EF4-FFF2-40B4-BE49-F238E27FC236}">
                      <a16:creationId xmlns:a16="http://schemas.microsoft.com/office/drawing/2014/main" id="{F6A0BE3D-BAFC-BF0C-C617-2C998A8C185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87537" y="431611"/>
                  <a:ext cx="38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4" name="筆跡 43">
                  <a:extLst>
                    <a:ext uri="{FF2B5EF4-FFF2-40B4-BE49-F238E27FC236}">
                      <a16:creationId xmlns:a16="http://schemas.microsoft.com/office/drawing/2014/main" id="{46359E16-2D2C-F539-DB35-6AD97BAED19F}"/>
                    </a:ext>
                  </a:extLst>
                </p14:cNvPr>
                <p14:cNvContentPartPr/>
                <p14:nvPr/>
              </p14:nvContentPartPr>
              <p14:xfrm>
                <a:off x="4163497" y="437011"/>
                <a:ext cx="21960" cy="45000"/>
              </p14:xfrm>
            </p:contentPart>
          </mc:Choice>
          <mc:Fallback>
            <p:pic>
              <p:nvPicPr>
                <p:cNvPr id="44" name="筆跡 43">
                  <a:extLst>
                    <a:ext uri="{FF2B5EF4-FFF2-40B4-BE49-F238E27FC236}">
                      <a16:creationId xmlns:a16="http://schemas.microsoft.com/office/drawing/2014/main" id="{46359E16-2D2C-F539-DB35-6AD97BAED19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54497" y="428011"/>
                  <a:ext cx="3960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A1094B54-6E95-5417-64A1-DF888071DAF2}"/>
              </a:ext>
            </a:extLst>
          </p:cNvPr>
          <p:cNvGrpSpPr/>
          <p:nvPr/>
        </p:nvGrpSpPr>
        <p:grpSpPr>
          <a:xfrm>
            <a:off x="6269497" y="340891"/>
            <a:ext cx="1050840" cy="327240"/>
            <a:chOff x="6269497" y="340891"/>
            <a:chExt cx="105084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7" name="筆跡 46">
                  <a:extLst>
                    <a:ext uri="{FF2B5EF4-FFF2-40B4-BE49-F238E27FC236}">
                      <a16:creationId xmlns:a16="http://schemas.microsoft.com/office/drawing/2014/main" id="{67676064-71D2-8A13-28FE-4762EBA88E35}"/>
                    </a:ext>
                  </a:extLst>
                </p14:cNvPr>
                <p14:cNvContentPartPr/>
                <p14:nvPr/>
              </p14:nvContentPartPr>
              <p14:xfrm>
                <a:off x="6269497" y="340891"/>
                <a:ext cx="181080" cy="234000"/>
              </p14:xfrm>
            </p:contentPart>
          </mc:Choice>
          <mc:Fallback>
            <p:pic>
              <p:nvPicPr>
                <p:cNvPr id="47" name="筆跡 46">
                  <a:extLst>
                    <a:ext uri="{FF2B5EF4-FFF2-40B4-BE49-F238E27FC236}">
                      <a16:creationId xmlns:a16="http://schemas.microsoft.com/office/drawing/2014/main" id="{67676064-71D2-8A13-28FE-4762EBA88E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60497" y="331891"/>
                  <a:ext cx="1987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8" name="筆跡 47">
                  <a:extLst>
                    <a:ext uri="{FF2B5EF4-FFF2-40B4-BE49-F238E27FC236}">
                      <a16:creationId xmlns:a16="http://schemas.microsoft.com/office/drawing/2014/main" id="{6CB194E2-5140-27BC-636F-AABBCA87DB9F}"/>
                    </a:ext>
                  </a:extLst>
                </p14:cNvPr>
                <p14:cNvContentPartPr/>
                <p14:nvPr/>
              </p14:nvContentPartPr>
              <p14:xfrm>
                <a:off x="6449497" y="440611"/>
                <a:ext cx="152280" cy="9720"/>
              </p14:xfrm>
            </p:contentPart>
          </mc:Choice>
          <mc:Fallback>
            <p:pic>
              <p:nvPicPr>
                <p:cNvPr id="48" name="筆跡 47">
                  <a:extLst>
                    <a:ext uri="{FF2B5EF4-FFF2-40B4-BE49-F238E27FC236}">
                      <a16:creationId xmlns:a16="http://schemas.microsoft.com/office/drawing/2014/main" id="{6CB194E2-5140-27BC-636F-AABBCA87DB9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40857" y="431971"/>
                  <a:ext cx="169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9" name="筆跡 48">
                  <a:extLst>
                    <a:ext uri="{FF2B5EF4-FFF2-40B4-BE49-F238E27FC236}">
                      <a16:creationId xmlns:a16="http://schemas.microsoft.com/office/drawing/2014/main" id="{13E21AF5-E811-875F-7B97-A33553E876FE}"/>
                    </a:ext>
                  </a:extLst>
                </p14:cNvPr>
                <p14:cNvContentPartPr/>
                <p14:nvPr/>
              </p14:nvContentPartPr>
              <p14:xfrm>
                <a:off x="6472177" y="507571"/>
                <a:ext cx="145440" cy="25200"/>
              </p14:xfrm>
            </p:contentPart>
          </mc:Choice>
          <mc:Fallback>
            <p:pic>
              <p:nvPicPr>
                <p:cNvPr id="49" name="筆跡 48">
                  <a:extLst>
                    <a:ext uri="{FF2B5EF4-FFF2-40B4-BE49-F238E27FC236}">
                      <a16:creationId xmlns:a16="http://schemas.microsoft.com/office/drawing/2014/main" id="{13E21AF5-E811-875F-7B97-A33553E876F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63177" y="498931"/>
                  <a:ext cx="163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0" name="筆跡 49">
                  <a:extLst>
                    <a:ext uri="{FF2B5EF4-FFF2-40B4-BE49-F238E27FC236}">
                      <a16:creationId xmlns:a16="http://schemas.microsoft.com/office/drawing/2014/main" id="{9EA63B68-555A-2BEB-6F6D-08AA3767D776}"/>
                    </a:ext>
                  </a:extLst>
                </p14:cNvPr>
                <p14:cNvContentPartPr/>
                <p14:nvPr/>
              </p14:nvContentPartPr>
              <p14:xfrm>
                <a:off x="6734257" y="420451"/>
                <a:ext cx="154440" cy="150480"/>
              </p14:xfrm>
            </p:contentPart>
          </mc:Choice>
          <mc:Fallback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9EA63B68-555A-2BEB-6F6D-08AA3767D77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25257" y="411451"/>
                  <a:ext cx="1720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" name="筆跡 50">
                  <a:extLst>
                    <a:ext uri="{FF2B5EF4-FFF2-40B4-BE49-F238E27FC236}">
                      <a16:creationId xmlns:a16="http://schemas.microsoft.com/office/drawing/2014/main" id="{82CD9C72-D9A3-9B93-5745-FED91DE44A6C}"/>
                    </a:ext>
                  </a:extLst>
                </p14:cNvPr>
                <p14:cNvContentPartPr/>
                <p14:nvPr/>
              </p14:nvContentPartPr>
              <p14:xfrm>
                <a:off x="6870337" y="407131"/>
                <a:ext cx="26280" cy="212400"/>
              </p14:xfrm>
            </p:contentPart>
          </mc:Choice>
          <mc:Fallback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82CD9C72-D9A3-9B93-5745-FED91DE44A6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61337" y="398131"/>
                  <a:ext cx="439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2" name="筆跡 51">
                  <a:extLst>
                    <a:ext uri="{FF2B5EF4-FFF2-40B4-BE49-F238E27FC236}">
                      <a16:creationId xmlns:a16="http://schemas.microsoft.com/office/drawing/2014/main" id="{A6C88F3B-F4BF-8ADF-8650-9D18BA6AE65F}"/>
                    </a:ext>
                  </a:extLst>
                </p14:cNvPr>
                <p14:cNvContentPartPr/>
                <p14:nvPr/>
              </p14:nvContentPartPr>
              <p14:xfrm>
                <a:off x="6763417" y="482371"/>
                <a:ext cx="152280" cy="18000"/>
              </p14:xfrm>
            </p:contentPart>
          </mc:Choice>
          <mc:Fallback>
            <p:pic>
              <p:nvPicPr>
                <p:cNvPr id="52" name="筆跡 51">
                  <a:extLst>
                    <a:ext uri="{FF2B5EF4-FFF2-40B4-BE49-F238E27FC236}">
                      <a16:creationId xmlns:a16="http://schemas.microsoft.com/office/drawing/2014/main" id="{A6C88F3B-F4BF-8ADF-8650-9D18BA6AE65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54417" y="473371"/>
                  <a:ext cx="1699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3" name="筆跡 52">
                  <a:extLst>
                    <a:ext uri="{FF2B5EF4-FFF2-40B4-BE49-F238E27FC236}">
                      <a16:creationId xmlns:a16="http://schemas.microsoft.com/office/drawing/2014/main" id="{0940572B-F155-EBD5-6D4E-002C795D4A1D}"/>
                    </a:ext>
                  </a:extLst>
                </p14:cNvPr>
                <p14:cNvContentPartPr/>
                <p14:nvPr/>
              </p14:nvContentPartPr>
              <p14:xfrm>
                <a:off x="6981577" y="517651"/>
                <a:ext cx="86760" cy="23760"/>
              </p14:xfrm>
            </p:contentPart>
          </mc:Choice>
          <mc:Fallback>
            <p:pic>
              <p:nvPicPr>
                <p:cNvPr id="53" name="筆跡 52">
                  <a:extLst>
                    <a:ext uri="{FF2B5EF4-FFF2-40B4-BE49-F238E27FC236}">
                      <a16:creationId xmlns:a16="http://schemas.microsoft.com/office/drawing/2014/main" id="{0940572B-F155-EBD5-6D4E-002C795D4A1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72937" y="508651"/>
                  <a:ext cx="1044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4" name="筆跡 53">
                  <a:extLst>
                    <a:ext uri="{FF2B5EF4-FFF2-40B4-BE49-F238E27FC236}">
                      <a16:creationId xmlns:a16="http://schemas.microsoft.com/office/drawing/2014/main" id="{B1A304BB-0597-EB19-4075-3DDDB637C370}"/>
                    </a:ext>
                  </a:extLst>
                </p14:cNvPr>
                <p14:cNvContentPartPr/>
                <p14:nvPr/>
              </p14:nvContentPartPr>
              <p14:xfrm>
                <a:off x="7016857" y="454291"/>
                <a:ext cx="32760" cy="161280"/>
              </p14:xfrm>
            </p:contentPart>
          </mc:Choice>
          <mc:Fallback>
            <p:pic>
              <p:nvPicPr>
                <p:cNvPr id="54" name="筆跡 53">
                  <a:extLst>
                    <a:ext uri="{FF2B5EF4-FFF2-40B4-BE49-F238E27FC236}">
                      <a16:creationId xmlns:a16="http://schemas.microsoft.com/office/drawing/2014/main" id="{B1A304BB-0597-EB19-4075-3DDDB637C37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08217" y="445651"/>
                  <a:ext cx="504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6" name="筆跡 55">
                  <a:extLst>
                    <a:ext uri="{FF2B5EF4-FFF2-40B4-BE49-F238E27FC236}">
                      <a16:creationId xmlns:a16="http://schemas.microsoft.com/office/drawing/2014/main" id="{6135EF4E-7C23-CA80-CDF8-4EF0798FB4B5}"/>
                    </a:ext>
                  </a:extLst>
                </p14:cNvPr>
                <p14:cNvContentPartPr/>
                <p14:nvPr/>
              </p14:nvContentPartPr>
              <p14:xfrm>
                <a:off x="6918937" y="440251"/>
                <a:ext cx="213120" cy="155880"/>
              </p14:xfrm>
            </p:contentPart>
          </mc:Choice>
          <mc:Fallback>
            <p:pic>
              <p:nvPicPr>
                <p:cNvPr id="56" name="筆跡 55">
                  <a:extLst>
                    <a:ext uri="{FF2B5EF4-FFF2-40B4-BE49-F238E27FC236}">
                      <a16:creationId xmlns:a16="http://schemas.microsoft.com/office/drawing/2014/main" id="{6135EF4E-7C23-CA80-CDF8-4EF0798FB4B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10297" y="431611"/>
                  <a:ext cx="2307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7" name="筆跡 56">
                  <a:extLst>
                    <a:ext uri="{FF2B5EF4-FFF2-40B4-BE49-F238E27FC236}">
                      <a16:creationId xmlns:a16="http://schemas.microsoft.com/office/drawing/2014/main" id="{8C15C92D-5B20-B5AD-33CA-88A76BCE172B}"/>
                    </a:ext>
                  </a:extLst>
                </p14:cNvPr>
                <p14:cNvContentPartPr/>
                <p14:nvPr/>
              </p14:nvContentPartPr>
              <p14:xfrm>
                <a:off x="7217377" y="477331"/>
                <a:ext cx="26280" cy="189360"/>
              </p14:xfrm>
            </p:contentPart>
          </mc:Choice>
          <mc:Fallback>
            <p:pic>
              <p:nvPicPr>
                <p:cNvPr id="57" name="筆跡 56">
                  <a:extLst>
                    <a:ext uri="{FF2B5EF4-FFF2-40B4-BE49-F238E27FC236}">
                      <a16:creationId xmlns:a16="http://schemas.microsoft.com/office/drawing/2014/main" id="{8C15C92D-5B20-B5AD-33CA-88A76BCE17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08377" y="468691"/>
                  <a:ext cx="439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8" name="筆跡 57">
                  <a:extLst>
                    <a:ext uri="{FF2B5EF4-FFF2-40B4-BE49-F238E27FC236}">
                      <a16:creationId xmlns:a16="http://schemas.microsoft.com/office/drawing/2014/main" id="{D70288F4-34C5-E8CF-DFEE-A1EFE27971FD}"/>
                    </a:ext>
                  </a:extLst>
                </p14:cNvPr>
                <p14:cNvContentPartPr/>
                <p14:nvPr/>
              </p14:nvContentPartPr>
              <p14:xfrm>
                <a:off x="7172377" y="518011"/>
                <a:ext cx="147960" cy="150120"/>
              </p14:xfrm>
            </p:contentPart>
          </mc:Choice>
          <mc:Fallback>
            <p:pic>
              <p:nvPicPr>
                <p:cNvPr id="58" name="筆跡 57">
                  <a:extLst>
                    <a:ext uri="{FF2B5EF4-FFF2-40B4-BE49-F238E27FC236}">
                      <a16:creationId xmlns:a16="http://schemas.microsoft.com/office/drawing/2014/main" id="{D70288F4-34C5-E8CF-DFEE-A1EFE27971F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63377" y="509011"/>
                  <a:ext cx="165600" cy="16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0" name="筆跡 59">
                <a:extLst>
                  <a:ext uri="{FF2B5EF4-FFF2-40B4-BE49-F238E27FC236}">
                    <a16:creationId xmlns:a16="http://schemas.microsoft.com/office/drawing/2014/main" id="{855912A6-644A-4A0E-E685-A4F0D6066358}"/>
                  </a:ext>
                </a:extLst>
              </p14:cNvPr>
              <p14:cNvContentPartPr/>
              <p14:nvPr/>
            </p14:nvContentPartPr>
            <p14:xfrm>
              <a:off x="7681777" y="454291"/>
              <a:ext cx="115920" cy="260640"/>
            </p14:xfrm>
          </p:contentPart>
        </mc:Choice>
        <mc:Fallback>
          <p:pic>
            <p:nvPicPr>
              <p:cNvPr id="60" name="筆跡 59">
                <a:extLst>
                  <a:ext uri="{FF2B5EF4-FFF2-40B4-BE49-F238E27FC236}">
                    <a16:creationId xmlns:a16="http://schemas.microsoft.com/office/drawing/2014/main" id="{855912A6-644A-4A0E-E685-A4F0D606635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673137" y="445291"/>
                <a:ext cx="133560" cy="27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群組 70">
            <a:extLst>
              <a:ext uri="{FF2B5EF4-FFF2-40B4-BE49-F238E27FC236}">
                <a16:creationId xmlns:a16="http://schemas.microsoft.com/office/drawing/2014/main" id="{5B1FF540-B3B3-DFF8-BE00-D7E3F3C1FF74}"/>
              </a:ext>
            </a:extLst>
          </p:cNvPr>
          <p:cNvGrpSpPr/>
          <p:nvPr/>
        </p:nvGrpSpPr>
        <p:grpSpPr>
          <a:xfrm>
            <a:off x="6511057" y="827251"/>
            <a:ext cx="947160" cy="402120"/>
            <a:chOff x="6511057" y="827251"/>
            <a:chExt cx="947160" cy="40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筆跡 60">
                  <a:extLst>
                    <a:ext uri="{FF2B5EF4-FFF2-40B4-BE49-F238E27FC236}">
                      <a16:creationId xmlns:a16="http://schemas.microsoft.com/office/drawing/2014/main" id="{60B47C66-1F60-855A-56B3-C550BDD4151E}"/>
                    </a:ext>
                  </a:extLst>
                </p14:cNvPr>
                <p14:cNvContentPartPr/>
                <p14:nvPr/>
              </p14:nvContentPartPr>
              <p14:xfrm>
                <a:off x="6591337" y="827251"/>
                <a:ext cx="23400" cy="6840"/>
              </p14:xfrm>
            </p:contentPart>
          </mc:Choice>
          <mc:Fallback>
            <p:pic>
              <p:nvPicPr>
                <p:cNvPr id="61" name="筆跡 60">
                  <a:extLst>
                    <a:ext uri="{FF2B5EF4-FFF2-40B4-BE49-F238E27FC236}">
                      <a16:creationId xmlns:a16="http://schemas.microsoft.com/office/drawing/2014/main" id="{60B47C66-1F60-855A-56B3-C550BDD4151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82337" y="818611"/>
                  <a:ext cx="41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筆跡 61">
                  <a:extLst>
                    <a:ext uri="{FF2B5EF4-FFF2-40B4-BE49-F238E27FC236}">
                      <a16:creationId xmlns:a16="http://schemas.microsoft.com/office/drawing/2014/main" id="{39718EC8-E47F-200D-12CC-C78447BA32C6}"/>
                    </a:ext>
                  </a:extLst>
                </p14:cNvPr>
                <p14:cNvContentPartPr/>
                <p14:nvPr/>
              </p14:nvContentPartPr>
              <p14:xfrm>
                <a:off x="6511057" y="863251"/>
                <a:ext cx="214920" cy="167400"/>
              </p14:xfrm>
            </p:contentPart>
          </mc:Choice>
          <mc:Fallback>
            <p:pic>
              <p:nvPicPr>
                <p:cNvPr id="62" name="筆跡 61">
                  <a:extLst>
                    <a:ext uri="{FF2B5EF4-FFF2-40B4-BE49-F238E27FC236}">
                      <a16:creationId xmlns:a16="http://schemas.microsoft.com/office/drawing/2014/main" id="{39718EC8-E47F-200D-12CC-C78447BA32C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02057" y="854611"/>
                  <a:ext cx="232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筆跡 62">
                  <a:extLst>
                    <a:ext uri="{FF2B5EF4-FFF2-40B4-BE49-F238E27FC236}">
                      <a16:creationId xmlns:a16="http://schemas.microsoft.com/office/drawing/2014/main" id="{88F9BF46-60EC-5A16-1638-94DAB5308105}"/>
                    </a:ext>
                  </a:extLst>
                </p14:cNvPr>
                <p14:cNvContentPartPr/>
                <p14:nvPr/>
              </p14:nvContentPartPr>
              <p14:xfrm>
                <a:off x="6824257" y="962611"/>
                <a:ext cx="78840" cy="16560"/>
              </p14:xfrm>
            </p:contentPart>
          </mc:Choice>
          <mc:Fallback>
            <p:pic>
              <p:nvPicPr>
                <p:cNvPr id="63" name="筆跡 62">
                  <a:extLst>
                    <a:ext uri="{FF2B5EF4-FFF2-40B4-BE49-F238E27FC236}">
                      <a16:creationId xmlns:a16="http://schemas.microsoft.com/office/drawing/2014/main" id="{88F9BF46-60EC-5A16-1638-94DAB530810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15257" y="953971"/>
                  <a:ext cx="964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4" name="筆跡 63">
                  <a:extLst>
                    <a:ext uri="{FF2B5EF4-FFF2-40B4-BE49-F238E27FC236}">
                      <a16:creationId xmlns:a16="http://schemas.microsoft.com/office/drawing/2014/main" id="{8F3EC5E7-5E63-1D6D-AE31-C0BC9CC6B4E0}"/>
                    </a:ext>
                  </a:extLst>
                </p14:cNvPr>
                <p14:cNvContentPartPr/>
                <p14:nvPr/>
              </p14:nvContentPartPr>
              <p14:xfrm>
                <a:off x="6845497" y="992851"/>
                <a:ext cx="148680" cy="12960"/>
              </p14:xfrm>
            </p:contentPart>
          </mc:Choice>
          <mc:Fallback>
            <p:pic>
              <p:nvPicPr>
                <p:cNvPr id="64" name="筆跡 63">
                  <a:extLst>
                    <a:ext uri="{FF2B5EF4-FFF2-40B4-BE49-F238E27FC236}">
                      <a16:creationId xmlns:a16="http://schemas.microsoft.com/office/drawing/2014/main" id="{8F3EC5E7-5E63-1D6D-AE31-C0BC9CC6B4E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36857" y="984211"/>
                  <a:ext cx="166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5" name="筆跡 64">
                  <a:extLst>
                    <a:ext uri="{FF2B5EF4-FFF2-40B4-BE49-F238E27FC236}">
                      <a16:creationId xmlns:a16="http://schemas.microsoft.com/office/drawing/2014/main" id="{5AB08CC3-4D22-8E81-2821-B984E0F443EB}"/>
                    </a:ext>
                  </a:extLst>
                </p14:cNvPr>
                <p14:cNvContentPartPr/>
                <p14:nvPr/>
              </p14:nvContentPartPr>
              <p14:xfrm>
                <a:off x="7031977" y="959371"/>
                <a:ext cx="203040" cy="176400"/>
              </p14:xfrm>
            </p:contentPart>
          </mc:Choice>
          <mc:Fallback>
            <p:pic>
              <p:nvPicPr>
                <p:cNvPr id="65" name="筆跡 64">
                  <a:extLst>
                    <a:ext uri="{FF2B5EF4-FFF2-40B4-BE49-F238E27FC236}">
                      <a16:creationId xmlns:a16="http://schemas.microsoft.com/office/drawing/2014/main" id="{5AB08CC3-4D22-8E81-2821-B984E0F443E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023337" y="950731"/>
                  <a:ext cx="220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6" name="筆跡 65">
                  <a:extLst>
                    <a:ext uri="{FF2B5EF4-FFF2-40B4-BE49-F238E27FC236}">
                      <a16:creationId xmlns:a16="http://schemas.microsoft.com/office/drawing/2014/main" id="{72F4208B-D4CE-8C0C-38F9-3BB84F65DE5B}"/>
                    </a:ext>
                  </a:extLst>
                </p14:cNvPr>
                <p14:cNvContentPartPr/>
                <p14:nvPr/>
              </p14:nvContentPartPr>
              <p14:xfrm>
                <a:off x="7188937" y="954331"/>
                <a:ext cx="51120" cy="275040"/>
              </p14:xfrm>
            </p:contentPart>
          </mc:Choice>
          <mc:Fallback>
            <p:pic>
              <p:nvPicPr>
                <p:cNvPr id="66" name="筆跡 65">
                  <a:extLst>
                    <a:ext uri="{FF2B5EF4-FFF2-40B4-BE49-F238E27FC236}">
                      <a16:creationId xmlns:a16="http://schemas.microsoft.com/office/drawing/2014/main" id="{72F4208B-D4CE-8C0C-38F9-3BB84F65DE5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179937" y="945331"/>
                  <a:ext cx="687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7" name="筆跡 66">
                  <a:extLst>
                    <a:ext uri="{FF2B5EF4-FFF2-40B4-BE49-F238E27FC236}">
                      <a16:creationId xmlns:a16="http://schemas.microsoft.com/office/drawing/2014/main" id="{95C1B31F-2DB9-4B70-CD59-4440C30245C1}"/>
                    </a:ext>
                  </a:extLst>
                </p14:cNvPr>
                <p14:cNvContentPartPr/>
                <p14:nvPr/>
              </p14:nvContentPartPr>
              <p14:xfrm>
                <a:off x="7141057" y="1039291"/>
                <a:ext cx="207000" cy="27360"/>
              </p14:xfrm>
            </p:contentPart>
          </mc:Choice>
          <mc:Fallback>
            <p:pic>
              <p:nvPicPr>
                <p:cNvPr id="67" name="筆跡 66">
                  <a:extLst>
                    <a:ext uri="{FF2B5EF4-FFF2-40B4-BE49-F238E27FC236}">
                      <a16:creationId xmlns:a16="http://schemas.microsoft.com/office/drawing/2014/main" id="{95C1B31F-2DB9-4B70-CD59-4440C30245C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32057" y="1030651"/>
                  <a:ext cx="2246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筆跡 67">
                  <a:extLst>
                    <a:ext uri="{FF2B5EF4-FFF2-40B4-BE49-F238E27FC236}">
                      <a16:creationId xmlns:a16="http://schemas.microsoft.com/office/drawing/2014/main" id="{5634B167-D984-14E8-8275-6108284CD4B7}"/>
                    </a:ext>
                  </a:extLst>
                </p14:cNvPr>
                <p14:cNvContentPartPr/>
                <p14:nvPr/>
              </p14:nvContentPartPr>
              <p14:xfrm>
                <a:off x="7327177" y="1005091"/>
                <a:ext cx="66600" cy="180360"/>
              </p14:xfrm>
            </p:contentPart>
          </mc:Choice>
          <mc:Fallback>
            <p:pic>
              <p:nvPicPr>
                <p:cNvPr id="68" name="筆跡 67">
                  <a:extLst>
                    <a:ext uri="{FF2B5EF4-FFF2-40B4-BE49-F238E27FC236}">
                      <a16:creationId xmlns:a16="http://schemas.microsoft.com/office/drawing/2014/main" id="{5634B167-D984-14E8-8275-6108284CD4B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18537" y="996091"/>
                  <a:ext cx="842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9" name="筆跡 68">
                  <a:extLst>
                    <a:ext uri="{FF2B5EF4-FFF2-40B4-BE49-F238E27FC236}">
                      <a16:creationId xmlns:a16="http://schemas.microsoft.com/office/drawing/2014/main" id="{840413C5-A51D-63FD-AF76-4893F6DDFEFF}"/>
                    </a:ext>
                  </a:extLst>
                </p14:cNvPr>
                <p14:cNvContentPartPr/>
                <p14:nvPr/>
              </p14:nvContentPartPr>
              <p14:xfrm>
                <a:off x="7329697" y="1024531"/>
                <a:ext cx="128520" cy="171000"/>
              </p14:xfrm>
            </p:contentPart>
          </mc:Choice>
          <mc:Fallback>
            <p:pic>
              <p:nvPicPr>
                <p:cNvPr id="69" name="筆跡 68">
                  <a:extLst>
                    <a:ext uri="{FF2B5EF4-FFF2-40B4-BE49-F238E27FC236}">
                      <a16:creationId xmlns:a16="http://schemas.microsoft.com/office/drawing/2014/main" id="{840413C5-A51D-63FD-AF76-4893F6DDFEF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20697" y="1015531"/>
                  <a:ext cx="14616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0" name="筆跡 69">
                <a:extLst>
                  <a:ext uri="{FF2B5EF4-FFF2-40B4-BE49-F238E27FC236}">
                    <a16:creationId xmlns:a16="http://schemas.microsoft.com/office/drawing/2014/main" id="{5493C95F-B0B7-7B4F-AA03-D4FBE739C94C}"/>
                  </a:ext>
                </a:extLst>
              </p14:cNvPr>
              <p14:cNvContentPartPr/>
              <p14:nvPr/>
            </p14:nvContentPartPr>
            <p14:xfrm>
              <a:off x="7696537" y="1014091"/>
              <a:ext cx="184320" cy="276840"/>
            </p14:xfrm>
          </p:contentPart>
        </mc:Choice>
        <mc:Fallback>
          <p:pic>
            <p:nvPicPr>
              <p:cNvPr id="70" name="筆跡 69">
                <a:extLst>
                  <a:ext uri="{FF2B5EF4-FFF2-40B4-BE49-F238E27FC236}">
                    <a16:creationId xmlns:a16="http://schemas.microsoft.com/office/drawing/2014/main" id="{5493C95F-B0B7-7B4F-AA03-D4FBE739C94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687897" y="1005091"/>
                <a:ext cx="201960" cy="29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群組 74">
            <a:extLst>
              <a:ext uri="{FF2B5EF4-FFF2-40B4-BE49-F238E27FC236}">
                <a16:creationId xmlns:a16="http://schemas.microsoft.com/office/drawing/2014/main" id="{5A211A87-ECFF-CBB9-A8BB-C82DCB1CCD55}"/>
              </a:ext>
            </a:extLst>
          </p:cNvPr>
          <p:cNvGrpSpPr/>
          <p:nvPr/>
        </p:nvGrpSpPr>
        <p:grpSpPr>
          <a:xfrm>
            <a:off x="8308537" y="982051"/>
            <a:ext cx="367200" cy="284400"/>
            <a:chOff x="8308537" y="982051"/>
            <a:chExt cx="36720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2" name="筆跡 71">
                  <a:extLst>
                    <a:ext uri="{FF2B5EF4-FFF2-40B4-BE49-F238E27FC236}">
                      <a16:creationId xmlns:a16="http://schemas.microsoft.com/office/drawing/2014/main" id="{0447F528-EF6A-1180-D20F-B61A2A59FCB2}"/>
                    </a:ext>
                  </a:extLst>
                </p14:cNvPr>
                <p14:cNvContentPartPr/>
                <p14:nvPr/>
              </p14:nvContentPartPr>
              <p14:xfrm>
                <a:off x="8308537" y="982051"/>
                <a:ext cx="50400" cy="203040"/>
              </p14:xfrm>
            </p:contentPart>
          </mc:Choice>
          <mc:Fallback>
            <p:pic>
              <p:nvPicPr>
                <p:cNvPr id="72" name="筆跡 71">
                  <a:extLst>
                    <a:ext uri="{FF2B5EF4-FFF2-40B4-BE49-F238E27FC236}">
                      <a16:creationId xmlns:a16="http://schemas.microsoft.com/office/drawing/2014/main" id="{0447F528-EF6A-1180-D20F-B61A2A59FCB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99897" y="973411"/>
                  <a:ext cx="680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3" name="筆跡 72">
                  <a:extLst>
                    <a:ext uri="{FF2B5EF4-FFF2-40B4-BE49-F238E27FC236}">
                      <a16:creationId xmlns:a16="http://schemas.microsoft.com/office/drawing/2014/main" id="{9835C2D2-678F-7346-2EDF-A91D12F1FF7D}"/>
                    </a:ext>
                  </a:extLst>
                </p14:cNvPr>
                <p14:cNvContentPartPr/>
                <p14:nvPr/>
              </p14:nvContentPartPr>
              <p14:xfrm>
                <a:off x="8501137" y="1032091"/>
                <a:ext cx="136800" cy="135720"/>
              </p14:xfrm>
            </p:contentPart>
          </mc:Choice>
          <mc:Fallback>
            <p:pic>
              <p:nvPicPr>
                <p:cNvPr id="73" name="筆跡 72">
                  <a:extLst>
                    <a:ext uri="{FF2B5EF4-FFF2-40B4-BE49-F238E27FC236}">
                      <a16:creationId xmlns:a16="http://schemas.microsoft.com/office/drawing/2014/main" id="{9835C2D2-678F-7346-2EDF-A91D12F1FF7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92497" y="1023451"/>
                  <a:ext cx="1544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4" name="筆跡 73">
                  <a:extLst>
                    <a:ext uri="{FF2B5EF4-FFF2-40B4-BE49-F238E27FC236}">
                      <a16:creationId xmlns:a16="http://schemas.microsoft.com/office/drawing/2014/main" id="{33B833C9-E0AF-76ED-5C8D-EE3B12AA96E2}"/>
                    </a:ext>
                  </a:extLst>
                </p14:cNvPr>
                <p14:cNvContentPartPr/>
                <p14:nvPr/>
              </p14:nvContentPartPr>
              <p14:xfrm>
                <a:off x="8511577" y="1055491"/>
                <a:ext cx="164160" cy="210960"/>
              </p14:xfrm>
            </p:contentPart>
          </mc:Choice>
          <mc:Fallback>
            <p:pic>
              <p:nvPicPr>
                <p:cNvPr id="74" name="筆跡 73">
                  <a:extLst>
                    <a:ext uri="{FF2B5EF4-FFF2-40B4-BE49-F238E27FC236}">
                      <a16:creationId xmlns:a16="http://schemas.microsoft.com/office/drawing/2014/main" id="{33B833C9-E0AF-76ED-5C8D-EE3B12AA96E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502577" y="1046491"/>
                  <a:ext cx="181800" cy="22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6234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2E1D1-F4B5-0377-184E-651980F74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E50F7A23-9315-3592-97B7-339A8A4D3338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7931224" cy="478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More than better</a:t>
            </a:r>
          </a:p>
          <a:p>
            <a:r>
              <a:rPr lang="en-US" altLang="zh-TW" b="0" dirty="0"/>
              <a:t>Use inverting full adders to remove the redundant inverters in FA’s output stage</a:t>
            </a:r>
          </a:p>
          <a:p>
            <a:pPr lvl="1"/>
            <a:r>
              <a:rPr lang="en-US" altLang="zh-TW" b="0" dirty="0"/>
              <a:t>28T -&gt; 24T</a:t>
            </a:r>
          </a:p>
          <a:p>
            <a:pPr lvl="1"/>
            <a:r>
              <a:rPr lang="en-US" altLang="zh-TW" b="0" dirty="0"/>
              <a:t>May require extra inverters in some</a:t>
            </a:r>
            <a:br>
              <a:rPr lang="en-US" altLang="zh-TW" b="0" dirty="0"/>
            </a:br>
            <a:r>
              <a:rPr lang="en-US" altLang="zh-TW" b="0" dirty="0"/>
              <a:t>stages and at output</a:t>
            </a:r>
          </a:p>
          <a:p>
            <a:pPr lvl="1"/>
            <a:r>
              <a:rPr lang="en-US" altLang="zh-TW" b="0" dirty="0"/>
              <a:t>Driving capability of FA may drop </a:t>
            </a:r>
            <a:br>
              <a:rPr lang="en-US" altLang="zh-TW" b="0" dirty="0"/>
            </a:br>
            <a:r>
              <a:rPr lang="en-US" altLang="zh-TW" b="0" dirty="0"/>
              <a:t>due to no buffer at output</a:t>
            </a:r>
          </a:p>
          <a:p>
            <a:pPr lvl="1"/>
            <a:r>
              <a:rPr lang="en-US" altLang="zh-TW" b="0" dirty="0"/>
              <a:t>Saves some time consumed by INVs</a:t>
            </a:r>
            <a:br>
              <a:rPr lang="en-US" altLang="zh-TW" b="0" dirty="0"/>
            </a:br>
            <a:r>
              <a:rPr lang="en-US" altLang="zh-TW" b="0" dirty="0"/>
              <a:t>but smaller drain currents require </a:t>
            </a:r>
            <a:br>
              <a:rPr lang="en-US" altLang="zh-TW" b="0" dirty="0"/>
            </a:br>
            <a:r>
              <a:rPr lang="en-US" altLang="zh-TW" b="0" dirty="0"/>
              <a:t>more time to charge nodes</a:t>
            </a:r>
          </a:p>
          <a:p>
            <a:pPr lvl="1"/>
            <a:endParaRPr lang="zh-TW" altLang="en-US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008E385-565D-D70D-9ABD-942E3C55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CSA Tree with inverting FA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99186A-8AD7-5B60-F180-A540E3AE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C5F612-1AC3-13B1-C874-2DC92C9E2C97}"/>
              </a:ext>
            </a:extLst>
          </p:cNvPr>
          <p:cNvSpPr/>
          <p:nvPr/>
        </p:nvSpPr>
        <p:spPr bwMode="auto">
          <a:xfrm>
            <a:off x="7596336" y="4149080"/>
            <a:ext cx="792088" cy="57606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FA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64ACAF2-F8A4-33E9-2864-21E4DAB8274B}"/>
              </a:ext>
            </a:extLst>
          </p:cNvPr>
          <p:cNvSpPr/>
          <p:nvPr/>
        </p:nvSpPr>
        <p:spPr bwMode="auto">
          <a:xfrm>
            <a:off x="7909046" y="4719608"/>
            <a:ext cx="166667" cy="166667"/>
          </a:xfrm>
          <a:prstGeom prst="ellips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750F6CB-597E-F09F-8251-2B3DB27C02D9}"/>
              </a:ext>
            </a:extLst>
          </p:cNvPr>
          <p:cNvSpPr/>
          <p:nvPr/>
        </p:nvSpPr>
        <p:spPr bwMode="auto">
          <a:xfrm>
            <a:off x="7429669" y="4353778"/>
            <a:ext cx="166667" cy="166667"/>
          </a:xfrm>
          <a:prstGeom prst="ellips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219F2EE-CFF0-3D41-65ED-8FB9EABF3D15}"/>
              </a:ext>
            </a:extLst>
          </p:cNvPr>
          <p:cNvCxnSpPr/>
          <p:nvPr/>
        </p:nvCxnSpPr>
        <p:spPr bwMode="auto">
          <a:xfrm>
            <a:off x="7812360" y="3933056"/>
            <a:ext cx="0" cy="2160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16D502D-C41A-6BBA-ACB1-4A726C4F9DC7}"/>
              </a:ext>
            </a:extLst>
          </p:cNvPr>
          <p:cNvSpPr/>
          <p:nvPr/>
        </p:nvSpPr>
        <p:spPr bwMode="auto">
          <a:xfrm>
            <a:off x="7693022" y="3636559"/>
            <a:ext cx="216024" cy="288032"/>
          </a:xfrm>
          <a:prstGeom prst="rect">
            <a:avLst/>
          </a:prstGeom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endParaRPr kumimoji="1" lang="zh-TW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E8B0E14-2F9F-31AD-923B-95CAF252126E}"/>
              </a:ext>
            </a:extLst>
          </p:cNvPr>
          <p:cNvCxnSpPr/>
          <p:nvPr/>
        </p:nvCxnSpPr>
        <p:spPr bwMode="auto">
          <a:xfrm>
            <a:off x="8195051" y="3932892"/>
            <a:ext cx="0" cy="2160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1872F13-CE18-47D1-0DF3-A7F1CFA2AA0F}"/>
              </a:ext>
            </a:extLst>
          </p:cNvPr>
          <p:cNvSpPr/>
          <p:nvPr/>
        </p:nvSpPr>
        <p:spPr bwMode="auto">
          <a:xfrm>
            <a:off x="8075713" y="3636395"/>
            <a:ext cx="216024" cy="288032"/>
          </a:xfrm>
          <a:prstGeom prst="rect">
            <a:avLst/>
          </a:prstGeom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</a:t>
            </a:r>
            <a:endParaRPr kumimoji="1" lang="zh-TW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1333596-2341-E582-1A2F-C6B9834F27B1}"/>
              </a:ext>
            </a:extLst>
          </p:cNvPr>
          <p:cNvSpPr/>
          <p:nvPr/>
        </p:nvSpPr>
        <p:spPr bwMode="auto">
          <a:xfrm>
            <a:off x="7596336" y="5487811"/>
            <a:ext cx="792088" cy="57606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FA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63A91A9-20D0-CA95-0BA4-F8E459AE52E8}"/>
              </a:ext>
            </a:extLst>
          </p:cNvPr>
          <p:cNvSpPr/>
          <p:nvPr/>
        </p:nvSpPr>
        <p:spPr bwMode="auto">
          <a:xfrm>
            <a:off x="7909046" y="6058339"/>
            <a:ext cx="166667" cy="166667"/>
          </a:xfrm>
          <a:prstGeom prst="ellips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E3BD7606-23BB-9E3A-3668-E987F1CE159B}"/>
              </a:ext>
            </a:extLst>
          </p:cNvPr>
          <p:cNvSpPr/>
          <p:nvPr/>
        </p:nvSpPr>
        <p:spPr bwMode="auto">
          <a:xfrm>
            <a:off x="7429669" y="5692509"/>
            <a:ext cx="166667" cy="166667"/>
          </a:xfrm>
          <a:prstGeom prst="ellips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4" name="箭號: 上彎 23">
            <a:extLst>
              <a:ext uri="{FF2B5EF4-FFF2-40B4-BE49-F238E27FC236}">
                <a16:creationId xmlns:a16="http://schemas.microsoft.com/office/drawing/2014/main" id="{07CFFC65-FE51-A239-6370-6EDDFBAEAF8B}"/>
              </a:ext>
            </a:extLst>
          </p:cNvPr>
          <p:cNvSpPr/>
          <p:nvPr/>
        </p:nvSpPr>
        <p:spPr bwMode="auto">
          <a:xfrm rot="10800000">
            <a:off x="7066626" y="4437111"/>
            <a:ext cx="360040" cy="432048"/>
          </a:xfrm>
          <a:prstGeom prst="bentUpArrow">
            <a:avLst>
              <a:gd name="adj1" fmla="val 0"/>
              <a:gd name="adj2" fmla="val 25000"/>
              <a:gd name="adj3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5" name="箭號: 上彎 24">
            <a:extLst>
              <a:ext uri="{FF2B5EF4-FFF2-40B4-BE49-F238E27FC236}">
                <a16:creationId xmlns:a16="http://schemas.microsoft.com/office/drawing/2014/main" id="{2752E491-B9F1-2488-803F-8375BFD5798D}"/>
              </a:ext>
            </a:extLst>
          </p:cNvPr>
          <p:cNvSpPr/>
          <p:nvPr/>
        </p:nvSpPr>
        <p:spPr bwMode="auto">
          <a:xfrm rot="10800000">
            <a:off x="7079941" y="5775842"/>
            <a:ext cx="360040" cy="432048"/>
          </a:xfrm>
          <a:prstGeom prst="bentUpArrow">
            <a:avLst>
              <a:gd name="adj1" fmla="val 0"/>
              <a:gd name="adj2" fmla="val 25000"/>
              <a:gd name="adj3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CD7FA1D-F3E5-7E78-4D0E-D9051538DB42}"/>
              </a:ext>
            </a:extLst>
          </p:cNvPr>
          <p:cNvCxnSpPr>
            <a:stCxn id="7" idx="4"/>
            <a:endCxn id="17" idx="0"/>
          </p:cNvCxnSpPr>
          <p:nvPr/>
        </p:nvCxnSpPr>
        <p:spPr bwMode="auto">
          <a:xfrm>
            <a:off x="7992380" y="4886275"/>
            <a:ext cx="0" cy="6015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B51D9F14-8448-33DC-0771-44A20D8B9DA7}"/>
              </a:ext>
            </a:extLst>
          </p:cNvPr>
          <p:cNvCxnSpPr/>
          <p:nvPr/>
        </p:nvCxnSpPr>
        <p:spPr bwMode="auto">
          <a:xfrm flipH="1">
            <a:off x="8388424" y="4450452"/>
            <a:ext cx="38766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CD66FAB-1AFE-8E7A-443E-CD95D5FE8015}"/>
              </a:ext>
            </a:extLst>
          </p:cNvPr>
          <p:cNvSpPr/>
          <p:nvPr/>
        </p:nvSpPr>
        <p:spPr bwMode="auto">
          <a:xfrm>
            <a:off x="8796920" y="4232413"/>
            <a:ext cx="216024" cy="288032"/>
          </a:xfrm>
          <a:prstGeom prst="rect">
            <a:avLst/>
          </a:prstGeom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</a:t>
            </a:r>
            <a:endParaRPr kumimoji="1" lang="zh-TW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89C2E09-A425-42AA-5CF6-794D236F54E6}"/>
              </a:ext>
            </a:extLst>
          </p:cNvPr>
          <p:cNvCxnSpPr/>
          <p:nvPr/>
        </p:nvCxnSpPr>
        <p:spPr bwMode="auto">
          <a:xfrm flipH="1">
            <a:off x="8401618" y="5810119"/>
            <a:ext cx="38766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E93CDA4A-77A1-F954-A668-51010C2DCE29}"/>
              </a:ext>
            </a:extLst>
          </p:cNvPr>
          <p:cNvCxnSpPr/>
          <p:nvPr/>
        </p:nvCxnSpPr>
        <p:spPr bwMode="auto">
          <a:xfrm>
            <a:off x="8195051" y="5157192"/>
            <a:ext cx="0" cy="3306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A730D22-F850-6025-A0E1-B1A9729C3C38}"/>
              </a:ext>
            </a:extLst>
          </p:cNvPr>
          <p:cNvCxnSpPr/>
          <p:nvPr/>
        </p:nvCxnSpPr>
        <p:spPr bwMode="auto">
          <a:xfrm>
            <a:off x="7992380" y="6225006"/>
            <a:ext cx="0" cy="3003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91407BA3-CEB4-DA73-0EC4-CC0B8D5C7212}"/>
                  </a:ext>
                </a:extLst>
              </p14:cNvPr>
              <p14:cNvContentPartPr/>
              <p14:nvPr/>
            </p14:nvContentPartPr>
            <p14:xfrm>
              <a:off x="3378600" y="3123360"/>
              <a:ext cx="2700000" cy="29592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91407BA3-CEB4-DA73-0EC4-CC0B8D5C72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9240" y="3114000"/>
                <a:ext cx="2718720" cy="3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3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A7F27-20FF-7D43-A9D3-D9B4BD4D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Energy Efficiency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26F433-E8E4-6E85-13DE-3C1C70B8A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TW" dirty="0"/>
              <a:t>TOPS/W drops from 0.65 to 0.33 with the increase of input toggle rate</a:t>
            </a:r>
          </a:p>
          <a:p>
            <a:pPr lvl="1"/>
            <a:r>
              <a:rPr lang="en-US" altLang="zh-TW" dirty="0" err="1"/>
              <a:t>T</a:t>
            </a:r>
            <a:r>
              <a:rPr lang="en-US" altLang="zh-TW" sz="1800" dirty="0" err="1"/>
              <a:t>cycle</a:t>
            </a:r>
            <a:r>
              <a:rPr lang="en-US" altLang="zh-TW" dirty="0"/>
              <a:t> = 2.6ns, 2.30 TOPS/mm</a:t>
            </a:r>
            <a:r>
              <a:rPr lang="en-US" altLang="zh-TW" sz="1400" dirty="0"/>
              <a:t>2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FD5447-0C2A-41E1-2577-4FF84D10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F35D8FCE-2824-0C5B-B0C4-88DF423B44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3295376"/>
              </p:ext>
            </p:extLst>
          </p:nvPr>
        </p:nvGraphicFramePr>
        <p:xfrm>
          <a:off x="1475656" y="3140968"/>
          <a:ext cx="6696744" cy="3717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0544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6AFE6-6DAA-22D5-4994-31949EEED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6241D625-47B0-0094-4D58-7264FE7E4658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7931224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0.55 TOPS/W, 5.14 TOPS/mm</a:t>
            </a:r>
            <a:r>
              <a:rPr lang="en-US" altLang="zh-TW" sz="1800" b="0" dirty="0"/>
              <a:t>2</a:t>
            </a:r>
            <a:endParaRPr lang="en-US" altLang="zh-TW" b="0" dirty="0"/>
          </a:p>
          <a:p>
            <a:pPr lvl="1"/>
            <a:r>
              <a:rPr lang="en-US" altLang="zh-TW" b="0" dirty="0"/>
              <a:t>22% improvement in energy efficiency</a:t>
            </a:r>
          </a:p>
          <a:p>
            <a:pPr lvl="1"/>
            <a:r>
              <a:rPr lang="en-US" altLang="zh-TW" b="0" dirty="0"/>
              <a:t>15% improvement in area efficiency</a:t>
            </a:r>
          </a:p>
          <a:p>
            <a:pPr lvl="1"/>
            <a:r>
              <a:rPr lang="en-US" altLang="zh-TW" b="0" dirty="0"/>
              <a:t>Cycle time = 2.3 ns</a:t>
            </a:r>
          </a:p>
          <a:p>
            <a:r>
              <a:rPr lang="en-US" altLang="zh-TW" b="0" dirty="0"/>
              <a:t>What about the design with interleaving</a:t>
            </a:r>
          </a:p>
          <a:p>
            <a:pPr lvl="1"/>
            <a:r>
              <a:rPr lang="en-US" altLang="zh-TW" b="0" dirty="0"/>
              <a:t>0.51 TOPS/W, 5.35 TOPS/mm</a:t>
            </a:r>
            <a:r>
              <a:rPr lang="en-US" altLang="zh-TW" sz="2400" b="0" dirty="0"/>
              <a:t>2</a:t>
            </a:r>
          </a:p>
          <a:p>
            <a:pPr lvl="1"/>
            <a:r>
              <a:rPr lang="en-US" altLang="zh-TW" b="0" dirty="0"/>
              <a:t>19% improvement in energy efficiency</a:t>
            </a:r>
          </a:p>
          <a:p>
            <a:pPr lvl="1"/>
            <a:r>
              <a:rPr lang="en-US" altLang="zh-TW" b="0" dirty="0"/>
              <a:t>19% improvement in area efficiency</a:t>
            </a:r>
          </a:p>
          <a:p>
            <a:pPr lvl="1"/>
            <a:r>
              <a:rPr lang="en-US" altLang="zh-TW" b="0" dirty="0"/>
              <a:t>Cycle time = 2.9ns</a:t>
            </a:r>
          </a:p>
          <a:p>
            <a:pPr lvl="1"/>
            <a:endParaRPr lang="zh-TW" altLang="en-US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E76060-1FFC-9F84-F0CC-607C83B5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of CSA Tree w/ </a:t>
            </a:r>
            <a:r>
              <a:rPr lang="en-US" altLang="zh-TW" dirty="0" err="1"/>
              <a:t>invFA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01F7A7-B74E-A555-1530-624CDECC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0165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C01C8-A7DE-4DCF-6EC4-FCB232B6A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67B685D3-00C8-33B0-9ACA-6D8000CD1850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7931224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B7F83A-70B8-FE78-7442-6DDFEAB0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 of All Designs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6E1280-5D32-252B-B937-C532E9E6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5DB8F73-491C-37E0-5CCC-15CC6FEA1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633183"/>
              </p:ext>
            </p:extLst>
          </p:nvPr>
        </p:nvGraphicFramePr>
        <p:xfrm>
          <a:off x="457200" y="1600200"/>
          <a:ext cx="8229600" cy="525779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66528">
                  <a:extLst>
                    <a:ext uri="{9D8B030D-6E8A-4147-A177-3AD203B41FA5}">
                      <a16:colId xmlns:a16="http://schemas.microsoft.com/office/drawing/2014/main" val="1221285387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97022118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07164496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686353826"/>
                    </a:ext>
                  </a:extLst>
                </a:gridCol>
                <a:gridCol w="1594520">
                  <a:extLst>
                    <a:ext uri="{9D8B030D-6E8A-4147-A177-3AD203B41FA5}">
                      <a16:colId xmlns:a16="http://schemas.microsoft.com/office/drawing/2014/main" val="680665792"/>
                    </a:ext>
                  </a:extLst>
                </a:gridCol>
              </a:tblGrid>
              <a:tr h="64298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Adder</a:t>
                      </a:r>
                    </a:p>
                    <a:p>
                      <a:pPr algn="ctr"/>
                      <a:r>
                        <a:rPr lang="en-US" altLang="zh-TW" dirty="0"/>
                        <a:t>Type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Additional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Feature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Energy</a:t>
                      </a:r>
                    </a:p>
                    <a:p>
                      <a:pPr algn="ctr"/>
                      <a:r>
                        <a:rPr lang="en-US" altLang="zh-TW" dirty="0"/>
                        <a:t>Efficiency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Area</a:t>
                      </a:r>
                    </a:p>
                    <a:p>
                      <a:pPr algn="ctr"/>
                      <a:r>
                        <a:rPr lang="en-US" altLang="zh-TW" dirty="0"/>
                        <a:t>Efficiency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Cycle</a:t>
                      </a:r>
                    </a:p>
                    <a:p>
                      <a:pPr algn="ctr"/>
                      <a:r>
                        <a:rPr lang="en-US" altLang="zh-TW" dirty="0"/>
                        <a:t>Time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180720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Ripple Carry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480499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Ripple Carry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Interleaving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2.97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675191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Ripple Carry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Sizing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59025"/>
                  </a:ext>
                </a:extLst>
              </a:tr>
              <a:tr h="64298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Ripple Carry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Interleaving</a:t>
                      </a:r>
                    </a:p>
                    <a:p>
                      <a:pPr algn="ctr"/>
                      <a:r>
                        <a:rPr lang="en-US" altLang="zh-TW" dirty="0"/>
                        <a:t>Sizing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951060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Carry Save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4.33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4622027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Carry Save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Interleaving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4.47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297202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Carry Save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Inverting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5.14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167289"/>
                  </a:ext>
                </a:extLst>
              </a:tr>
              <a:tr h="6429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Carry Save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Interleaving</a:t>
                      </a:r>
                    </a:p>
                    <a:p>
                      <a:pPr algn="ctr"/>
                      <a:r>
                        <a:rPr lang="en-US" altLang="zh-TW" dirty="0"/>
                        <a:t>Inverting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5.35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331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74F4356B-BAB4-0C19-7953-11078035961E}"/>
                  </a:ext>
                </a:extLst>
              </p14:cNvPr>
              <p14:cNvContentPartPr/>
              <p14:nvPr/>
            </p14:nvContentPartPr>
            <p14:xfrm>
              <a:off x="5243400" y="2547720"/>
              <a:ext cx="463320" cy="352584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74F4356B-BAB4-0C19-7953-1107803596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4040" y="2538360"/>
                <a:ext cx="482040" cy="35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ACA7D20A-5C37-E03A-8019-D132A128964C}"/>
                  </a:ext>
                </a:extLst>
              </p14:cNvPr>
              <p14:cNvContentPartPr/>
              <p14:nvPr/>
            </p14:nvContentPartPr>
            <p14:xfrm>
              <a:off x="6789240" y="6377040"/>
              <a:ext cx="602640" cy="28692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ACA7D20A-5C37-E03A-8019-D132A12896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79880" y="6367680"/>
                <a:ext cx="6213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9844243F-951F-9136-91B2-C3AF7B3492C1}"/>
                  </a:ext>
                </a:extLst>
              </p14:cNvPr>
              <p14:cNvContentPartPr/>
              <p14:nvPr/>
            </p14:nvContentPartPr>
            <p14:xfrm>
              <a:off x="6770160" y="5838840"/>
              <a:ext cx="545400" cy="17460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9844243F-951F-9136-91B2-C3AF7B3492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60800" y="5829480"/>
                <a:ext cx="564120" cy="19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4619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4E60A-7D16-7CB7-31B4-3CFC64A94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B7A57EA6-BD75-2255-2E14-A2D85687FC52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 Ripple carry adder tree</a:t>
            </a:r>
          </a:p>
          <a:p>
            <a:pPr lvl="1"/>
            <a:r>
              <a:rPr lang="en-US" altLang="zh-TW" b="0" dirty="0"/>
              <a:t>Longer delay, large area, and higher power</a:t>
            </a:r>
          </a:p>
          <a:p>
            <a:pPr lvl="1"/>
            <a:r>
              <a:rPr lang="en-US" altLang="zh-TW" b="0" dirty="0"/>
              <a:t>Easy to implement and debug</a:t>
            </a:r>
          </a:p>
          <a:p>
            <a:pPr lvl="1"/>
            <a:r>
              <a:rPr lang="en-US" altLang="zh-TW" b="0" dirty="0"/>
              <a:t>Compatible with input size scaling</a:t>
            </a:r>
          </a:p>
          <a:p>
            <a:r>
              <a:rPr lang="en-US" altLang="zh-TW" b="0" dirty="0"/>
              <a:t> Carry save adder tree</a:t>
            </a:r>
          </a:p>
          <a:p>
            <a:pPr lvl="1"/>
            <a:r>
              <a:rPr lang="en-US" altLang="zh-TW" b="0" dirty="0"/>
              <a:t>Shorter delay, small area, and lower power</a:t>
            </a:r>
          </a:p>
          <a:p>
            <a:pPr lvl="1"/>
            <a:r>
              <a:rPr lang="en-US" altLang="zh-TW" b="0" dirty="0"/>
              <a:t>Hard to implement and debug</a:t>
            </a:r>
          </a:p>
          <a:p>
            <a:pPr lvl="1"/>
            <a:r>
              <a:rPr lang="en-US" altLang="zh-TW" b="0" dirty="0"/>
              <a:t>Cannot be made to be compatible with input size scaling easily (I don’t know how to)</a:t>
            </a:r>
          </a:p>
          <a:p>
            <a:r>
              <a:rPr lang="en-US" altLang="zh-TW" b="0" dirty="0"/>
              <a:t>Maybe even better?</a:t>
            </a:r>
          </a:p>
          <a:p>
            <a:pPr lvl="1"/>
            <a:r>
              <a:rPr lang="en-US" altLang="zh-TW" b="0" dirty="0"/>
              <a:t>Use </a:t>
            </a:r>
            <a:r>
              <a:rPr lang="en-US" altLang="zh-TW" b="0" dirty="0" err="1"/>
              <a:t>abc+yosys</a:t>
            </a:r>
            <a:r>
              <a:rPr lang="en-US" altLang="zh-TW" b="0" dirty="0"/>
              <a:t> to further optimize adder tree</a:t>
            </a:r>
            <a:endParaRPr lang="zh-TW" altLang="en-US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7D86759-A00A-3B04-7D18-D860268A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2D276B-6779-1527-120D-ACEE572F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0C460DAB-1D94-14A5-E49F-B223C1E9D9D6}"/>
                  </a:ext>
                </a:extLst>
              </p14:cNvPr>
              <p14:cNvContentPartPr/>
              <p14:nvPr/>
            </p14:nvContentPartPr>
            <p14:xfrm>
              <a:off x="4511520" y="5829840"/>
              <a:ext cx="4018320" cy="34632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0C460DAB-1D94-14A5-E49F-B223C1E9D9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2160" y="5820480"/>
                <a:ext cx="4037040" cy="36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9606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E3D91-FD87-2BC4-A354-D569B7389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0155BB57-7014-071A-5B5C-C10461FCC397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 Standard (do nothing)</a:t>
            </a:r>
          </a:p>
          <a:p>
            <a:pPr lvl="1"/>
            <a:r>
              <a:rPr lang="en-US" altLang="zh-TW" b="0" dirty="0"/>
              <a:t>Old friends are always reliable</a:t>
            </a:r>
          </a:p>
          <a:p>
            <a:r>
              <a:rPr lang="en-US" altLang="zh-TW" b="0" dirty="0"/>
              <a:t> Interleaving</a:t>
            </a:r>
          </a:p>
          <a:p>
            <a:pPr lvl="1"/>
            <a:r>
              <a:rPr lang="en-US" altLang="zh-TW" b="0" dirty="0"/>
              <a:t>Energy efficiency + Speed &lt;-&gt; Area efficiency</a:t>
            </a:r>
          </a:p>
          <a:p>
            <a:r>
              <a:rPr lang="en-US" altLang="zh-TW" b="0" dirty="0"/>
              <a:t> </a:t>
            </a:r>
            <a:r>
              <a:rPr lang="en-US" altLang="zh-TW" b="0" strike="sngStrike" dirty="0"/>
              <a:t>Vth scaling</a:t>
            </a:r>
            <a:r>
              <a:rPr lang="en-US" altLang="zh-TW" b="0" dirty="0"/>
              <a:t> Transistor Sizing</a:t>
            </a:r>
          </a:p>
          <a:p>
            <a:pPr lvl="1"/>
            <a:r>
              <a:rPr lang="en-US" altLang="zh-TW" b="0" dirty="0"/>
              <a:t>As pathetic as my electric circuit design grade</a:t>
            </a:r>
          </a:p>
          <a:p>
            <a:r>
              <a:rPr lang="en-US" altLang="zh-TW" b="0" dirty="0"/>
              <a:t> Inverting Full Adders</a:t>
            </a:r>
          </a:p>
          <a:p>
            <a:pPr lvl="1"/>
            <a:r>
              <a:rPr lang="en-US" altLang="zh-TW" b="0" dirty="0"/>
              <a:t>Increasing both energy and area efficiency</a:t>
            </a:r>
          </a:p>
          <a:p>
            <a:pPr lvl="1"/>
            <a:r>
              <a:rPr lang="en-US" altLang="zh-TW" b="0" dirty="0"/>
              <a:t>Very </a:t>
            </a:r>
            <a:r>
              <a:rPr lang="en-US" altLang="zh-TW" b="0" dirty="0" err="1"/>
              <a:t>very</a:t>
            </a:r>
            <a:r>
              <a:rPr lang="en-US" altLang="zh-TW" b="0" dirty="0"/>
              <a:t> good idea</a:t>
            </a:r>
          </a:p>
          <a:p>
            <a:pPr lvl="1"/>
            <a:endParaRPr lang="en-US" altLang="zh-TW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F5E9A5A-25A7-433A-3620-FCAE8FB6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B15E44-8CC5-4C54-B5E2-3BF9957A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477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27384-9FD3-D1A2-C5DD-4E756168F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70720-6798-B345-7792-0B7D544B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 of All Adder Tree Stages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25E14A-81F2-C8B2-91F3-41AD75B55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TW" dirty="0"/>
              <a:t>Power of first few stages greatly depend on input toggle rate, while other stages do not have obvious dependencies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C666B1-7A7D-675F-EB7A-0C847326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73601327-F58E-C6A1-2881-002D4154D1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697391"/>
              </p:ext>
            </p:extLst>
          </p:nvPr>
        </p:nvGraphicFramePr>
        <p:xfrm>
          <a:off x="0" y="2674194"/>
          <a:ext cx="9144000" cy="4164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850EBCE1-D0B3-29B8-76A4-9287909C63A5}"/>
                  </a:ext>
                </a:extLst>
              </p14:cNvPr>
              <p14:cNvContentPartPr/>
              <p14:nvPr/>
            </p14:nvContentPartPr>
            <p14:xfrm>
              <a:off x="947160" y="2747880"/>
              <a:ext cx="5969160" cy="302472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850EBCE1-D0B3-29B8-76A4-9287909C63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800" y="2738520"/>
                <a:ext cx="5987880" cy="30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87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CA8D6-A8D1-504B-FA54-33C878C13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7EC4A45A-9662-4960-8F76-9E53076BA3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491040"/>
              </p:ext>
            </p:extLst>
          </p:nvPr>
        </p:nvGraphicFramePr>
        <p:xfrm>
          <a:off x="4572000" y="2780928"/>
          <a:ext cx="4572000" cy="4077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F214901B-FF0B-906F-6F3D-1B45E116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Initial condition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6BDEE0-3F67-5B92-BA8A-9C014FDCA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TW" dirty="0"/>
              <a:t>The power distribution in all stages are same as 50% 0’s input pattern’s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F7AE0F-E458-E1BA-FB8E-1133232E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605588"/>
            <a:ext cx="2133600" cy="252412"/>
          </a:xfrm>
        </p:spPr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FB945160-28D8-4234-BC9B-8FBE948DB1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404137"/>
              </p:ext>
            </p:extLst>
          </p:nvPr>
        </p:nvGraphicFramePr>
        <p:xfrm>
          <a:off x="0" y="2780928"/>
          <a:ext cx="4572000" cy="4077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9652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6E0CE-E8EA-0616-FBA9-4C1E08C8A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D17E6-6DB6-138F-EB6B-F52AE06C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Initial condition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9444F-FEC4-6CD3-902C-0AF45F6A9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TW" dirty="0"/>
              <a:t>The proportion of 0’s in first input pattern does not affect the power of MAC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60794E-3901-E942-BE1D-7D706DD2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631FE4F8-0207-DC2D-9ED0-A6D72EEBD5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8310911"/>
              </p:ext>
            </p:extLst>
          </p:nvPr>
        </p:nvGraphicFramePr>
        <p:xfrm>
          <a:off x="1115616" y="2729136"/>
          <a:ext cx="6912768" cy="413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246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D3C2B-C860-4F7B-5F7D-D521F30C0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98202-3E16-4294-A881-4FC98900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Timing diagram?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86A113-3E50-3035-D2DD-76E7488FF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48" y="1344032"/>
            <a:ext cx="8229600" cy="4530725"/>
          </a:xfrm>
        </p:spPr>
        <p:txBody>
          <a:bodyPr/>
          <a:lstStyle/>
          <a:p>
            <a:r>
              <a:rPr lang="en-US" altLang="zh-TW" dirty="0"/>
              <a:t>AND						7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VDD1						3.5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VDD2						1.6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VDD3						1.2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VDD4						0.7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VDD5						0.9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VDD6						0.3	mA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2E6477-9A50-4CA8-7A8F-60618748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A4E92D6-7E14-3435-F44B-15B5EE8773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82" r="36150"/>
          <a:stretch/>
        </p:blipFill>
        <p:spPr>
          <a:xfrm>
            <a:off x="2051720" y="1412776"/>
            <a:ext cx="4680520" cy="53732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A1BC0ACD-0140-64EA-E095-B5E680F1F73D}"/>
                  </a:ext>
                </a:extLst>
              </p14:cNvPr>
              <p14:cNvContentPartPr/>
              <p14:nvPr/>
            </p14:nvContentPartPr>
            <p14:xfrm>
              <a:off x="3492060" y="1394407"/>
              <a:ext cx="1726920" cy="501660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A1BC0ACD-0140-64EA-E095-B5E680F1F7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3420" y="1385407"/>
                <a:ext cx="1744560" cy="50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2CBB7AD6-6554-5F2F-162B-A0928F9F1478}"/>
                  </a:ext>
                </a:extLst>
              </p14:cNvPr>
              <p14:cNvContentPartPr/>
              <p14:nvPr/>
            </p14:nvContentPartPr>
            <p14:xfrm>
              <a:off x="4032420" y="1374607"/>
              <a:ext cx="2664000" cy="486252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2CBB7AD6-6554-5F2F-162B-A0928F9F14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23420" y="1365607"/>
                <a:ext cx="2681640" cy="48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9A94F675-91B9-ACDE-ED51-F5E10374A54E}"/>
                  </a:ext>
                </a:extLst>
              </p14:cNvPr>
              <p14:cNvContentPartPr/>
              <p14:nvPr/>
            </p14:nvContentPartPr>
            <p14:xfrm>
              <a:off x="3639240" y="1571760"/>
              <a:ext cx="2391840" cy="503928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9A94F675-91B9-ACDE-ED51-F5E10374A5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29880" y="1562400"/>
                <a:ext cx="2410560" cy="50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236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2CEC9-C6D9-AD12-F86E-0D329E44F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E2631-6B14-24B4-73CC-3E3A1D4D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Interleaved FA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057A75-C098-D4B6-2C01-82B4454B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EFD625C-5273-B9A2-B8BD-59F2FB2C0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72" y="3277989"/>
            <a:ext cx="6654735" cy="3580011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F223794-37DF-4FC2-2D67-6DF53F09FBC9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Interleave 28T FAs along with 14T </a:t>
            </a:r>
            <a:r>
              <a:rPr lang="en-US" altLang="zh-TW" b="0" dirty="0" err="1"/>
              <a:t>Fas</a:t>
            </a:r>
            <a:endParaRPr lang="en-US" altLang="zh-TW" b="0" dirty="0"/>
          </a:p>
          <a:p>
            <a:pPr lvl="1"/>
            <a:r>
              <a:rPr lang="en-US" altLang="zh-TW" b="0" dirty="0"/>
              <a:t>30% smaller than the original design</a:t>
            </a:r>
          </a:p>
          <a:p>
            <a:pPr lvl="1"/>
            <a:r>
              <a:rPr lang="en-US" altLang="zh-TW" b="0" dirty="0"/>
              <a:t>But require longer cycle time (2.9ns)</a:t>
            </a:r>
          </a:p>
          <a:p>
            <a:pPr lvl="1"/>
            <a:r>
              <a:rPr lang="en-US" altLang="zh-TW" b="0" dirty="0"/>
              <a:t>Consumes 18% more power in average</a:t>
            </a:r>
          </a:p>
          <a:p>
            <a:pPr lvl="1"/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210635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A2E9D-5296-FEE0-0E5E-DD4DF6685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AB518-7221-D257-A411-BCB5975C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Interleaved FA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2D994-883D-E922-E683-02CAB0E4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E914FBE6-873F-335A-271A-AEAF1A6D89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334459"/>
              </p:ext>
            </p:extLst>
          </p:nvPr>
        </p:nvGraphicFramePr>
        <p:xfrm>
          <a:off x="1372196" y="3140968"/>
          <a:ext cx="6336704" cy="3717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61BFC75-F4F0-9D04-7D79-D2C999C81BA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Energy Efficiency and Area Efficiency</a:t>
            </a:r>
          </a:p>
          <a:p>
            <a:pPr lvl="1"/>
            <a:r>
              <a:rPr lang="en-US" altLang="zh-TW" b="0" dirty="0"/>
              <a:t>0.26 TOPS/W, 2.97 TOPS/mm</a:t>
            </a:r>
            <a:r>
              <a:rPr lang="en-US" altLang="zh-TW" sz="1200" b="0" dirty="0"/>
              <a:t>2</a:t>
            </a:r>
          </a:p>
          <a:p>
            <a:r>
              <a:rPr lang="en-US" altLang="zh-TW" b="0" dirty="0"/>
              <a:t>Interleaved FA structure consumes more power in most stages</a:t>
            </a:r>
            <a:endParaRPr lang="zh-TW" altLang="en-US" b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39E6C875-849C-9E46-5CAB-CE8D6FC88E8A}"/>
                  </a:ext>
                </a:extLst>
              </p14:cNvPr>
              <p14:cNvContentPartPr/>
              <p14:nvPr/>
            </p14:nvContentPartPr>
            <p14:xfrm>
              <a:off x="3288600" y="4367880"/>
              <a:ext cx="252000" cy="407160"/>
            </p14:xfrm>
          </p:contentPart>
        </mc:Choice>
        <mc:Fallback xmlns=""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39E6C875-849C-9E46-5CAB-CE8D6FC88E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9240" y="4358520"/>
                <a:ext cx="27072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46225AB0-1319-D487-EC25-E92069D9A285}"/>
                  </a:ext>
                </a:extLst>
              </p14:cNvPr>
              <p14:cNvContentPartPr/>
              <p14:nvPr/>
            </p14:nvContentPartPr>
            <p14:xfrm>
              <a:off x="4846680" y="3072600"/>
              <a:ext cx="3327840" cy="161208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46225AB0-1319-D487-EC25-E92069D9A2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7320" y="3063240"/>
                <a:ext cx="3346560" cy="163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079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AA472-D14C-44DC-0366-B1E77313C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7D41B7-D50A-74EE-1C13-67817552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Interleaved FA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575D94-4A19-531D-9B86-328CE21E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48" y="1344032"/>
            <a:ext cx="8229600" cy="4530725"/>
          </a:xfrm>
        </p:spPr>
        <p:txBody>
          <a:bodyPr/>
          <a:lstStyle/>
          <a:p>
            <a:r>
              <a:rPr lang="en-US" altLang="zh-TW" dirty="0"/>
              <a:t>AND					6(7)	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VDD1					2(3.5)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VDD2					0.8(1.6)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VDD3					0.6(1.2)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VDD4					0.7(0.7)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VDD5					0.5(0.9)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VDD6					0.15(0.3)	mA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A5425A-77F5-A518-F952-0798A9DF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E3CFA49-E467-49AD-1D41-57723D238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421497"/>
            <a:ext cx="3125220" cy="54635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D1EC7888-E3DA-F3E6-774A-54C6850FFAA7}"/>
                  </a:ext>
                </a:extLst>
              </p14:cNvPr>
              <p14:cNvContentPartPr/>
              <p14:nvPr/>
            </p14:nvContentPartPr>
            <p14:xfrm>
              <a:off x="4104000" y="653400"/>
              <a:ext cx="2539440" cy="96984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D1EC7888-E3DA-F3E6-774A-54C6850FFA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4640" y="644040"/>
                <a:ext cx="2558160" cy="98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292814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10388</TotalTime>
  <Words>1073</Words>
  <Application>Microsoft Office PowerPoint</Application>
  <PresentationFormat>如螢幕大小 (4:3)</PresentationFormat>
  <Paragraphs>265</Paragraphs>
  <Slides>23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思源宋體 Light</vt:lpstr>
      <vt:lpstr>Arial</vt:lpstr>
      <vt:lpstr>Garamond</vt:lpstr>
      <vt:lpstr>Verdana</vt:lpstr>
      <vt:lpstr>Wingdings</vt:lpstr>
      <vt:lpstr>Level</vt:lpstr>
      <vt:lpstr>Adder Tree / MAC</vt:lpstr>
      <vt:lpstr>Energy Efficiency</vt:lpstr>
      <vt:lpstr>Power of All Adder Tree Stages</vt:lpstr>
      <vt:lpstr>Input Initial condition</vt:lpstr>
      <vt:lpstr>Input Initial condition</vt:lpstr>
      <vt:lpstr>Timing diagram?</vt:lpstr>
      <vt:lpstr>Interleaved FA</vt:lpstr>
      <vt:lpstr>Interleaved FA</vt:lpstr>
      <vt:lpstr>Interleaved FA</vt:lpstr>
      <vt:lpstr>FA Sizing</vt:lpstr>
      <vt:lpstr>FA Sizing</vt:lpstr>
      <vt:lpstr>FA Sizing</vt:lpstr>
      <vt:lpstr>FA Sizing</vt:lpstr>
      <vt:lpstr>Adder Tree</vt:lpstr>
      <vt:lpstr>Adder Tree</vt:lpstr>
      <vt:lpstr>Carry Save Adder Tree</vt:lpstr>
      <vt:lpstr>CSA Tree Performance</vt:lpstr>
      <vt:lpstr>CSA Tree with interleaving</vt:lpstr>
      <vt:lpstr>CSA Tree with inverting FA</vt:lpstr>
      <vt:lpstr>Performance of CSA Tree w/ invFA</vt:lpstr>
      <vt:lpstr>Summary of All Designs</vt:lpstr>
      <vt:lpstr>Summary</vt:lpstr>
      <vt:lpstr>Summary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202</cp:revision>
  <cp:lastPrinted>2024-12-25T04:33:11Z</cp:lastPrinted>
  <dcterms:created xsi:type="dcterms:W3CDTF">2009-04-10T16:54:46Z</dcterms:created>
  <dcterms:modified xsi:type="dcterms:W3CDTF">2024-12-26T06:27:51Z</dcterms:modified>
</cp:coreProperties>
</file>