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>
        <p:scale>
          <a:sx n="90" d="100"/>
          <a:sy n="90" d="100"/>
        </p:scale>
        <p:origin x="1640" y="29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97 5983 0 0,'0'0'51'0'0,"0"0"-1"0"0,0 0 1 0 0,0 0-1 0 0,0 1 1 0 0,0-1-1 0 0,0 0 1 0 0,0 0-1 0 0,0 0 1 0 0,0 0-1 0 0,0 0 1 0 0,0 0 0 0 0,0 0-1 0 0,0 0 1 0 0,0 0-1 0 0,0 0 1 0 0,0 1-1 0 0,0-1 1 0 0,0 0-1 0 0,0 0 1 0 0,0 0-1 0 0,0 0 1 0 0,0 0-1 0 0,0 0 1 0 0,0 0-1 0 0,0 0 1 0 0,0 0-1 0 0,0 0 1 0 0,-1 0 50 0 0,1 0-51 0 0,0 1 1 0 0,0-1-1 0 0,0 0 1 0 0,0 0-1 0 0,0 0 1 0 0,0 0-1 0 0,0 0 1 0 0,0 0-1 0 0,0 0 1 0 0,0 0-1 0 0,0 0 1 0 0,0 0-1 0 0,-1 0 1 0 0,1 0-1 0 0,0 0 1 0 0,0 0-1 0 0,0 0 1 0 0,0 0-1 0 0,0 0 1 0 0,0 0-1 0 0,0 0 1 0 0,0 0-1 0 0,0 0 1 0 0,0 0-1 0 0,0 0 1 0 0,-1 0-1 0 0,1 0 1 0 0,0 0-1 0 0,0 0 1 0 0,0 0-1 0 0,0 0 1 0 0,0 0-1 0 0,0-1 1 0 0,0 1 50 0 0,0 0-51 0 0,0 0 1 0 0,19 3 5037 0 0,-9-2-4758 0 0,34-2 1143 0 0,19-3 192 0 0,15-2-208 0 0,9-3-103 0 0,5-4-622 0 0,12-2-186 0 0,-25 2-421 0 0,-1-2-55 0 0,-17 3-57 0 0,-47 10 41 0 0,68-10-2100 0 0,-71 12-5242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3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23 5527 0 0,'-3'14'260'0'0,"3"-13"-121"0"0,0 1 0 0 0,0-1 0 0 0,-1 0 0 0 0,1 1-1 0 0,0-1 1 0 0,0 0 0 0 0,-1 0 0 0 0,1 0 0 0 0,0 1 0 0 0,-1-1 0 0 0,0 0-1 0 0,1 0 1 0 0,-1 0 0 0 0,0 0 0 0 0,1 0 0 0 0,-1 0 0 0 0,0 0 0 0 0,0 0-1 0 0,0 0 1 0 0,0 0 0 0 0,0 0 0 0 0,0 0 0 0 0,0-1 0 0 0,0 1-1 0 0,0 0 1 0 0,0-1 0 0 0,0 1 0 0 0,0-1 0 0 0,-1 1 0 0 0,1-1 0 0 0,0 0-1 0 0,0 1 1 0 0,-1-1 0 0 0,1 0 0 0 0,0 0 0 0 0,-3 0 0 0 0,-15 3 596 0 0,-7 2 117 0 0,0-2-1 0 0,0 0 1 0 0,-1-2 0 0 0,0-1 0 0 0,1-1 0 0 0,-35-5 0 0 0,56 5-806 0 0,-89-19 745 0 0,-121-10-1 0 0,212 30-808 0 0,0 0-8 0 0,1 0 0 0 0,-1 0-1 0 0,0 0 1 0 0,0 0 0 0 0,0-1-1 0 0,1 1 1 0 0,-1-1 0 0 0,0 1 0 0 0,1-1-1 0 0,-1 0 1 0 0,0 0 0 0 0,1-1-1 0 0,-1 1 1 0 0,1 0 0 0 0,0-1-1 0 0,-1 1 1 0 0,1-1 0 0 0,-3-3 0 0 0,2-1-652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1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14279 0 0,'-8'14'599'0'0,"2"1"0"0"0,-1 0-1 0 0,2 1 1 0 0,0-1 0 0 0,-5 33-1 0 0,5-10-226 0 0,-1 50-1 0 0,6-66-404 0 0,0-1 0 0 0,2 0 1 0 0,0 1-1 0 0,2-1 0 0 0,0 0 1 0 0,2 0-1 0 0,9 26 0 0 0,-11-37-245 0 0,1 1-1 0 0,0-1 1 0 0,0 0-1 0 0,1 0 1 0 0,1-1-1 0 0,-1 1 1 0 0,2-2-1 0 0,-1 1 1 0 0,1-1-1 0 0,0 0 1 0 0,1 0 0 0 0,0-1-1 0 0,0 0 1 0 0,0-1-1 0 0,14 7 1 0 0,-16-10 93 0 0,0-1-1 0 0,0 1 1 0 0,1-2 0 0 0,9 3 0 0 0,-13-4-179 0 0,11-9-504 0 0,44-26 343 0 0,-45 26-10 0 0,-4-5 29 0 0,30-42 122 0 0,-30 42 52 0 0,-6 3 10 0 0,11-35 56 0 0,-15 45 274 0 0,1-1 0 0 0,-1 0 0 0 0,1 1 0 0 0,-1-1 0 0 0,0 0 0 0 0,0 1 0 0 0,0-1 0 0 0,0 0 0 0 0,0 1 0 0 0,0-1 0 0 0,-1 0 0 0 0,1 1 0 0 0,0-1 1 0 0,-1 0-1 0 0,0 1 0 0 0,1-1 0 0 0,-1 1 0 0 0,0-1 0 0 0,1 1 0 0 0,-1-1 0 0 0,0 1 0 0 0,0-1 0 0 0,0 1 0 0 0,-1 0 0 0 0,1 0 0 0 0,0-1 0 0 0,0 1 0 0 0,-1 0 0 0 0,1 0 1 0 0,-1 0-1 0 0,1 1 0 0 0,-3-2 0 0 0,-2-1 330 0 0,-1 0 0 0 0,1 1 1 0 0,-1 0-1 0 0,0 1 0 0 0,-10-2 1 0 0,8 2-23 0 0,0 1-1 0 0,1 0 1 0 0,-1 0 0 0 0,0 1 0 0 0,1 0 0 0 0,-1 0 0 0 0,0 1 0 0 0,1 0 0 0 0,0 1-1 0 0,-1 0 1 0 0,1 0 0 0 0,0 1 0 0 0,1 0 0 0 0,-1 0 0 0 0,1 1 0 0 0,0 0-1 0 0,0 0 1 0 0,0 1 0 0 0,1 0 0 0 0,-1 0 0 0 0,1 0 0 0 0,-6 10 0 0 0,4-6-160 0 0,0 1 0 0 0,1 0 1 0 0,1 0-1 0 0,0 1 1 0 0,0 0-1 0 0,1 0 0 0 0,1 0 1 0 0,0 1-1 0 0,0-1 0 0 0,1 1 1 0 0,1 0-1 0 0,0 0 0 0 0,1 0 1 0 0,0 15-1 0 0,2-24-196 0 0,-1-1 0 0 0,0 1-1 0 0,1-1 1 0 0,0 1 0 0 0,0-1 0 0 0,0 1-1 0 0,0-1 1 0 0,0 1 0 0 0,1-1 0 0 0,2 4 0 0 0,7 4-702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169 571 7367 0 0,'-9'-2'-71'0'0,"1"-1"0"0"0,-1 0 0 0 0,1 0 0 0 0,0-1 0 0 0,0 0 0 0 0,1-1 0 0 0,-1 0 0 0 0,1 0 0 0 0,0 0 0 0 0,0-1 0 0 0,0 0 0 0 0,1-1 0 0 0,0 1 0 0 0,-5-9 0 0 0,4 6 79 0 0,1-1 0 0 0,0 1 0 0 0,1-1 0 0 0,0-1 1 0 0,0 1-1 0 0,1-1 0 0 0,0 1 0 0 0,1-1 0 0 0,1 0 0 0 0,-3-21 0 0 0,5 29 117 0 0,0 1 0 0 0,0-1 0 0 0,0 0 0 0 0,0 0 0 0 0,0 0 0 0 0,1 0 0 0 0,0 0 0 0 0,-1 0 0 0 0,1 1 0 0 0,0-1 0 0 0,1 0 0 0 0,1-4 0 0 0,28-29 626 0 0,-31 36-751 0 0,55-56 149 0 0,-36 38-212 0 0,5-4 20 0 0,0 1-1 0 0,2 2 1 0 0,0 0 0 0 0,1 2 0 0 0,1 0 0 0 0,1 3-1 0 0,0 0 1 0 0,1 1 0 0 0,0 2 0 0 0,1 2 0 0 0,0 0-1 0 0,1 2 1 0 0,0 2 0 0 0,62-4 0 0 0,-42 8 79 0 0,-25 4 86 0 0,41 10 9 0 0,-65-13-114 0 0,1 1 1 0 0,0 0-1 0 0,0 0 0 0 0,-1 0 1 0 0,1 0-1 0 0,4 3 0 0 0,47 21 99 0 0,-52-24-105 0 0,-1 0 1 0 0,1 0-1 0 0,-1 0 0 0 0,0 1 0 0 0,1-1 0 0 0,-1 1 0 0 0,0-1 0 0 0,3 4 0 0 0,36 31 85 0 0,-25-17 0 0 0,10 28-16 0 0,-24-43-79 0 0,0 1 0 0 0,-1-1 0 0 0,1 0 0 0 0,-1 1 0 0 0,0-1 0 0 0,-1 0-1 0 0,1 1 1 0 0,-1-1 0 0 0,0 1 0 0 0,0-1 0 0 0,0 1 0 0 0,0-1 0 0 0,-3 8-1 0 0,1-5 13 0 0,0-1 0 0 0,-1 0 0 0 0,0 0 0 0 0,0 0 0 0 0,-1 0 0 0 0,0-1 0 0 0,0 1-1 0 0,-7 6 1 0 0,-153 145 535 0 0,126-124-890 0 0,5-5-2992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2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281 782 8287 0 0,'0'0'639'0'0,"-3"0"-415"0"0,-8-3-236 0 0,8 3-188 0 0,2-4-1539 0 0,-1-4 1176 0 0,0 0 0 0 0,0 1 0 0 0,-7-14 0 0 0,5 13 972 0 0,0 0 1 0 0,-1 1-1 0 0,0 0 0 0 0,0 0 0 0 0,-1 0 0 0 0,0 1 1 0 0,0 0-1 0 0,-1 0 0 0 0,0 0 0 0 0,-14-9 1 0 0,-21-9 1410 0 0,26 16-1308 0 0,0-2 0 0 0,1 1 0 0 0,-26-23 0 0 0,37 28-477 0 0,0 0 0 0 0,1 0 0 0 0,-1 0 0 0 0,1-1-1 0 0,-1 0 1 0 0,2 0 0 0 0,-1 1 0 0 0,0-2-1 0 0,1 1 1 0 0,0 0 0 0 0,0 0 0 0 0,1-1 0 0 0,-1 1-1 0 0,1-1 1 0 0,0 1 0 0 0,0-11 0 0 0,2 2-175 0 0,0-1 0 0 0,1 0 0 0 0,0 1 1 0 0,1-1-1 0 0,1 1 0 0 0,0 0 1 0 0,1 0-1 0 0,1 0 0 0 0,0 0 0 0 0,1 1 1 0 0,0 0-1 0 0,13-16 0 0 0,12-13-535 0 0,2 0 1 0 0,40-36-1 0 0,-70 74 654 0 0,10-11-134 0 0,-5 6 54 0 0,0 0 1 0 0,1 0-1 0 0,15-11 1 0 0,10-6 17 0 0,-18 17 17 0 0,-13 7 64 0 0,1 0 0 0 0,0 1 0 0 0,-1 0 0 0 0,1-1 0 0 0,0 2 0 0 0,9-2 0 0 0,-10 3 2 0 0,0-1 0 0 0,-1 0 0 0 0,1 1 0 0 0,0 0 0 0 0,0 0 0 0 0,0 0 0 0 0,0 0 0 0 0,-1 0 0 0 0,1 1 0 0 0,-1 0 0 0 0,1 0 0 0 0,-1 0 0 0 0,5 4 0 0 0,-2-1-2 0 0,-1 0-1 0 0,0 1 0 0 0,0 0 1 0 0,-1 0-1 0 0,7 12 0 0 0,-10-17 0 0 0,-1 0-1 0 0,1 1 1 0 0,0-1-1 0 0,-1 0 1 0 0,1 0-1 0 0,-1 0 0 0 0,1 1 1 0 0,-1-1-1 0 0,1 0 1 0 0,-1 0-1 0 0,0 1 1 0 0,0-1-1 0 0,0 0 1 0 0,0 3-1 0 0,0 12 44 0 0,0 0-1 0 0,-1 0 1 0 0,-1 0-1 0 0,-1-1 1 0 0,-8 27-1 0 0,2-19 75 0 0,-1-1 0 0 0,-1-1 0 0 0,-1 0 0 0 0,-26 35 0 0 0,-7-1-2685 0 0,13-19-636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174 202 1375 0 0,'-3'-2'102'0'0,"0"1"-1"0"0,0-1 0 0 0,0 1 0 0 0,1-1 1 0 0,-1 0-1 0 0,1 0 0 0 0,-1 0 0 0 0,1 0 1 0 0,0-1-1 0 0,0 1 0 0 0,0 0 0 0 0,0-1 1 0 0,0 0-1 0 0,0 1 0 0 0,1-1 0 0 0,-1 0 1 0 0,-1-5-1 0 0,-3-7 409 0 0,2 0-1 0 0,-5-24 1 0 0,0 0 762 0 0,7 34-992 0 0,0 0 0 0 0,0 0 0 0 0,0 0 0 0 0,-1 0 0 0 0,0 0-1 0 0,-4-6 1 0 0,6 11-176 0 0,1-1 0 0 0,-1 0 0 0 0,1 1 0 0 0,-1-1-1 0 0,0 1 1 0 0,1-1 0 0 0,-1 1 0 0 0,0-1 0 0 0,0 1-1 0 0,1-1 1 0 0,-1 1 0 0 0,0 0 0 0 0,0-1 0 0 0,1 1-1 0 0,-1 0 1 0 0,0 0 0 0 0,0-1 0 0 0,0 1 0 0 0,-1 0-1 0 0,1 0 43 0 0,0 1 0 0 0,0-1 0 0 0,0 1 0 0 0,0-1 0 0 0,0 1 0 0 0,0-1 0 0 0,0 1 0 0 0,0-1 0 0 0,0 1 0 0 0,0 0 0 0 0,0 0 0 0 0,0-1 0 0 0,1 1 0 0 0,-1 0 0 0 0,0 0 0 0 0,0 0 0 0 0,1 0 0 0 0,-1 0 0 0 0,0 1 0 0 0,-5 12 554 0 0,1-1 0 0 0,0 1 0 0 0,1 0 0 0 0,0 0 0 0 0,2 0 0 0 0,-1 1 0 0 0,0 26 0 0 0,0-7-141 0 0,-4 17-109 0 0,3-1 1 0 0,2 1 0 0 0,2 0 0 0 0,9 65 0 0 0,-7-105-435 0 0,0 0-1 0 0,1 0 0 0 0,0-1 1 0 0,1 1-1 0 0,0-1 1 0 0,1 0-1 0 0,0 0 0 0 0,12 16 1 0 0,-12-20-17 0 0,-1 0 0 0 0,1-1 1 0 0,0 0-1 0 0,1 0 0 0 0,-1 0 0 0 0,1-1 1 0 0,0 0-1 0 0,0 0 0 0 0,0 0 1 0 0,0-1-1 0 0,1 0 0 0 0,0 0 1 0 0,-1 0-1 0 0,11 2 0 0 0,15-2-35 0 0,16-5-560 0 0,-36-6 402 0 0,36-23 54 0 0,-35 23 20 0 0,-8-3 6 0 0,19-43 21 0 0,-21 46 89 0 0,-1-1 0 0 0,-1 0 1 0 0,1 0-1 0 0,-1-11 0 0 0,-1 16 8 0 0,0 1-1 0 0,0-1 1 0 0,0 1-1 0 0,-1 0 0 0 0,1-1 1 0 0,-1 1-1 0 0,0 0 1 0 0,0-1-1 0 0,0 1 1 0 0,0 0-1 0 0,-1 0 1 0 0,0 0-1 0 0,1 0 1 0 0,-1 0-1 0 0,0 0 0 0 0,0 1 1 0 0,0-1-1 0 0,-1 1 1 0 0,1-1-1 0 0,-1 1 1 0 0,1 0-1 0 0,-6-4 1 0 0,4 4 71 0 0,0 0 0 0 0,-1 0 0 0 0,1 0 0 0 0,0 1 0 0 0,-1-1 1 0 0,1 1-1 0 0,-1 0 0 0 0,1 0 0 0 0,-1 1 0 0 0,1-1 0 0 0,-1 1 0 0 0,0 0 1 0 0,1 1-1 0 0,-9 0 0 0 0,-3 4 171 0 0,-1 0 0 0 0,1 1-1 0 0,0 0 1 0 0,-15 10 0 0 0,16-8-182 0 0,-2-1-1 0 0,1 0 1 0 0,-26 7 0 0 0,29-12-163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3223 0 0,'-1'-2'3974'0'0,"10"2"-2444"0"0,177 45 6150 0 0,-169-40-7504 0 0,52 9 664 0 0,0-3-390 0 0,-34-7-197 0 0,-13-1-194 0 0,63 1 195 0 0,-22-3-203 0 0,-35-2-394 0 0,35-5-173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4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11 919 0 0,'20'-4'2361'0'0,"-18"4"-1693"0"0,-1 0-1 0 0,1 0 1 0 0,0 0 0 0 0,0 0-1 0 0,-1-1 1 0 0,1 1 0 0 0,0-1-1 0 0,0 1 1 0 0,-1-1-1 0 0,1 1 1 0 0,0-1 0 0 0,2-2-1 0 0,-19 15 5281 0 0,-13 2-3984 0 0,-5 4-1542 0 0,32-18-419 0 0,-15 11-138 0 0,1 0 0 0 0,0 0 0 0 0,1 2 0 0 0,0-1 0 0 0,-15 20 0 0 0,28-30 97 0 0,0 0 0 0 0,0 0-1 0 0,0-1 1 0 0,0 1 0 0 0,0 0 0 0 0,1 1 0 0 0,-1-1 0 0 0,1 0-1 0 0,-1 0 1 0 0,1 0 0 0 0,0 0 0 0 0,0 0 0 0 0,0 0 0 0 0,0 1-1 0 0,0-1 1 0 0,0 0 0 0 0,1 0 0 0 0,-1 0 0 0 0,1 0 0 0 0,-1 0-1 0 0,1 0 1 0 0,0 0 0 0 0,0 0 0 0 0,0 0 0 0 0,0 0 0 0 0,0 0-1 0 0,2 2 1 0 0,5 5-80 0 0,-1 0 0 0 0,1 0 0 0 0,17 14 0 0 0,-11-11-189 0 0,19 18-4805 0 0,-16-16-279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3679 0 0,'0'4'10571'0'0,"-6"18"-8576"0"0,-20 59 444 0 0,-58 126 0 0 0,112-257-5393 0 0,-27 48 2784 0 0,9-8 30 0 0,30-31 112 0 0,-37 39 69 0 0,-1 0 0 0 0,0-1 1 0 0,1 1-1 0 0,-1 0 0 0 0,1 0 0 0 0,0 0 0 0 0,0 1 0 0 0,-1-1 0 0 0,1 1 0 0 0,0-1 0 0 0,1 1 0 0 0,-1 0 0 0 0,0 0 1 0 0,0 0-1 0 0,0 1 0 0 0,1-1 0 0 0,-1 1 0 0 0,0 0 0 0 0,1-1 0 0 0,-1 2 0 0 0,0-1 0 0 0,0 0 0 0 0,1 1 1 0 0,-1-1-1 0 0,0 1 0 0 0,0 0 0 0 0,0 0 0 0 0,1 0 0 0 0,-1 1 0 0 0,4 1 0 0 0,-3 1 56 0 0,1-1 0 0 0,-1 1 0 0 0,1-1 0 0 0,-1 1 0 0 0,0 1 0 0 0,0-1 0 0 0,-1 1 0 0 0,1-1 0 0 0,-1 1 0 0 0,0 0-1 0 0,0 0 1 0 0,-1 0 0 0 0,1 0 0 0 0,1 10 0 0 0,0 0 80 0 0,-2 0-1 0 0,0 1 1 0 0,0-1-1 0 0,-2 1 1 0 0,-2 29-1 0 0,-16 77 255 0 0,17-116-407 0 0,-8 38 27 0 0,-2 1 1 0 0,-2-2-1 0 0,-1 0 1 0 0,-3 0 0 0 0,-1-1-1 0 0,-31 50 1 0 0,35-73-1831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1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5527 0 0,'0'0'423'0'0,"1"16"2940"0"0,5 34-953 0 0,-2 1 1 0 0,-4 64 0 0 0,-16 102-433 0 0,8-129-1087 0 0,5-53-686 0 0,-2 28 703 0 0,4-44-1341 0 0,1-16-241 0 0,1-5-395 0 0,6-21 493 0 0,-6 21 434 0 0,4-7 12 0 0,21-39 24 0 0,14-5 84 0 0,-37 50 32 0 0,-1 0 0 0 0,1 0 0 0 0,0 1 0 0 0,-1-1 0 0 0,1 1 0 0 0,0 0-1 0 0,0 0 1 0 0,1 0 0 0 0,-1 0 0 0 0,0 1 0 0 0,7-3 0 0 0,-8 4 30 0 0,0-1 1 0 0,0 1-1 0 0,0 0 1 0 0,0 0-1 0 0,1 0 1 0 0,-1 0-1 0 0,0 0 1 0 0,0 0-1 0 0,0 0 1 0 0,0 1-1 0 0,0-1 1 0 0,0 1-1 0 0,0-1 1 0 0,1 1-1 0 0,1 1 1 0 0,-1 0 34 0 0,0 0 1 0 0,-1 0 0 0 0,1 0 0 0 0,-1 0-1 0 0,1 1 1 0 0,-1-1 0 0 0,0 1-1 0 0,0-1 1 0 0,0 1 0 0 0,0 0-1 0 0,0 0 1 0 0,-1 0 0 0 0,1 0 0 0 0,-1 0-1 0 0,0 0 1 0 0,0 0 0 0 0,0 0-1 0 0,0 0 1 0 0,-1 1 0 0 0,1-1-1 0 0,-1 4 1 0 0,0 5 91 0 0,0 0-1 0 0,-1 0 0 0 0,-1 0 1 0 0,0-1-1 0 0,0 1 1 0 0,-2 0-1 0 0,1-1 0 0 0,-6 12 1 0 0,6-16-129 0 0,0-1 0 0 0,0 0 1 0 0,0 0-1 0 0,-1 0 0 0 0,0 0 1 0 0,-1 0-1 0 0,1-1 0 0 0,-1 0 0 0 0,0 0 1 0 0,0 0-1 0 0,0 0 0 0 0,-1-1 1 0 0,0 0-1 0 0,-11 6 0 0 0,15-9-115 0 0,1-1-1 0 0,0 1 1 0 0,0-1-1 0 0,-1 0 0 0 0,1 0 1 0 0,-1 1-1 0 0,1-1 1 0 0,0 0-1 0 0,-1 0 1 0 0,1 0-1 0 0,0-1 1 0 0,-1 1-1 0 0,1 0 0 0 0,0 0 1 0 0,-1-1-1 0 0,1 1 1 0 0,0-1-1 0 0,-1 1 1 0 0,1-1-1 0 0,0 1 1 0 0,0-1-1 0 0,0 0 0 0 0,0 0 1 0 0,-1 1-1 0 0,1-1 1 0 0,0 0-1 0 0,0 0 1 0 0,1 0-1 0 0,-1 0 1 0 0,0 0-1 0 0,0-1 0 0 0,0 1 1 0 0,1 0-1 0 0,-1 0 1 0 0,0-3-1 0 0,-3-9-6850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1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5063 0 0,'0'3'448'0'0,"0"-1"-352"0"0,1 1-96 0 0,1-1 0 0 0,-1 1 1000 0 0,3 1 184 0 0,2 6 40 0 0,3 5 8 0 0,4 7-352 0 0,1 3-72 0 0,-2-2-8 0 0,0-1-8 0 0,-1 0-584 0 0,0-3-112 0 0,0-1-32 0 0,-1-4-5616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1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11519 0 0,'-8'10'512'0'0,"3"-3"96"0"0,1-1-480 0 0,-1 2-128 0 0,0-1 0 0 0,1 3 0 0 0,-2 5 280 0 0,-8 13 32 0 0,-7 16 8 0 0,-7 11-3928 0 0,-1-1-776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1375 0 0,'1'4'501'0'0,"-1"-1"0"0"0,-1 1 0 0 0,1 0-1 0 0,0 0 1 0 0,-1 0 0 0 0,0-1-1 0 0,0 1 1 0 0,0 0 0 0 0,0-1-1 0 0,-1 1 1 0 0,1-1 0 0 0,-1 1-1 0 0,0-1 1 0 0,0 0 0 0 0,0 1 0 0 0,-1-1-1 0 0,-4 5 1 0 0,-1 0-77 0 0,1-1 0 0 0,-1 1 0 0 0,-1-2 0 0 0,1 1 1 0 0,-12 6-1 0 0,-3-3 216 0 0,1 0 1 0 0,-1-2 0 0 0,0 0 0 0 0,-1-2 0 0 0,0 0 0 0 0,-28 2 0 0 0,-18 5 1435 0 0,70-13-2036 0 0,-1 0 1 0 0,1 0-1 0 0,-1 0 0 0 0,1 0 0 0 0,-1 0 0 0 0,1 0 1 0 0,-1 0-1 0 0,1 0 0 0 0,-1 0 0 0 0,1 1 0 0 0,0-1 1 0 0,-1 0-1 0 0,1 0 0 0 0,-1 1 0 0 0,1-1 1 0 0,0 0-1 0 0,-1 1 0 0 0,1-1 0 0 0,-1 0 0 0 0,1 1 1 0 0,0-1-1 0 0,0 0 0 0 0,-1 1 0 0 0,1-1 0 0 0,0 1 1 0 0,0-1-1 0 0,-1 0 0 0 0,1 1 0 0 0,0 0 0 0 0,0 0-8 0 0,0 0 0 0 0,0 0 0 0 0,1 0 0 0 0,-1 0 0 0 0,0 0 0 0 0,1 0-1 0 0,-1 0 1 0 0,1-1 0 0 0,-1 1 0 0 0,1 0 0 0 0,-1 0 0 0 0,1-1-1 0 0,0 1 1 0 0,0 1 0 0 0,33 25 62 0 0,-30-24-29 0 0,28 18-45 0 0,1-2 1 0 0,49 21 0 0 0,-1-1-6 0 0,-59-27 50 0 0,-2-1-313 0 0,0-1 0 0 0,0 0 0 0 0,1-1-1 0 0,0-2 1 0 0,23 6 0 0 0,-17-9-6872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1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8287 0 0,'0'0'639'0'0,"-2"17"3582"0"0,-4 64-453 0 0,-13 313 948 0 0,19-379-4792 0 0,6 103 689 0 0,-4-108-854 0 0,-1 0-1 0 0,1 1 0 0 0,1-1 1 0 0,0 0-1 0 0,0 0 1 0 0,1 0-1 0 0,1 0 0 0 0,9 16 1 0 0,-2-11-6954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1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7367 0 0,'-1'3'593'0'0,"0"0"0"0"0,0 0-1 0 0,0 0 1 0 0,1 0 0 0 0,-1 0-1 0 0,1 0 1 0 0,0 0 0 0 0,0 0-1 0 0,0 6 1 0 0,2 36 1415 0 0,6 122 2184 0 0,4 82-2283 0 0,-11-224-1875 0 0,-1-13-125 0 0,0 1 0 0 0,1 0 0 0 0,0 0 1 0 0,1-1-1 0 0,1 1 0 0 0,0-1 0 0 0,5 13 0 0 0,8-58-2604 0 0,3-5 2629 0 0,-11 25 61 0 0,1-1 1 0 0,10-12-1 0 0,31-25 16 0 0,-39 41 46 0 0,-1 10 13 0 0,33-1-40 0 0,-41 1-6 0 0,0 0 1 0 0,1 0-1 0 0,-1 1 0 0 0,0-1 0 0 0,0 1 0 0 0,1 0 1 0 0,-1-1-1 0 0,0 1 0 0 0,0 0 0 0 0,0 0 1 0 0,0 0-1 0 0,0 1 0 0 0,0-1 0 0 0,0 0 0 0 0,0 1 1 0 0,-1 0-1 0 0,1-1 0 0 0,0 1 0 0 0,-1 0 0 0 0,1 0 1 0 0,-1-1-1 0 0,0 1 0 0 0,0 0 0 0 0,0 0 0 0 0,0 1 1 0 0,1 1-1 0 0,0 1 75 0 0,-1 0 1 0 0,1 0 0 0 0,-1 0-1 0 0,-1 0 1 0 0,1 0-1 0 0,-1 0 1 0 0,1 1-1 0 0,-2-1 1 0 0,0 7 0 0 0,-1-1 39 0 0,-1 1 1 0 0,-1-1 0 0 0,0 0-1 0 0,-1 0 1 0 0,0-1 0 0 0,0 1-1 0 0,-1-1 1 0 0,-1 0 0 0 0,1-1-1 0 0,-2 0 1 0 0,1 0 0 0 0,-1 0-1 0 0,-1-1 1 0 0,1 0 0 0 0,-2-1-1 0 0,1 1 1 0 0,-1-2 0 0 0,0 0-1 0 0,0 0 1 0 0,-16 7 0 0 0,24-13-124 0 0,0 1 1 0 0,0 0-1 0 0,0-1 1 0 0,0 1 0 0 0,0-1-1 0 0,0 1 1 0 0,0-1-1 0 0,-1 0 1 0 0,1 0-1 0 0,0 0 1 0 0,0 0 0 0 0,0 0-1 0 0,0-1 1 0 0,0 1-1 0 0,0-1 1 0 0,0 1-1 0 0,-2-2 1 0 0,2 1-109 0 0,1 0 0 0 0,0 0-1 0 0,-1 0 1 0 0,1 0 0 0 0,0 0 0 0 0,0 0 0 0 0,0-1 0 0 0,0 1-1 0 0,0 0 1 0 0,0-1 0 0 0,0 1 0 0 0,0-1 0 0 0,1 1 0 0 0,-1-1 0 0 0,0 1-1 0 0,1-1 1 0 0,-1 0 0 0 0,1 1 0 0 0,0-1 0 0 0,0 0 0 0 0,-1-2 0 0 0,1-16-7434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4607 0 0,'0'4'8491'0'0,"0"18"-5942"0"0,3 115 2138 0 0,-19 70-3361 0 0,9-138-977 0 0,0 0-257 0 0,-6 95-251 0 0,14-143-24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3679 0 0,'4'6'6383'0'0,"4"15"-4334"0"0,5 34 614 0 0,-4 1-1 0 0,6 96 0 0 0,-14 112-1458 0 0,0-237-1169 0 0,-1-20-98 0 0,1 0 0 0 0,-1 1 0 0 0,0-1 0 0 0,-1 0 0 0 0,1 1 0 0 0,-1-1 0 0 0,-1 0 0 0 0,1 0 0 0 0,-6 13 0 0 0,7-20 34 0 0,0 0 0 0 0,0 0 0 0 0,0 0 0 0 0,0 0-1 0 0,0 0 1 0 0,0 0 0 0 0,0 0 0 0 0,0 0 0 0 0,0 0 0 0 0,-1 1-1 0 0,1-1 1 0 0,0 0 0 0 0,0 0 0 0 0,0 0 0 0 0,0 0 0 0 0,0 0-1 0 0,0 0 1 0 0,0 0 0 0 0,0 0 0 0 0,0 0 0 0 0,-1 0 0 0 0,1 0-1 0 0,0 0 1 0 0,0 0 0 0 0,0 0 0 0 0,0 0 0 0 0,0 0 0 0 0,0 0-1 0 0,0 0 1 0 0,0 0 0 0 0,-1 0 0 0 0,1 0 0 0 0,0 0 0 0 0,0 0-1 0 0,0 0 1 0 0,0 0 0 0 0,0 0 0 0 0,0 0 0 0 0,0 0 0 0 0,0 0-1 0 0,-1 0 1 0 0,1 0 0 0 0,0 0 0 0 0,0-1 0 0 0,0 1 0 0 0,0 0-1 0 0,0 0 1 0 0,0 0 0 0 0,0 0 0 0 0,0 0 0 0 0,0 0 0 0 0,0 0-1 0 0,0 0 1 0 0,0 0 0 0 0,0-1 0 0 0,-5-9-668 0 0,-1-11 169 0 0,5 10 494 0 0,0 0 0 0 0,0 0 1 0 0,1 0-1 0 0,1 0 1 0 0,3-18-1 0 0,6-4 34 0 0,14-18 11 0 0,-23 50-9 0 0,-1 0 1 0 0,1-1-1 0 0,-1 1 0 0 0,1 0 1 0 0,0 0-1 0 0,0 0 0 0 0,0 0 1 0 0,-1-1-1 0 0,1 1 1 0 0,0 0-1 0 0,0 1 0 0 0,0-1 1 0 0,1 0-1 0 0,-1 0 0 0 0,0 0 1 0 0,0 1-1 0 0,3-2 1 0 0,48-29 27 0 0,-39 23 68 0 0,41 11 83 0 0,-42-1-152 0 0,-7-1 22 0 0,0-1-1 0 0,0 1 0 0 0,0 1 1 0 0,0-1-1 0 0,0 1 0 0 0,0-1 1 0 0,-1 1-1 0 0,1 1 1 0 0,-1-1-1 0 0,1 1 0 0 0,-1 0 1 0 0,0 0-1 0 0,0 0 0 0 0,0 0 1 0 0,0 1-1 0 0,5 6 1 0 0,-6-5 19 0 0,0 0 0 0 0,1 1 0 0 0,-2-1 1 0 0,1 1-1 0 0,-1 0 0 0 0,1 0 0 0 0,-2 0 1 0 0,1 0-1 0 0,-1 0 0 0 0,0 0 1 0 0,1 13-1 0 0,-2-9 18 0 0,0 0 1 0 0,-1 0 0 0 0,0 1 0 0 0,0-1-1 0 0,-1 0 1 0 0,-1 0 0 0 0,0-1-1 0 0,0 1 1 0 0,-1 0 0 0 0,0-1-1 0 0,0 0 1 0 0,-1 0 0 0 0,0 0-1 0 0,-1-1 1 0 0,-9 12 0 0 0,8-14-26 0 0,0 0 0 0 0,0-1 0 0 0,-1 1 0 0 0,1-2 0 0 0,-1 1 0 0 0,0-1 0 0 0,0 0 0 0 0,-10 2 0 0 0,13-4-85 0 0,0 0 0 0 0,0-1 0 0 0,1 0-1 0 0,-1 0 1 0 0,0 0 0 0 0,0-1 0 0 0,0 1 0 0 0,0-1 0 0 0,0 0 0 0 0,0-1 0 0 0,0 1 0 0 0,0-1-1 0 0,0 0 1 0 0,0 0 0 0 0,-9-4 0 0 0,13 4-112 0 0,0 0-1 0 0,-1 0 1 0 0,1 1 0 0 0,0-1-1 0 0,0 0 1 0 0,-1 0 0 0 0,1 0-1 0 0,0 0 1 0 0,0-1 0 0 0,0 1-1 0 0,0 0 1 0 0,1 0 0 0 0,-1-1-1 0 0,0 1 1 0 0,0 0 0 0 0,0-3-1 0 0,-2-12-6785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2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0,'27'25'3168'0'0,"0"-1"0"0"0,56 37 0 0 0,-80-59-3113 0 0,1 1 0 0 0,-1-1 0 0 0,1 0 1 0 0,0 0-1 0 0,0-1 0 0 0,0 1 0 0 0,0-1 0 0 0,0 0 0 0 0,0 1 0 0 0,0-2 0 0 0,1 1 0 0 0,-1-1 0 0 0,0 1 0 0 0,0-1 0 0 0,1 0 0 0 0,6-1 0 0 0,-2-2-815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6911 0 0,'-8'2'608'0'0,"2"1"-480"0"0,1-1-128 0 0,4 1 0 0 0,-2 0 1216 0 0,-4 1 216 0 0,-2 6 40 0 0,-10 7 16 0 0,-7 11-504 0 0,-4 11-104 0 0,-2 8-16 0 0,2 2-8 0 0,0 1-1080 0 0,9-5-224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2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11055 0 0,'-1'0'118'0'0,"0"0"0"0"0,0 0-1 0 0,0 0 1 0 0,0 0-1 0 0,0-1 1 0 0,-1 2 0 0 0,1-1-1 0 0,0 0 1 0 0,0 0 0 0 0,0 0-1 0 0,0 0 1 0 0,0 1-1 0 0,0-1 1 0 0,0 0 0 0 0,0 1-1 0 0,0-1 1 0 0,0 1-1 0 0,0-1 1 0 0,0 1 0 0 0,0 0-1 0 0,0-1 1 0 0,0 1 0 0 0,0 0-1 0 0,1 0 1 0 0,-1 0-1 0 0,0-1 1 0 0,0 1 0 0 0,1 0-1 0 0,-1 0 1 0 0,0 2 0 0 0,-15 36 2561 0 0,14-34-2619 0 0,-9 34 618 0 0,1 1 0 0 0,2 0 0 0 0,-3 43 0 0 0,1 122 1480 0 0,10-188-2174 0 0,-1 3-158 0 0,1 0-1 0 0,0 1 1 0 0,2-1 0 0 0,0 0 0 0 0,1 1-1 0 0,10 32 1 0 0,-5-39-1779 0 0,1-5-5018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2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10135 0 0,'-3'4'264'0'0,"0"0"0"0"0,0 1 0 0 0,0 0-1 0 0,0 0 1 0 0,1 0 0 0 0,0 0 0 0 0,0 0-1 0 0,0 0 1 0 0,1 0 0 0 0,-2 11 0 0 0,-3 8 532 0 0,-20 71 1162 0 0,-14 122-1 0 0,31-145-1050 0 0,3 1-1 0 0,6 104 0 0 0,1-151-531 0 0,10 49-1 0 0,-9-68-342 0 0,0 1 0 0 0,0 0 0 0 0,1-1 0 0 0,0 1 0 0 0,0-1 0 0 0,1 0-1 0 0,0 0 1 0 0,0 0 0 0 0,0-1 0 0 0,10 11 0 0 0,-9-15-1687 0 0,-4-9 361 0 0,-6-14-268 0 0,4 17 1339 0 0,-4-14 70 0 0,2 1 0 0 0,0-1 1 0 0,1-1-1 0 0,0 1 1 0 0,2 0-1 0 0,0 0 0 0 0,1-1 1 0 0,5-22-1 0 0,-6 40 211 0 0,0 0 0 0 0,0 0 1 0 0,1 0-1 0 0,-1 0 0 0 0,0 0 0 0 0,1 0 0 0 0,-1 0 0 0 0,1 0 0 0 0,-1 0 0 0 0,1 0 0 0 0,-1 0 0 0 0,1 0 0 0 0,0 0 0 0 0,-1 0 1 0 0,1 0-1 0 0,0 1 0 0 0,0-1 0 0 0,0 0 0 0 0,-1 1 0 0 0,1-1 0 0 0,0 0 0 0 0,0 1 0 0 0,0-1 0 0 0,0 1 0 0 0,0-1 1 0 0,2 1-1 0 0,-1-1 11 0 0,0 1 0 0 0,0 1 0 0 0,0-1 0 0 0,0 0 0 0 0,0 0 0 0 0,1 1 0 0 0,-1-1 0 0 0,0 1 0 0 0,0 0 0 0 0,-1-1 0 0 0,1 1 0 0 0,0 0 1 0 0,2 2-1 0 0,5 3 152 0 0,0 0 1 0 0,0 1 0 0 0,-1 0-1 0 0,11 12 1 0 0,-10-8-104 0 0,0-1 1 0 0,-1 1-1 0 0,0 1 0 0 0,-1 0 0 0 0,-1 0 0 0 0,0 0 0 0 0,0 1 0 0 0,-1 0 1 0 0,4 18-1 0 0,-7-26-80 0 0,-1-1 1 0 0,0 1 0 0 0,0 0-1 0 0,-1 0 1 0 0,0 0-1 0 0,0 0 1 0 0,0 0 0 0 0,0 0-1 0 0,-1 0 1 0 0,1 0 0 0 0,-2 0-1 0 0,1 0 1 0 0,0-1-1 0 0,-1 1 1 0 0,0 0 0 0 0,0-1-1 0 0,0 1 1 0 0,0-1-1 0 0,-1 0 1 0 0,0 0 0 0 0,0 0-1 0 0,0 0 1 0 0,0 0 0 0 0,-1 0-1 0 0,1-1 1 0 0,-1 0-1 0 0,0 0 1 0 0,0 0 0 0 0,-5 3-1 0 0,3-4-47 0 0,0 1-1 0 0,0-1 1 0 0,-1-1-1 0 0,1 1 1 0 0,0-1-1 0 0,-1 0 1 0 0,1-1-1 0 0,0 1 1 0 0,-1-1 0 0 0,1 0-1 0 0,-1-1 1 0 0,1 0-1 0 0,0 0 1 0 0,-1 0-1 0 0,1-1 1 0 0,0 0-1 0 0,0 0 1 0 0,0 0-1 0 0,-7-5 1 0 0,7 2-1708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 8287 0 0,'-11'-2'769'0'0,"0"1"0"0"0,-1 0 0 0 0,1 0 0 0 0,0 1-1 0 0,0 1 1 0 0,0 0 0 0 0,0 0 0 0 0,-11 4 0 0 0,9-2-261 0 0,0 1 1 0 0,1 1 0 0 0,0 0 0 0 0,0 1-1 0 0,0 0 1 0 0,-14 10 0 0 0,12-6-268 0 0,1 1 0 0 0,0 0-1 0 0,0 1 1 0 0,1 1 0 0 0,1 0 0 0 0,0 0-1 0 0,0 1 1 0 0,2 1 0 0 0,0 0 0 0 0,-13 28 0 0 0,13-22-112 0 0,1 1 1 0 0,1 0 0 0 0,0 0 0 0 0,2 1 0 0 0,1-1-1 0 0,-3 37 1 0 0,7-51-113 0 0,0 0 0 0 0,0 0 1 0 0,0 0-1 0 0,1 0 0 0 0,1 0 0 0 0,-1 0 0 0 0,1 0 0 0 0,1-1 0 0 0,-1 1 0 0 0,1 0 1 0 0,0-1-1 0 0,1 0 0 0 0,0 0 0 0 0,0 0 0 0 0,1 0 0 0 0,-1-1 0 0 0,2 0 1 0 0,-1 0-1 0 0,1 0 0 0 0,-1 0 0 0 0,1-1 0 0 0,10 6 0 0 0,-1-2-17 0 0,0-1 0 0 0,1-1 0 0 0,0-1 0 0 0,22 7 0 0 0,3-4 0 0 0,-25-6-6 0 0,-8-1-32 0 0,0-1 1 0 0,1 0 0 0 0,14 0-1 0 0,-12-1-36 0 0,0 0 1 0 0,0-1-1 0 0,11-3 0 0 0,-5 1 13 0 0,-2 2-187 0 0,-2-6-268 0 0,40-19-116 0 0,-40 20-828 0 0,1-7-3364 0 0,56-49-1440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2303 0 0,'0'0'151'0'0,"0"0"-1"0"0,0 0 0 0 0,-1 0 0 0 0,1 1 0 0 0,0-1 0 0 0,0 0 0 0 0,0 0 0 0 0,-1 0 1 0 0,1 0-1 0 0,0 0 0 0 0,0 0 0 0 0,-2 1 1051 0 0,2-1-1051 0 0,0 1 0 0 0,0-1 0 0 0,0 0 0 0 0,0 0 0 0 0,0 0 1 0 0,0 1-1 0 0,-1-1 0 0 0,1 0 0 0 0,0 0 0 0 0,0 0 0 0 0,0 1 0 0 0,0-1 0 0 0,0 0 1 0 0,0 0-1 0 0,0 0 0 0 0,0 1 0 0 0,0-1 0 0 0,3 14 3067 0 0,11 21-672 0 0,-10-25-1693 0 0,53 114 2795 0 0,-45-104-3442 0 0,0 0 0 0 0,0-1 0 0 0,30 33 0 0 0,-29-39-741 0 0,-1-3-210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7367 0 0,'-3'1'8077'0'0,"-6"6"-4139"0"0,-34 66-2105 0 0,-82 101-1 0 0,120-168-1833 0 0,-29 36-121 0 0,-34 51 0 0 0,60-78 88 0 0,-1-1 0 0 0,2 1 0 0 0,0 0 0 0 0,1 0 0 0 0,0 1 0 0 0,1 0-1 0 0,1 0 1 0 0,-3 19 0 0 0,7-32 6 0 0,-1-2 15 0 0,1 1-1 0 0,-1-1 0 0 0,1 1 0 0 0,0 0 0 0 0,0-1 0 0 0,0 1 0 0 0,0-1 0 0 0,0 1 0 0 0,0-1 1 0 0,0 1-1 0 0,0 0 0 0 0,1-1 0 0 0,-1 1 0 0 0,0-1 0 0 0,1 1 0 0 0,-1-1 0 0 0,1 0 0 0 0,0 1 1 0 0,0-1-1 0 0,-1 1 0 0 0,3 1 0 0 0,-2-2 6 0 0,1-1 1 0 0,-1 1 0 0 0,1 0-1 0 0,-1-1 1 0 0,1 1-1 0 0,-1-1 1 0 0,1 1-1 0 0,0-1 1 0 0,-1 0-1 0 0,1 0 1 0 0,0 1-1 0 0,2-1 1 0 0,43-6-59 0 0,12-7 66 0 0,25-4 0 0 0,10-1 0 0 0,-5 0 0 0 0,-11 1 0 0 0,-10-5 0 0 0,-51 16-20 0 0,-5 1-114 0 0,0 0-1 0 0,-1-1 0 0 0,18-10 1 0 0,-20 10-484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5 8287 0 0,'-8'-3'368'0'0,"2"1"80"0"0,0 2-360 0 0,1 2-88 0 0,2 0 0 0 0,0 2 0 0 0,0 4 1248 0 0,-6 6 224 0 0,-4 9 56 0 0,-7 18 8 0 0,-7 13-472 0 0,1 4-88 0 0,-2 4-16 0 0,1-3-8 0 0,3-2-952 0 0,2-9-120 0 0,3-8-56 0 0,7-9-7296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 7367 0 0,'-3'-1'340'0'0,"-1"-1"0"0"0,1 1 0 0 0,0 0-1 0 0,-1 0 1 0 0,1 0 0 0 0,-1 0-1 0 0,1 1 1 0 0,-1-1 0 0 0,1 1 0 0 0,-1 0-1 0 0,1 0 1 0 0,-1 1 0 0 0,-5 0 0 0 0,1 0 315 0 0,0 1 0 0 0,0 0 1 0 0,0 0-1 0 0,-13 6 1 0 0,17-6-464 0 0,1 0 0 0 0,0 0 0 0 0,-1 0 0 0 0,1 1 0 0 0,0-1 0 0 0,1 1 0 0 0,-1-1 0 0 0,0 1 0 0 0,1 0 0 0 0,-1 0 0 0 0,1 0 0 0 0,0 0 0 0 0,0 1 0 0 0,0-1 0 0 0,1 1 0 0 0,-1-1 0 0 0,1 1 1 0 0,0-1-1 0 0,0 1 0 0 0,0 0 0 0 0,0 6 0 0 0,0-3-39 0 0,1 0 0 0 0,0 0 0 0 0,0 0 0 0 0,1 0 0 0 0,-1-1 0 0 0,2 1 0 0 0,-1 0 0 0 0,1 0 0 0 0,0-1 0 0 0,0 1 0 0 0,4 6 0 0 0,-3-7-148 0 0,3 7 6 0 0,1 0 0 0 0,1 0 0 0 0,0 0 0 0 0,12 13 0 0 0,-18-23-155 0 0,0-1-1 0 0,0 0 1 0 0,0 1 0 0 0,0-1 0 0 0,1 0-1 0 0,-1 0 1 0 0,1-1 0 0 0,0 1 0 0 0,0 0-1 0 0,-1-1 1 0 0,1 0 0 0 0,0 0 0 0 0,0 1-1 0 0,0-2 1 0 0,1 1 0 0 0,-1 0 0 0 0,0-1-1 0 0,0 1 1 0 0,0-1 0 0 0,0 0 0 0 0,1 0-1 0 0,-1 0 1 0 0,0 0 0 0 0,0-1 0 0 0,6-1-1 0 0,5-5-1371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3679 0 0,'-7'27'5258'0'0,"4"34"-2261"0"0,3 1 0 0 0,8 66 0 0 0,27 122-689 0 0,-32-228-2145 0 0,-1-8-486 0 0,1 0-1 0 0,0-1 1 0 0,0 0-1 0 0,2 0 0 0 0,9 22 1 0 0,-6-23-6344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5063 0 0,'0'1'79'0'0,"0"1"-1"0"0,0-1 1 0 0,0 0-1 0 0,0 0 1 0 0,0 0-1 0 0,0 1 1 0 0,0-1-1 0 0,0 0 1 0 0,0 0-1 0 0,1 1 1 0 0,-1-1-1 0 0,0 0 1 0 0,1 0-1 0 0,-1 0 1 0 0,1 0-1 0 0,-1 0 0 0 0,1 0 1 0 0,0 0-1 0 0,-1 0 1 0 0,1 0-1 0 0,0 0 1 0 0,0 0-1 0 0,0 0 1 0 0,0 0-1 0 0,0 0 1 0 0,0-1-1 0 0,0 1 1 0 0,0 0-1 0 0,0-1 1 0 0,0 1-1 0 0,0-1 1 0 0,0 1-1 0 0,0-1 1 0 0,0 1-1 0 0,1-1 1 0 0,-1 0-1 0 0,0 0 0 0 0,0 0 1 0 0,1 1-1 0 0,-1-1 1 0 0,2-1-1 0 0,0 3 161 0 0,2-1-219 0 0,12-6 1775 0 0,23-13-1395 0 0,-30 13 690 0 0,0-6-730 0 0,29-40 0 0 0,-37 48-313 0 0,1 0 0 0 0,-1 0 0 0 0,0 0-1 0 0,-1-1 1 0 0,1 1 0 0 0,-1 0-1 0 0,1-1 1 0 0,-1 0 0 0 0,0 1 0 0 0,0-1-1 0 0,-1 0 1 0 0,1 1 0 0 0,-1-1 0 0 0,0 0-1 0 0,0 0 1 0 0,0 0 0 0 0,0 1 0 0 0,-1-1-1 0 0,1 0 1 0 0,-1 0 0 0 0,0 1-1 0 0,0-1 1 0 0,-1 1 0 0 0,1-1 0 0 0,-1 1-1 0 0,0-1 1 0 0,1 1 0 0 0,-1 0 0 0 0,-1 0-1 0 0,1 0 1 0 0,0 0 0 0 0,-1 0 0 0 0,0 0-1 0 0,1 1 1 0 0,-1-1 0 0 0,0 1 0 0 0,-6-4-1 0 0,8 5-42 0 0,-1 1 0 0 0,1-1-1 0 0,0 0 1 0 0,0 1 0 0 0,-1-1 0 0 0,1 1-1 0 0,0-1 1 0 0,-1 1 0 0 0,1 0 0 0 0,-1 0-1 0 0,1 0 1 0 0,0-1 0 0 0,-1 1-1 0 0,1 0 1 0 0,-1 1 0 0 0,1-1 0 0 0,0 0-1 0 0,-1 0 1 0 0,1 1 0 0 0,0-1-1 0 0,-1 0 1 0 0,-1 2 0 0 0,0-1 14 0 0,1 1-1 0 0,0-1 1 0 0,0 1 0 0 0,0 0-1 0 0,0 0 1 0 0,1 0-1 0 0,-1 0 1 0 0,0 0 0 0 0,1 0-1 0 0,-1 1 1 0 0,0 2 0 0 0,-2 3 57 0 0,1 0 1 0 0,0 0-1 0 0,0 0 1 0 0,1 1 0 0 0,0-1-1 0 0,-1 12 1 0 0,2-12 127 0 0,1 1 1 0 0,0-1 0 0 0,1 0-1 0 0,0 1 1 0 0,0-1-1 0 0,0 0 1 0 0,1 0-1 0 0,1 0 1 0 0,-1 0-1 0 0,1 0 1 0 0,8 14-1 0 0,-9-19-180 0 0,0 0-1 0 0,0 0 1 0 0,1 0-1 0 0,-1 0 1 0 0,1 0-1 0 0,0-1 1 0 0,-1 1-1 0 0,1-1 1 0 0,0 0-1 0 0,0 0 1 0 0,1 0-1 0 0,-1 0 1 0 0,0 0-1 0 0,1-1 1 0 0,-1 1-1 0 0,1-1 1 0 0,-1 0-1 0 0,1 0 1 0 0,0-1-1 0 0,-1 1 1 0 0,1-1-1 0 0,0 0 1 0 0,0 1-1 0 0,-1-2 1 0 0,1 1-1 0 0,0 0 1 0 0,-1-1-1 0 0,8-1 1 0 0,2-2-239 0 0,-10 3-396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10135 0 0,'2'1'135'0'0,"0"0"-1"0"0,-1 0 0 0 0,1-1 0 0 0,0 1 1 0 0,0-1-1 0 0,0 0 0 0 0,-1 0 1 0 0,1 1-1 0 0,0-1 0 0 0,0 0 0 0 0,0 0 1 0 0,3-1-1 0 0,2 1 104 0 0,60 1 1010 0 0,-58 0-1145 0 0,26-3 377 0 0,-30 2-670 0 0,32-3 657 0 0,-35 3-690 0 0,0-1-1 0 0,0 1 0 0 0,0-1 1 0 0,0 1-1 0 0,0-1 0 0 0,0 0 1 0 0,-1 0-1 0 0,1 0 1 0 0,0 0-1 0 0,2-2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7367 0 0,'0'1'46'0'0,"0"-1"-1"0"0,-1 0 0 0 0,1 0 1 0 0,-1 0-1 0 0,1 0 1 0 0,0 0-1 0 0,-1 1 0 0 0,1-1 1 0 0,-1 0-1 0 0,1 0 0 0 0,0 0 1 0 0,-1 1-1 0 0,1-1 1 0 0,0 0-1 0 0,0 1 0 0 0,-1-1 1 0 0,1 0-1 0 0,0 1 0 0 0,0-1 1 0 0,-1 0-1 0 0,1 1 0 0 0,0-1 1 0 0,0 0-1 0 0,0 1 1 0 0,0-1-1 0 0,-1 1 0 0 0,1-1 1 0 0,0 1-1 0 0,0-1 0 0 0,0 0 1 0 0,0 1-1 0 0,0 0 0 0 0,0 19 1897 0 0,0-10-1235 0 0,1 102 3493 0 0,0-97-3889 0 0,1 0 0 0 0,0-1 0 0 0,1 1-1 0 0,1-1 1 0 0,8 23 0 0 0,-6-25-863 0 0,-1-5-267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0,'0'1'73'0'0,"1"1"1"0"0,0-1-1 0 0,0 0 0 0 0,0 0 0 0 0,0 0 0 0 0,1 0 0 0 0,-1 0 0 0 0,0 0 0 0 0,0 0 1 0 0,1 0-1 0 0,-1 0 0 0 0,0-1 0 0 0,1 1 0 0 0,-1 0 0 0 0,1-1 0 0 0,-1 1 0 0 0,1-1 1 0 0,-1 0-1 0 0,1 1 0 0 0,-1-1 0 0 0,1 0 0 0 0,2 0 0 0 0,44 1 666 0 0,-35-2-564 0 0,10 0 63 0 0,-17 0-255 0 0,-1 0 1 0 0,1 1-1 0 0,-1 0 0 0 0,1 0 0 0 0,-1 0 0 0 0,1 0 0 0 0,-1 1 0 0 0,0 0 0 0 0,1 0 0 0 0,9 4 0 0 0,-14-4-75 0 0,-1-1 0 0 0,1 1-1 0 0,-1 0 1 0 0,1 0 0 0 0,0-1 0 0 0,-1 1-1 0 0,0 0 1 0 0,1 0 0 0 0,-1 0-1 0 0,1 0 1 0 0,-1 0 0 0 0,0-1-1 0 0,0 1 1 0 0,1 0 0 0 0,-1 0 0 0 0,0 0-1 0 0,0 0 1 0 0,0 0 0 0 0,0 0-1 0 0,0 0 1 0 0,0 0 0 0 0,0 0-1 0 0,-1 0 1 0 0,1 0 0 0 0,0 0 0 0 0,0-1-1 0 0,-1 1 1 0 0,1 0 0 0 0,-1 0-1 0 0,0 1 1 0 0,-5 9-3599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3223 0 0,'-22'56'283'0'0,"21"-50"-87"0"0,1-1 1 0 0,-1 1-1 0 0,1 0 0 0 0,0 0 0 0 0,0-1 0 0 0,1 1 1 0 0,1 9-1 0 0,0 5 311 0 0,0 1 423 0 0,0 1 1 0 0,1-1-1 0 0,1 0 0 0 0,1 0 0 0 0,0 0 0 0 0,13 28 0 0 0,-18-49-904 0 0,0 1 4 0 0,1 0 1 0 0,-1-1-1 0 0,0 1 0 0 0,0 0 0 0 0,1-1 0 0 0,-1 1 1 0 0,0-1-1 0 0,1 1 0 0 0,-1 0 0 0 0,1-1 0 0 0,-1 1 0 0 0,0-1 1 0 0,1 1-1 0 0,-1-1 0 0 0,1 1 0 0 0,0-1 0 0 0,-1 0 1 0 0,1 1-1 0 0,-1-1 0 0 0,1 0 0 0 0,-1 1 0 0 0,1-1 1 0 0,0 0-1 0 0,-1 0 0 0 0,1 1 0 0 0,1-1 0 0 0,1-4-510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2447 0 0,'6'-12'54'0'0,"-3"12"2104"0"0,-1 21 3050 0 0,-1-11-4694 0 0,0 11 1630 0 0,-2-12-1762 0 0,1-1-1 0 0,1 1 1 0 0,-1 0 0 0 0,2-1-1 0 0,-1 1 1 0 0,1 0 0 0 0,0-1-1 0 0,1 0 1 0 0,6 15 0 0 0,-8-22-395 0 0,-1-1 1 0 0,0 0-1 0 0,1 1 1 0 0,-1-1-1 0 0,0 1 1 0 0,1-1-1 0 0,-1 0 1 0 0,1 1-1 0 0,-1-1 1 0 0,1 0-1 0 0,-1 1 1 0 0,1-1-1 0 0,-1 0 1 0 0,1 0-1 0 0,-1 1 0 0 0,1-1 1 0 0,0 0-1 0 0,-1 0 1 0 0,1 0-1 0 0,-1 0 1 0 0,1 0-1 0 0,-1 0 1 0 0,1 0-1 0 0,0 0 1 0 0,-1 0-1 0 0,1 0 1 0 0,-1 0-1 0 0,1 0 1 0 0,-1 0-1 0 0,1-1 1 0 0,0 1-1 0 0,-1 0 0 0 0,1 0 1 0 0,-1-1-1 0 0,1 1 1 0 0,-1 0-1 0 0,1-1 1 0 0,-1 1-1 0 0,0 0 1 0 0,1-1-1 0 0,-1 1 1 0 0,1-1-1 0 0,-1 0 1 0 0,20-22-1203 0 0,-18 20 980 0 0,6-7-395 0 0,-7 8 40 0 0,7-10-162 0 0,26-33 430 0 0,-26 33 29 0 0,0 1-12 0 0,24-34 191 0 0,-24 34 9 0 0,2 9 260 0 0,29-6 409 0 0,-39 8-520 0 0,1 1 1 0 0,0-1 0 0 0,-1 0 0 0 0,1 0-1 0 0,0 0 1 0 0,-1 1 0 0 0,1-1 0 0 0,0 0-1 0 0,-1 1 1 0 0,1-1 0 0 0,-1 1 0 0 0,1-1-1 0 0,-1 0 1 0 0,1 1 0 0 0,-1 0 0 0 0,1-1-1 0 0,-1 1 1 0 0,1-1 0 0 0,-1 1 0 0 0,1-1-1 0 0,-1 1 1 0 0,0 0 0 0 0,1-1 0 0 0,-1 1-1 0 0,0 0 1 0 0,0-1 0 0 0,0 1-1 0 0,1 0 1 0 0,-1-1 0 0 0,0 2 0 0 0,2 24 1141 0 0,-2-22-937 0 0,1 3 167 0 0,0 0 0 0 0,0 0 0 0 0,1 1 0 0 0,4 9 0 0 0,-6-15-386 0 0,1 0-1 0 0,0-1 1 0 0,0 1 0 0 0,0 0-1 0 0,0-1 1 0 0,0 1 0 0 0,0-1-1 0 0,0 1 1 0 0,0-1 0 0 0,3 3-1 0 0,-3-4-50 0 0,-1 0 0 0 0,1 1 0 0 0,0-1 0 0 0,-1 0-1 0 0,1 1 1 0 0,0-1 0 0 0,0 0 0 0 0,-1 0 0 0 0,1 0 0 0 0,0 1-1 0 0,0-1 1 0 0,-1 0 0 0 0,1 0 0 0 0,0 0 0 0 0,0 0 0 0 0,-1 0 0 0 0,1-1-1 0 0,0 1 1 0 0,0 0 0 0 0,-1 0 0 0 0,1 0 0 0 0,0-1 0 0 0,0 1-1 0 0,-1 0 1 0 0,1-1 0 0 0,1 0 0 0 0,-2 1-94 0 0,2-1-49 0 0,0-1-1 0 0,0 1 1 0 0,0 0-1 0 0,-1-1 1 0 0,1 1 0 0 0,0-1-1 0 0,-1 1 1 0 0,0-1-1 0 0,1 0 1 0 0,1-3-1 0 0,6-7-2515 0 0,44-54 2573 0 0,-53 67 193 0 0,1-1 0 0 0,-1 0 0 0 0,1 1 0 0 0,-1-1 0 0 0,1 0 0 0 0,-1 1 0 0 0,0-1 0 0 0,1 1 0 0 0,-1-1 0 0 0,1 0 0 0 0,-1 1 0 0 0,0-1-1 0 0,1 1 1 0 0,-1 0 0 0 0,0-1 0 0 0,0 1 0 0 0,1-1 0 0 0,-1 1 0 0 0,0-1 0 0 0,0 1 0 0 0,0 0 0 0 0,0-1 0 0 0,0 1 0 0 0,0-1 0 0 0,0 1 0 0 0,0 1 0 0 0,8 30 2700 0 0,-6-23-2107 0 0,0-4-489 0 0,0 0 0 0 0,0 0 0 0 0,0-1-1 0 0,0 1 1 0 0,1 0 0 0 0,5 6 0 0 0,9 3-2206 0 0,-17-14 1702 0 0,1 0 1 0 0,0 1-1 0 0,0-1 1 0 0,-1 0-1 0 0,1 0 1 0 0,0 0 0 0 0,0 0-1 0 0,-1 0 1 0 0,1 0-1 0 0,0 0 1 0 0,0 0-1 0 0,-1 0 1 0 0,1 0 0 0 0,0 0-1 0 0,0 0 1 0 0,-1 0-1 0 0,1-1 1 0 0,0 1-1 0 0,-1 0 1 0 0,1-1 0 0 0,0 1-1 0 0,-1 0 1 0 0,2-1-1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1 161 199 0 0,'0'0'3282'0'0,"9"-2"-2082"0"0,29-7 74 0 0,-36 9-951 0 0,1-1 0 0 0,-1 1 0 0 0,1 0-1 0 0,-1 0 1 0 0,1 0 0 0 0,-1 0-1 0 0,1 1 1 0 0,0-1 0 0 0,-1 1 0 0 0,1-1-1 0 0,2 2 1 0 0,-3-1-153 0 0,-1 0 0 0 0,1-1-1 0 0,-1 0 1 0 0,0 1 0 0 0,1-1-1 0 0,-1 0 1 0 0,1 0 0 0 0,-1 1-1 0 0,0-1 1 0 0,1 0 0 0 0,-1-1 0 0 0,1 1-1 0 0,-1 0 1 0 0,1 0 0 0 0,2-1-1 0 0,-1-1 3 0 0,1 0 0 0 0,0 0-1 0 0,-1 0 1 0 0,1-1-1 0 0,-1 1 1 0 0,0-1 0 0 0,0 0-1 0 0,0 0 1 0 0,0 0-1 0 0,0 0 1 0 0,-1 0 0 0 0,0-1-1 0 0,1 1 1 0 0,-1-1-1 0 0,0 0 1 0 0,-1 1 0 0 0,1-1-1 0 0,-1 0 1 0 0,1 0-1 0 0,-1 0 1 0 0,0 0 0 0 0,0-7-1 0 0,0 9-161 0 0,-1-1 0 0 0,0 0 0 0 0,1 1 0 0 0,-1-1 0 0 0,0 0 0 0 0,0 1 0 0 0,-1-1 1 0 0,1 1-1 0 0,-1-1 0 0 0,1 0 0 0 0,-1 1 0 0 0,0-1 0 0 0,0 1 0 0 0,0-1 0 0 0,0 1 0 0 0,0 0 0 0 0,0 0 0 0 0,-1-1 0 0 0,1 1 0 0 0,-1 0 0 0 0,0 0 0 0 0,1 0 0 0 0,-1 0 0 0 0,0 1 0 0 0,0-1 0 0 0,0 0 0 0 0,-1 1 0 0 0,1-1 1 0 0,0 1-1 0 0,-1 0 0 0 0,1 0 0 0 0,0 0 0 0 0,-1 0 0 0 0,1 0 0 0 0,-1 1 0 0 0,-2-1 0 0 0,2 0-38 0 0,1 1 1 0 0,0 0-1 0 0,0 0 0 0 0,-1 0 0 0 0,1 0 1 0 0,0 0-1 0 0,-1 0 0 0 0,1 1 1 0 0,0-1-1 0 0,0 1 0 0 0,0-1 1 0 0,0 1-1 0 0,-1 0 0 0 0,1 0 0 0 0,0 0 1 0 0,0 0-1 0 0,0 1 0 0 0,-3 2 1 0 0,2-1 22 0 0,1-1 1 0 0,-1 2 0 0 0,1-1 0 0 0,-1 0-1 0 0,1 0 1 0 0,0 1 0 0 0,1-1 0 0 0,-1 1-1 0 0,0 0 1 0 0,0 4 0 0 0,-1 0 134 0 0,1 1 0 0 0,1-1 0 0 0,0 1 1 0 0,0 0-1 0 0,1-1 0 0 0,-1 1 0 0 0,2-1 1 0 0,-1 1-1 0 0,4 12 0 0 0,-3-17-93 0 0,0 0-1 0 0,0 0 0 0 0,1 0 1 0 0,-1 0-1 0 0,1-1 1 0 0,0 1-1 0 0,0-1 0 0 0,1 1 1 0 0,-1-1-1 0 0,1 0 1 0 0,-1 0-1 0 0,1 0 1 0 0,0 0-1 0 0,0 0 0 0 0,0-1 1 0 0,1 1-1 0 0,-1-1 1 0 0,1 0-1 0 0,-1 0 0 0 0,1 0 1 0 0,0 0-1 0 0,-1-1 1 0 0,6 2-1 0 0,-5-2-402 0 0,0-1 1 0 0,0 1-1 0 0,0-1 1 0 0,0 0-1 0 0,-1 0 1 0 0,1-1-1 0 0,0 1 1 0 0,0-1-1 0 0,0 1 1 0 0,0-1-1 0 0,0-1 1 0 0,0 1-1 0 0,-1 0 1 0 0,1-1-1 0 0,5-3 1 0 0,8-7-5061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11975 0 0,'-1'2'113'0'0,"0"-1"1"0"0,0 0-1 0 0,-1 0 0 0 0,1 1 0 0 0,0-1 0 0 0,1 1 0 0 0,-1-1 0 0 0,0 1 1 0 0,0-1-1 0 0,1 1 0 0 0,-1 0 0 0 0,1-1 0 0 0,-1 1 0 0 0,1 0 0 0 0,0-1 1 0 0,-1 1-1 0 0,1 0 0 0 0,0-1 0 0 0,0 1 0 0 0,1 0 0 0 0,-1 0 0 0 0,0-1 1 0 0,1 4-1 0 0,0 5 649 0 0,6 443 4836 0 0,-9-198-5518 0 0,4-205-485 0 0,3-16-178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128 864 5527 0 0,'-5'26'329'0'0,"-2"19"2749"0"0,19-77 947 0 0,-9 19-3247 0 0,12-61 635 0 0,-1-7-32 0 0,2-22 47 0 0,1-4-156 0 0,0 8-1880 0 0,-5 43 87 0 0,-9 42 30 0 0,0-2 183 0 0,9-50 79 0 0,-9 50 18 0 0,2-37-158 0 0,-3 37 289 0 0,-1 2-167 0 0,-2 3-1 0 0,1 8 232 0 0,-2-15-174 0 0,0 0-1 0 0,-1 0 1 0 0,-1 0 0 0 0,-6-17-1 0 0,8 30 158 0 0,0 0 0 0 0,0 1 0 0 0,0-1 0 0 0,-1 1 0 0 0,0-1 0 0 0,0 1 0 0 0,0 0 0 0 0,-6-5 0 0 0,8 8 78 0 0,0 0 0 0 0,0 0 1 0 0,0 1-1 0 0,0-1 0 0 0,0 0 1 0 0,0 0-1 0 0,0 1 1 0 0,-1-1-1 0 0,1 1 0 0 0,0-1 1 0 0,0 1-1 0 0,-1 0 0 0 0,1-1 1 0 0,0 1-1 0 0,-1 0 1 0 0,1 0-1 0 0,0 0 0 0 0,0 0 1 0 0,-1 0-1 0 0,1 0 0 0 0,0 0 1 0 0,-1 1-1 0 0,1-1 1 0 0,0 0-1 0 0,-1 1 0 0 0,1-1 1 0 0,0 1-1 0 0,0-1 1 0 0,0 1-1 0 0,-1 0 0 0 0,1-1 1 0 0,0 1-1 0 0,0 0 0 0 0,0 0 1 0 0,0 0-1 0 0,0 0 1 0 0,-1 1-1 0 0,-8 9 578 0 0,1 0 0 0 0,0 1-1 0 0,1 0 1 0 0,-14 25 0 0 0,-21 59 589 0 0,14-30-866 0 0,25-56-430 0 0,2-6-63 0 0,0 0-1 0 0,0 1 0 0 0,0-1 0 0 0,0-1 0 0 0,-1 1 0 0 0,-3 5 0 0 0,8-15-1952 0 0,0-6 536 0 0,7-6-2785 0 0,19-34 3297 0 0,-21 39 17 0 0,1 2 131 0 0,23-34 538 0 0,-24 34 234 0 0,2 2 40 0 0,27-27 358 0 0,-35 34-139 0 0,0 1 0 0 0,0 0 0 0 0,1-1 0 0 0,-1 1 0 0 0,0 0 0 0 0,1 0 0 0 0,-1 0 0 0 0,1 0 0 0 0,-1 0 0 0 0,1 0 0 0 0,0 1 0 0 0,-1-1-1 0 0,1 0 1 0 0,0 1 0 0 0,0 0 0 0 0,-1-1 0 0 0,1 1 0 0 0,0 0 0 0 0,0 0 0 0 0,-1-1 0 0 0,1 2 0 0 0,0-1 0 0 0,0 0 0 0 0,0 0 0 0 0,-1 0 0 0 0,1 1-1 0 0,0-1 1 0 0,-1 1 0 0 0,1 0 0 0 0,0-1 0 0 0,-1 1 0 0 0,1 0 0 0 0,-1 0 0 0 0,3 1 0 0 0,2 4 598 0 0,0-1-1 0 0,-1 1 1 0 0,0 0 0 0 0,0 0-1 0 0,0 0 1 0 0,4 9 0 0 0,0-1 115 0 0,39 61 6 0 0,-38-58-7868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 6447 0 0,'-7'-5'511'0'0,"-14"-8"3992"0"0,21 13-4404 0 0,-1 0-1 0 0,1-1 1 0 0,-1 1-1 0 0,1 0 1 0 0,-1 0-1 0 0,1 0 1 0 0,-1 0-1 0 0,1 1 1 0 0,-1-1-1 0 0,0 0 0 0 0,1 0 1 0 0,-1 0-1 0 0,1 0 1 0 0,-1 0-1 0 0,1 1 1 0 0,-1-1-1 0 0,1 0 1 0 0,0 0-1 0 0,-1 1 1 0 0,1-1-1 0 0,-1 0 1 0 0,1 1-1 0 0,-1-1 1 0 0,1 1-1 0 0,0-1 0 0 0,-1 0 1 0 0,1 1-1 0 0,0-1 1 0 0,0 1-1 0 0,-1-1 1 0 0,1 1-1 0 0,0-1 1 0 0,0 1-1 0 0,0-1 1 0 0,-1 1-1 0 0,1-1 1 0 0,0 1-1 0 0,0-1 0 0 0,0 1 1 0 0,0 0-1 0 0,0-1 1 0 0,0 1-1 0 0,-3 24 603 0 0,0 0-1 0 0,1 28 1 0 0,0 7-357 0 0,-28 229 643 0 0,9-166-6885 0 0,18-104 203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3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65 130 3679 0 0,'-8'-9'15'0'0,"5"6"370"0"0,0 0-1 0 0,0 0 1 0 0,0 0-1 0 0,0 0 0 0 0,0 0 1 0 0,-1 0-1 0 0,1 1 0 0 0,-1 0 1 0 0,0-1-1 0 0,0 1 1 0 0,0 1-1 0 0,-5-3 0 0 0,9 5-288 0 0,0-1 0 0 0,-1 0 0 0 0,1 0 0 0 0,-1 0 0 0 0,1 0 0 0 0,0 1-1 0 0,-1-1 1 0 0,1 0 0 0 0,0 0 0 0 0,-1 1 0 0 0,1-1 0 0 0,0 0 0 0 0,-1 1-1 0 0,1-1 1 0 0,0 0 0 0 0,0 1 0 0 0,-1-1 0 0 0,1 0 0 0 0,0 1 0 0 0,0-1 0 0 0,0 1-1 0 0,0-1 1 0 0,-1 0 0 0 0,1 1 0 0 0,0-1 0 0 0,0 1 0 0 0,0-1 0 0 0,0 1-1 0 0,0-1 1 0 0,0 0 0 0 0,0 1 0 0 0,0-1 0 0 0,0 1 0 0 0,0-1 0 0 0,0 1-1 0 0,1-1 1 0 0,-1 0 0 0 0,0 1 0 0 0,0-1 0 0 0,0 1 0 0 0,1-1 0 0 0,4 24 713 0 0,-4-22-685 0 0,2 9 87 0 0,1-1 1 0 0,0 1-1 0 0,1-1 0 0 0,0 0 0 0 0,1 0 0 0 0,10 13 1 0 0,-12-17-129 0 0,1 0 1 0 0,0-1 0 0 0,1 1-1 0 0,-1-1 1 0 0,1 0 0 0 0,0-1-1 0 0,0 1 1 0 0,1-1 0 0 0,-1 0-1 0 0,8 3 1 0 0,-11-6 529 0 0,10-2-409 0 0,40-1-17 0 0,-40 2 337 0 0,-2-6-376 0 0,34-21-11 0 0,-40 24-81 0 0,0 0 0 0 0,-1-1-1 0 0,0 1 1 0 0,1-1 0 0 0,-2 0 0 0 0,1 0-1 0 0,0 0 1 0 0,-1-1 0 0 0,0 0 0 0 0,0 1-1 0 0,3-7 1 0 0,-1 2-83 0 0,11-18 329 0 0,6-13-215 0 0,0-2-151 0 0,-12 25-368 0 0,16-27-183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5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0 9671 0 0,'-219'5'6485'0'0,"99"3"-5751"0"0,1 5-1 0 0,-147 34 1 0 0,-83 22 921 0 0,338-67-1606 0 0,-67 13-2139 0 0,53-10-4402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5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11055 0 0,'-172'75'5309'0'0,"-73"65"-2099"0"0,239-137-3139 0 0,1 1 0 0 0,0-1 0 0 0,0 1 0 0 0,0 0-1 0 0,0 1 1 0 0,-5 6 0 0 0,9-9-42 0 0,0-1 0 0 0,0 0 1 0 0,0 1-1 0 0,0-1 0 0 0,1 1 0 0 0,-1-1 0 0 0,1 1 0 0 0,-1-1 0 0 0,1 1 0 0 0,-1 0 0 0 0,1-1 0 0 0,0 1 1 0 0,0 0-1 0 0,0-1 0 0 0,0 1 0 0 0,0 0 0 0 0,0-1 0 0 0,0 1 0 0 0,0-1 0 0 0,1 1 0 0 0,-1 0 0 0 0,1-1 1 0 0,-1 1-1 0 0,1-1 0 0 0,0 1 0 0 0,-1-1 0 0 0,1 1 0 0 0,0-1 0 0 0,2 3 0 0 0,11 12 44 0 0,0 1-1 0 0,1-2 1 0 0,1 0 0 0 0,29 21-1 0 0,-8-10-179 0 0,42 21 1 0 0,-62-40-378 0 0,33 9-136 0 0,-47-15 390 0 0,0 0 0 0 0,-1-1 0 0 0,1 1 0 0 0,0-1 0 0 0,0 1 1 0 0,0-1-1 0 0,5 0 0 0 0,67 1-6385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5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0,'1'0'165'0'0,"1"0"-1"0"0,0 1 0 0 0,-1-1 0 0 0,1 1 1 0 0,0-1-1 0 0,-1 1 0 0 0,1 0 0 0 0,-1 0 1 0 0,1 0-1 0 0,-1 0 0 0 0,1 0 0 0 0,-1 0 1 0 0,0 0-1 0 0,2 2 0 0 0,19 21 1477 0 0,-15-16-1215 0 0,9 13 860 0 0,0 1 1 0 0,-2 0-1 0 0,16 31 0 0 0,22 35 537 0 0,-45-78-3162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3223 0 0,'-8'14'288'0'0,"2"-6"-288"0"0,0 3 0 0 0,0-2 0 0 0,1-2 1344 0 0,-1 0 224 0 0,-2 7 32 0 0,-8 10 16 0 0,-10 12-544 0 0,-10 9-112 0 0,-4 5-16 0 0,-1-7-8 0 0,7-7-1072 0 0,7-8-216 0 0,9-8-48 0 0,7-7-4712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0:5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4607 0 0,'-17'34'1668'0'0,"3"0"0"0"0,-21 72-1 0 0,19-51-808 0 0,8-29-348 0 0,7-24-393 0 0,2-3-43 0 0,5-14-134 0 0,53-110-1872 0 0,-55 118 1947 0 0,4-1 403 0 0,23-25 176 0 0,-23 24 1385 0 0,7 7-1268 0 0,47-10 6 0 0,-47 9 17 0 0,-3 9 62 0 0,-5-3-692 0 0,1 0 78 0 0,0 0 0 0 0,-1 0 0 0 0,1 1-1 0 0,-1 0 1 0 0,0 1 0 0 0,0 0 0 0 0,0 0 0 0 0,-1 0-1 0 0,0 1 1 0 0,0 0 0 0 0,0 0 0 0 0,8 12 0 0 0,-10-10 24 0 0,0 1-1 0 0,-1-1 1 0 0,1 1 0 0 0,-2 0 0 0 0,1 0 0 0 0,-1 0 0 0 0,-1 0 0 0 0,0 0 0 0 0,0 0 0 0 0,-1 12 0 0 0,-1-7-28 0 0,0 0 0 0 0,-2 0 0 0 0,1-1 0 0 0,-2 1 0 0 0,0-1 0 0 0,-6 15 0 0 0,-9 11 8 0 0,-2-1 0 0 0,-1 0 0 0 0,-36 44 0 0 0,51-72-174 0 0,-16 21-79 0 0,-76 115-1696 0 0,90-128-5458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0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2759 0 0,'37'29'4264'0'0,"-13"-14"-3331"0"0,-1-2-1 0 0,1 0 0 0 0,1-2 1 0 0,0-1-1 0 0,1-1 0 0 0,29 6 0 0 0,165 25 200 0 0,-113-24-968 0 0,14 7-84 0 0,-53-8 56 0 0,0-4 0 0 0,101 5 0 0 0,-94-18-64 0 0,-1-3 0 0 0,0-3 1 0 0,0-3-1 0 0,-1-3 1 0 0,0-4-1 0 0,82-31 0 0 0,-55 15-63 0 0,75-29-338 0 0,-157 57 222 0 0,1-1-163 0 0,31-16-1 0 0,-5 1-87 0 0,-34 16-129 0 0,2-1-52 0 0,97-53-1677 0 0,-94 54-1358 0 0,-11 5 244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0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0,'39'17'7337'0'0,"46"17"-4932"0"0,-80-32-2359 0 0,0 0 0 0 0,0 0 1 0 0,-1 1-1 0 0,1-1 1 0 0,-1 1-1 0 0,1 0 0 0 0,-1 0 1 0 0,0 0-1 0 0,0 1 0 0 0,5 5 1 0 0,-7-6-32 0 0,0 0 1 0 0,-1-1 0 0 0,1 1-1 0 0,-1 0 1 0 0,0 0 0 0 0,0 0-1 0 0,0-1 1 0 0,0 1-1 0 0,0 1 1 0 0,-1-1 0 0 0,1 0-1 0 0,-1 0 1 0 0,0 0 0 0 0,0 0-1 0 0,0 0 1 0 0,0 0-1 0 0,-1 0 1 0 0,1 0 0 0 0,-2 3-1 0 0,0 4 106 0 0,-1-1 0 0 0,-1-1 0 0 0,1 1 0 0 0,-1 0 0 0 0,-1-1-1 0 0,0 0 1 0 0,0 0 0 0 0,-1 0 0 0 0,-8 9 0 0 0,9-12-217 0 0,0 1 0 0 0,0-1 0 0 0,-1 0 0 0 0,0-1 0 0 0,0 1 0 0 0,0-1 0 0 0,0-1 0 0 0,-1 1 0 0 0,1-1-1 0 0,-1 0 1 0 0,0 0 0 0 0,-12 2 0 0 0,-3-3-4212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9671 0 0,'-2'2'214'0'0,"0"-1"-1"0"0,1 1 1 0 0,-1-1-1 0 0,0 1 1 0 0,1 0-1 0 0,0-1 1 0 0,-1 1-1 0 0,1 0 1 0 0,0 0-1 0 0,0 0 1 0 0,0 0-1 0 0,0 0 1 0 0,0 0-1 0 0,0 0 1 0 0,1 1-1 0 0,-1-1 1 0 0,1 0-1 0 0,-1 5 1 0 0,-5 45 1697 0 0,4-13-1025 0 0,3-1-1 0 0,1 1 1 0 0,8 38-1 0 0,29 115 595 0 0,-14-78-976 0 0,-1-6-290 0 0,13 78-434 0 0,-37-186 167 0 0,1 1-1 0 0,-1-1 0 0 0,0 1 1 0 0,0-1-1 0 0,0 1 0 0 0,0-1 1 0 0,1 1-1 0 0,-1-1 0 0 0,0 1 1 0 0,0-1-1 0 0,0 1 0 0 0,0 0 1 0 0,0-1-1 0 0,0 1 1 0 0,0-1-1 0 0,-1 1 0 0 0,1-1 1 0 0,0 1-1 0 0,0-1 0 0 0,0 1 1 0 0,0-1-1 0 0,-1 1 0 0 0,1-1 1 0 0,-1 1-1 0 0,-6-12-833 0 0,-8-23 105 0 0,10 20 424 0 0,1 1 0 0 0,1-1 0 0 0,0 0 0 0 0,1 0 1 0 0,0-20-1 0 0,2 29 86 0 0,3-9 103 0 0,1-3 118 0 0,7-38-124 0 0,-1 45 281 0 0,33-34 12 0 0,-41 41-76 0 0,1 1 0 0 0,0 0 0 0 0,0 0 0 0 0,-1 1 0 0 0,1-1-1 0 0,0 0 1 0 0,1 1 0 0 0,-1 0 0 0 0,0 0 0 0 0,0 0 0 0 0,1 0 0 0 0,-1 0 0 0 0,0 1-1 0 0,1-1 1 0 0,-1 1 0 0 0,1 0 0 0 0,-1 0 0 0 0,0 0 0 0 0,1 1 0 0 0,4 0 0 0 0,-1 1 106 0 0,0 0 1 0 0,1 1 0 0 0,-1-1-1 0 0,-1 1 1 0 0,1 1 0 0 0,11 7-1 0 0,-12-8-60 0 0,-1 2 0 0 0,0-1-1 0 0,1 0 1 0 0,-1 1 0 0 0,-1 0-1 0 0,1 0 1 0 0,-1 1-1 0 0,0-1 1 0 0,0 1 0 0 0,0 0-1 0 0,-1 0 1 0 0,0 0 0 0 0,0 1-1 0 0,-1-1 1 0 0,1 0 0 0 0,-2 1-1 0 0,1 0 1 0 0,-1 0 0 0 0,2 13-1 0 0,-3-12-12 0 0,-1 0-1 0 0,1 0 0 0 0,-1 1 1 0 0,-1-1-1 0 0,1 0 1 0 0,-1 0-1 0 0,-1 0 0 0 0,0-1 1 0 0,0 1-1 0 0,0 0 0 0 0,-1-1 1 0 0,0 0-1 0 0,0 0 0 0 0,-1 0 1 0 0,0-1-1 0 0,-8 10 1 0 0,8-12 24 0 0,-1 1 0 0 0,1-1 0 0 0,-1 0 1 0 0,0 0-1 0 0,0-1 0 0 0,0 0 1 0 0,0 0-1 0 0,0 0 0 0 0,-1 0 1 0 0,-8 1-1 0 0,11-3-199 0 0,1 0-1 0 0,0 0 1 0 0,-1-1 0 0 0,1 1 0 0 0,0-1-1 0 0,-1 0 1 0 0,1 0 0 0 0,0 0 0 0 0,-1 0-1 0 0,1-1 1 0 0,-1 1 0 0 0,1-1 0 0 0,0 0-1 0 0,0 0 1 0 0,-1 0 0 0 0,1 0 0 0 0,0-1-1 0 0,0 1 1 0 0,0-1 0 0 0,0 0 0 0 0,1 0-1 0 0,-6-4 1 0 0,2-3-6864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0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7831 0 0,'-5'6'696'0'0,"2"0"-560"0"0,2 1-136 0 0,-1-4 0 0 0,1 1 640 0 0,-3 4 96 0 0,-2 6 16 0 0,-6 8 8 0 0,-4 6-40 0 0,-4 6-8 0 0,-2-2 0 0 0,-1-1 0 0 0,1-5-592 0 0,3-4-120 0 0,2-3 0 0 0,3-8-3896 0 0,3-2-744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0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1839 0 0,'12'-7'80'0'0,"-2"4"16"0"0,-3 0-96 0 0,0 2 0 0 0,-3 1 0 0 0,1 0 0 0 0,1 1 1112 0 0,5 1 200 0 0,8 2 32 0 0,4 3 16 0 0,5 3 272 0 0,0 1 48 0 0,2 2 16 0 0,-4-1 0 0 0,-1-1-920 0 0,-2-3-176 0 0,2 1-40 0 0,-1-4-6824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8287 0 0,'0'0'968'0'0,"0"12"1832"0"0,-11 81 1582 0 0,-13 48-2126 0 0,16-112-2448 0 0,-1 0 1 0 0,-1-1-1 0 0,-1 0 1 0 0,-1-1-1 0 0,-2 0 1 0 0,-26 39 0 0 0,27-48-1347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3679 0 0,'-4'-10'-378'0'0,"0"2"5338"0"0,4 15-119 0 0,0 36-1918 0 0,0 12-1309 0 0,0-51-1529 0 0,0-1 0 0 0,1 0 0 0 0,-1 0 1 0 0,1 0-1 0 0,0 0 0 0 0,0 0 0 0 0,0 0 0 0 0,0 0 0 0 0,1 0 1 0 0,-1 0-1 0 0,1-1 0 0 0,-1 1 0 0 0,4 3 0 0 0,-3-4-36 0 0,5 4 128 0 0,-6-6-208 0 0,1 1-1 0 0,0-1 0 0 0,0 0 1 0 0,0-1-1 0 0,0 1 0 0 0,0 0 0 0 0,-1 0 1 0 0,1-1-1 0 0,0 1 0 0 0,2-2 1 0 0,51-15-1007 0 0,-41 12-3294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12895 0 0,'-3'2'325'0'0,"0"-1"0"0"0,0 1 0 0 0,0-1-1 0 0,0 1 1 0 0,0 0 0 0 0,1 0 0 0 0,-1 1-1 0 0,0-1 1 0 0,1 0 0 0 0,-3 5 0 0 0,-1-1 45 0 0,-25 22 489 0 0,11-11-522 0 0,1 1-1 0 0,0 2 1 0 0,1-1 0 0 0,2 2 0 0 0,-25 37 0 0 0,39-55-322 0 0,1-1 0 0 0,0 1 1 0 0,-1 0-1 0 0,1-1 0 0 0,0 1 0 0 0,0 0 1 0 0,0 0-1 0 0,1-1 0 0 0,-1 1 1 0 0,1 0-1 0 0,-1 0 0 0 0,1 0 0 0 0,0 0 1 0 0,0 0-1 0 0,0 0 0 0 0,1 0 0 0 0,-1 0 1 0 0,1-1-1 0 0,1 6 0 0 0,8 3-15 0 0,24 9 0 0 0,22 2 0 0 0,-37-16 5 0 0,-8-3 10 0 0,0 0 1 0 0,0 0-1 0 0,21 1 1 0 0,31 4 48 0 0,-3-7-99 0 0,-48-1-221 0 0,-1-4-1725 0 0,46-20-4486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6447 0 0,'-2'0'576'0'0,"1"1"-464"0"0,2 1-112 0 0,-1 0 0 0 0,0-1 1032 0 0,0 4 184 0 0,-1 3 40 0 0,-3 7 8 0 0,1 10-272 0 0,-1 8-64 0 0,-3 4 0 0 0,1 4-8 0 0,-2-1-280 0 0,2-1-48 0 0,0-2-16 0 0,0-2 0 0 0,3-6-576 0 0,1-5-112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11055 0 0,'-3'8'488'0'0,"1"-5"104"0"0,1 0-472 0 0,1 2-120 0 0,0-2 0 0 0,0 2 0 0 0,0 1 496 0 0,3 7 80 0 0,0 7 8 0 0,3 8 8 0 0,4 3 64 0 0,1 0 16 0 0,-1-1 0 0 0,3-5 0 0 0,1-4-400 0 0,0-3-80 0 0,0-6-8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 2303 0 0,'0'-5'200'0'0,"-2"1"3752"0"0,-1 7-2544 0 0,-3 3 384 0 0,-8 10 64 0 0,-8 10 24 0 0,-7 5 0 0 0,-4 5-1152 0 0,-4 0-232 0 0,4-2-48 0 0,5-4-7184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11399 0 0,'-28'27'870'0'0,"2"0"0"0"0,1 2 0 0 0,-43 64 0 0 0,65-88-785 0 0,1-1 0 0 0,-1 1 0 0 0,1 0 1 0 0,0 0-1 0 0,0 0 0 0 0,1 0 0 0 0,-1 0 0 0 0,1 0 0 0 0,0 0 0 0 0,1 0 0 0 0,-1 1 0 0 0,1-1 0 0 0,0 0 0 0 0,0 0 0 0 0,1 1 0 0 0,0-1 1 0 0,-1 0-1 0 0,2 0 0 0 0,-1 0 0 0 0,1 0 0 0 0,-1 0 0 0 0,1 0 0 0 0,1 0 0 0 0,-1-1 0 0 0,1 1 0 0 0,0-1 0 0 0,0 1 0 0 0,0-1 0 0 0,0 0 0 0 0,8 6 1 0 0,2 3 29 0 0,0 0 0 0 0,1-1 0 0 0,1-1 0 0 0,0 0 0 0 0,19 10 0 0 0,-31-19 72 0 0,7 1 18 0 0,28 10 3 0 0,-36-12-194 0 0,0 0-1 0 0,-1-1 0 0 0,1 1 1 0 0,0-1-1 0 0,-1 0 0 0 0,1 0 1 0 0,0 1-1 0 0,0-1 0 0 0,-1 0 1 0 0,1-1-1 0 0,0 1 0 0 0,2 0 1 0 0,56-6-84 0 0,-57 6 20 0 0,-1 0 1 0 0,0 0-1 0 0,1 0 0 0 0,-1-1 0 0 0,0 1 0 0 0,0-1 0 0 0,1 0 1 0 0,-1 0-1 0 0,0 1 0 0 0,3-3 0 0 0,47-22-719 0 0,-39 19-51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1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13247 0 0,'-6'8'183'0'0,"0"0"-1"0"0,1 1 1 0 0,1-1-1 0 0,-1 1 1 0 0,1 0-1 0 0,-3 12 1 0 0,-13 60 395 0 0,14-50-152 0 0,-34 140 1866 0 0,-20 97 228 0 0,57-231-2742 0 0,4-24 94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10591 0 0,'-1'0'77'0'0,"0"1"-1"0"0,1 0 1 0 0,-1 0-1 0 0,0-1 0 0 0,1 1 1 0 0,-1 0-1 0 0,1 0 0 0 0,-1 0 1 0 0,1 0-1 0 0,-1 0 1 0 0,1-1-1 0 0,-1 1 0 0 0,1 0 1 0 0,0 0-1 0 0,0 0 1 0 0,0 0-1 0 0,-1 0 0 0 0,1 0 1 0 0,0 0-1 0 0,0 0 1 0 0,1 2-1 0 0,9 22 1616 0 0,-9-25-1663 0 0,10 20 555 0 0,2-1 1 0 0,1 0 0 0 0,0-1-1 0 0,31 29 1 0 0,77 58 688 0 0,-51-46-951 0 0,-29-23-1958 0 0,-26-22-4440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5063 0 0,'8'-34'4794'0'0,"9"-23"-1637"0"0,-16 53-2481 0 0,2-8-48 0 0,2-3-423 0 0,-1 3 128 0 0,0 0-1 0 0,2-25 1 0 0,42-186 1537 0 0,-45 212-1775 0 0,2-1-20 0 0,12-34-50 0 0,-12 34 31 0 0,6 9 21 0 0,36-5 27 0 0,-45 8-92 0 0,-1 0-1 0 0,0 1 1 0 0,0-1 0 0 0,1 1-1 0 0,-1-1 1 0 0,0 1-1 0 0,0 0 1 0 0,0-1 0 0 0,0 1-1 0 0,0 0 1 0 0,0 0-1 0 0,0-1 1 0 0,0 1-1 0 0,0 0 1 0 0,0 0 0 0 0,0 0-1 0 0,0 0 1 0 0,-1 1-1 0 0,1-1 1 0 0,0 0 0 0 0,-1 0-1 0 0,1 0 1 0 0,-1 0-1 0 0,1 1 1 0 0,-1-1 0 0 0,0 0-1 0 0,0 0 1 0 0,1 1-1 0 0,-1-1 1 0 0,0 0-1 0 0,0 1 1 0 0,0 1 0 0 0,1 4 55 0 0,6 34 397 0 0,2 62 1 0 0,-6-59-260 0 0,9 51 1 0 0,-11-90-194 0 0,1 1 0 0 0,-1-1 1 0 0,1 0-1 0 0,0 0 1 0 0,0-1-1 0 0,3 6 1 0 0,-4-9-21 0 0,-1 0 1 0 0,1-1 0 0 0,-1 1-1 0 0,1-1 1 0 0,-1 1 0 0 0,1 0-1 0 0,-1-1 1 0 0,1 1 0 0 0,-1-1-1 0 0,1 1 1 0 0,0-1 0 0 0,-1 0-1 0 0,1 1 1 0 0,0-1 0 0 0,0 0-1 0 0,-1 1 1 0 0,1-1 0 0 0,0 0-1 0 0,1 0 1 0 0,-1 0-36 0 0,0 0-1 0 0,0 0 1 0 0,0-1 0 0 0,0 1 0 0 0,0 0-1 0 0,0-1 1 0 0,0 1 0 0 0,0-1-1 0 0,0 1 1 0 0,0-1 0 0 0,0 0 0 0 0,-1 1-1 0 0,1-1 1 0 0,0 0 0 0 0,0 0-1 0 0,-1 1 1 0 0,1-1 0 0 0,-1 0 0 0 0,2-2-1 0 0,0 1-79 0 0,6-17-1714 0 0,-1 3 1660 0 0,13-46-351 0 0,-1-3 436 0 0,7-16 11 0 0,1 6 63 0 0,-2 15 18 0 0,-18 43 10 0 0,-5 11 24 0 0,1 0 0 0 0,0 0 0 0 0,0 0 0 0 0,1 0 0 0 0,7-10 0 0 0,-11 16-8 0 0,1 0 1 0 0,-1 0-1 0 0,0 0 1 0 0,0 0-1 0 0,0 0 1 0 0,0 0 0 0 0,0 0-1 0 0,0 0 1 0 0,1 0-1 0 0,-1 0 1 0 0,0 0 0 0 0,0 0-1 0 0,0 0 1 0 0,0 0-1 0 0,0 0 1 0 0,1 0-1 0 0,-1 0 1 0 0,0 0 0 0 0,0 0-1 0 0,0 0 1 0 0,0 0-1 0 0,0 0 1 0 0,1 0-1 0 0,-1 0 1 0 0,0 0 0 0 0,0 1-1 0 0,0-1 1 0 0,0 0-1 0 0,0 0 1 0 0,0 0-1 0 0,0 0 1 0 0,1 0 0 0 0,-1 0-1 0 0,0 0 1 0 0,0 0-1 0 0,0 1 1 0 0,0-1 0 0 0,0 0-1 0 0,0 0 1 0 0,0 0-1 0 0,0 0 1 0 0,0 0-1 0 0,0 1 1 0 0,0-1 0 0 0,0 0-1 0 0,0 0 1 0 0,0 0-1 0 0,0 1 1 0 0,6 13 903 0 0,1 17 143 0 0,16 159 659 0 0,-4-19-471 0 0,-18-166-1954 0 0,0-1-1 0 0,0 1 1 0 0,0-1-1 0 0,0 1 1 0 0,1-1-1 0 0,0 0 1 0 0,0 0-1 0 0,3 5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4607 0 0,'0'0'161'0'0,"-1"0"-1"0"0,1-1 0 0 0,0 1 0 0 0,-1 0 1 0 0,1-1-1 0 0,-1 1 0 0 0,1 0 0 0 0,-1 0 1 0 0,1-1-1 0 0,-1 1 0 0 0,1 0 0 0 0,-1 0 0 0 0,1 0 1 0 0,-1 0-1 0 0,1-1 0 0 0,-1 1 0 0 0,1 0 1 0 0,-1 0-1 0 0,1 0 0 0 0,-1 0 0 0 0,1 0 1 0 0,-1 0-1 0 0,1 1 0 0 0,-1-1 0 0 0,1 0 0 0 0,-1 0 1 0 0,1 0-1 0 0,-1 0 0 0 0,1 1 0 0 0,-1-1 1 0 0,1 0-1 0 0,-1 0 0 0 0,1 1 0 0 0,0-1 1 0 0,-1 0-1 0 0,1 1 0 0 0,0-1 0 0 0,-1 0 0 0 0,1 1 1 0 0,-1-1-1 0 0,1 1 0 0 0,0-1 0 0 0,-1 1 1 0 0,-12 23 1914 0 0,12-20-1438 0 0,-27 58 1844 0 0,-25 88 0 0 0,-7 68-2791 0 0,52-188 46 0 0,3-9-4297 0 0,3-6-1541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0,'1'0'140'0'0,"1"0"-1"0"0,0 1 0 0 0,-1-1 0 0 0,1 0 0 0 0,0 1 0 0 0,-1 0 0 0 0,1-1 1 0 0,-1 1-1 0 0,1 0 0 0 0,-1 0 0 0 0,1 0 0 0 0,-1 0 0 0 0,1 0 0 0 0,-1 0 1 0 0,0 1-1 0 0,0-1 0 0 0,0 0 0 0 0,0 1 0 0 0,0-1 0 0 0,2 3 0 0 0,16 37 2025 0 0,-15-32-1890 0 0,7 22 319 0 0,-1 0 0 0 0,-2 0-1 0 0,-2 1 1 0 0,0 0 0 0 0,-2 1-1 0 0,-2-1 1 0 0,-1 1 0 0 0,-1-1-1 0 0,-5 34 1 0 0,-4-21-2332 0 0,3-30-4529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0,'2'2'248'0'0,"-1"-1"-248"0"0,2-1 0 0 0,0 0 0 0 0,0 0 712 0 0,2 0 96 0 0,6 2 24 0 0,3 1 1080 0 0,61 5-896 0 0,-15-2-544 0 0,1-3-272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59 3223 0 0,'0'0'1414'0'0,"0"-7"-189"0"0,-4-24 58 0 0,4 30-1154 0 0,0 0 0 0 0,0 0 1 0 0,-1 0-1 0 0,1 0 0 0 0,-1 0 1 0 0,1 0-1 0 0,-1 0 1 0 0,1 0-1 0 0,-1 0 0 0 0,0 0 1 0 0,0 1-1 0 0,1-1 0 0 0,-1 0 1 0 0,0 0-1 0 0,0 0 0 0 0,0 1 1 0 0,0-1-1 0 0,0 1 0 0 0,0-1 1 0 0,0 0-1 0 0,0 1 1 0 0,0 0-1 0 0,0-1 0 0 0,0 1 1 0 0,0 0-1 0 0,0-1 0 0 0,0 1 1 0 0,0 0-1 0 0,0 0 0 0 0,0 0 1 0 0,-1 0-1 0 0,-1 0 0 0 0,-1 0 326 0 0,0 1 0 0 0,0 0-1 0 0,0-1 1 0 0,0 1-1 0 0,1 1 1 0 0,-8 2-1 0 0,2 1 26 0 0,0 1 0 0 0,0 0 0 0 0,1 0 0 0 0,-1 1 0 0 0,2 0 0 0 0,-1 1 0 0 0,1-1 0 0 0,-12 18 0 0 0,10-13-201 0 0,1 0 1 0 0,0 1 0 0 0,2 0 0 0 0,-1 1 0 0 0,-8 26 0 0 0,13-31-238 0 0,1-1 0 0 0,-1 1-1 0 0,2 0 1 0 0,-1 0 0 0 0,1-1 0 0 0,0 1 0 0 0,1 0 0 0 0,0 0-1 0 0,0-1 1 0 0,1 1 0 0 0,0-1 0 0 0,1 1 0 0 0,0-1 0 0 0,0 0 0 0 0,1 0-1 0 0,0 0 1 0 0,0 0 0 0 0,0-1 0 0 0,1 0 0 0 0,1 0 0 0 0,-1 0 0 0 0,1 0-1 0 0,11 8 1 0 0,-7-5-75 0 0,1-1 0 0 0,1 0-1 0 0,0-1 1 0 0,0 0 0 0 0,0-1 0 0 0,1 0-1 0 0,0-1 1 0 0,1-1 0 0 0,-1 0 0 0 0,1-1-1 0 0,0 0 1 0 0,0-1 0 0 0,20 2 0 0 0,-30-5-113 0 0,1 0 1 0 0,-1 0-1 0 0,0 0 1 0 0,0 0 0 0 0,0-1-1 0 0,0 1 1 0 0,5-2-1 0 0,0 0-844 0 0,0 1-5878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72 10135 0 0,'-3'3'2459'0'0,"10"-3"-1183"0"0,17-3-564 0 0,-16 2-424 0 0,-5 1 75 0 0,8-1 206 0 0,52-6 780 0 0,-25 3-727 0 0,-29 3-282 0 0,5-2-127 0 0,2-2-151 0 0,-6 2-9 0 0,0 0 0 0 0,1 1 0 0 0,12-2-1 0 0,-11-2-952 0 0,36-19-734 0 0,-36 18-4224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5983 0 0,'-11'0'264'0'0,"3"3"56"0"0,2-1-256 0 0,0 1-64 0 0,3 0 0 0 0,-1 2 0 0 0,0 1 944 0 0,-4 8 176 0 0,-3 8 32 0 0,-6 12 0 0 0,0 10 16 0 0,1 6 0 0 0,2 1 0 0 0,5 0 0 0 0,1-1-720 0 0,5-6-152 0 0,5-7-24 0 0,-1-9-6928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6 455 0 0,'12'-5'15330'0'0,"-16"12"-15489"0"0,-56 114 4965 0 0,-11 23-3984 0 0,14-9-890 0 0,33-77-2412 0 0,19-46-4299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7831 0 0,'2'-1'133'0'0,"-1"0"0"0"0,1 0 0 0 0,-1 0 0 0 0,1 0 0 0 0,0 0-1 0 0,-1 0 1 0 0,1 1 0 0 0,0-1 0 0 0,-1 1 0 0 0,1-1-1 0 0,0 1 1 0 0,0 0 0 0 0,0-1 0 0 0,0 1 0 0 0,3 0 0 0 0,27 10 2435 0 0,-26-6-2280 0 0,0-1 0 0 0,0 1 0 0 0,0 0 0 0 0,0 1 1 0 0,-1-1-1 0 0,1 1 0 0 0,-1 0 0 0 0,-1 1 1 0 0,1-1-1 0 0,-1 1 0 0 0,0 0 0 0 0,0 0 0 0 0,0 0 1 0 0,-1 0-1 0 0,0 1 0 0 0,-1 0 0 0 0,4 9 0 0 0,1 11 123 0 0,0-1 0 0 0,-2 1 0 0 0,2 32-1 0 0,-5-46-489 0 0,4 89 108 0 0,-6-90-714 0 0,-1 0 1 0 0,-1 0 0 0 0,-4 18-1 0 0,1-14-5363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0,'1'6'288'0'0,"1"-1"56"0"0,1-1-280 0 0,0 0-64 0 0,0-3 0 0 0,0 1 0 0 0,5-1 192 0 0,3 2 32 0 0,8 0 0 0 0,7 4 0 0 0,5 0 392 0 0,31 1 24 0 0,-4-11 184 0 0,20-28-552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5983 0 0,'-8'15'536'0'0,"0"-3"-432"0"0,2 0-104 0 0,0-1 0 0 0,1 0 1336 0 0,1 0 240 0 0,1-1 56 0 0,-11 23 0 0 0,-8 24-1184 0 0,-8 19-232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4 919 0 0,'-2'-4'1329'0'0,"-4"9"1801"0"0,-5 9 498 0 0,-2 9-2125 0 0,2 0 0 0 0,0 1 0 0 0,1 1-1 0 0,-7 28 1 0 0,9-21-1021 0 0,2 0-1 0 0,0 0 1 0 0,3 1 0 0 0,0-1-1 0 0,3 48 1 0 0,0-75-561 0 0,0 0-41 0 0,0 0 1 0 0,1 0 0 0 0,-1 0 0 0 0,1 0 0 0 0,0 0-1 0 0,0 0 1 0 0,0 0 0 0 0,1-1 0 0 0,0 1-1 0 0,4 8 1 0 0,-6-12 64 0 0,0-1 0 0 0,1 0 0 0 0,-1 0 0 0 0,0 0-1 0 0,0 0 1 0 0,0 0 0 0 0,0 0 0 0 0,0 0 0 0 0,0 0-1 0 0,0 1 1 0 0,1-1 0 0 0,-1 0 0 0 0,0 0 0 0 0,0 0 0 0 0,0 0-1 0 0,0 0 1 0 0,0 0 0 0 0,1 0 0 0 0,-1 0 0 0 0,0 0-1 0 0,0 0 1 0 0,0 0 0 0 0,0 0 0 0 0,0 0 0 0 0,1 0 0 0 0,-1 0-1 0 0,0 0 1 0 0,0 0 0 0 0,0 0 0 0 0,0 0 0 0 0,0 0 0 0 0,1 0-1 0 0,-1 0 1 0 0,0 0 0 0 0,0-1 0 0 0,0 1 0 0 0,0 0-1 0 0,0 0 1 0 0,0 0 0 0 0,1 0 0 0 0,-1 0 0 0 0,0 0 0 0 0,4-9-2360 0 0,-2-9-447 0 0,-2 7 2086 0 0,-1 0 0 0 0,-1 0 0 0 0,0 0-1 0 0,0 0 1 0 0,-1 0 0 0 0,-5-12 0 0 0,4 13 705 0 0,-2-8-587 0 0,0 1-1 0 0,-15-28 1 0 0,19 42 642 0 0,1-1 0 0 0,-1 1 0 0 0,0 0 1 0 0,0 0-1 0 0,0 0 0 0 0,-1 0 1 0 0,1 1-1 0 0,-1-1 0 0 0,1 1 1 0 0,-1-1-1 0 0,0 1 0 0 0,0 0 0 0 0,0 0 1 0 0,0 0-1 0 0,0 1 0 0 0,0-1 1 0 0,-1 1-1 0 0,1-1 0 0 0,-1 1 0 0 0,-4-1 1 0 0,6 2 137 0 0,-1 1 1 0 0,1-1-1 0 0,-1 0 0 0 0,1 1 1 0 0,-1 0-1 0 0,1 0 0 0 0,-1-1 1 0 0,1 1-1 0 0,0 0 0 0 0,0 1 1 0 0,-1-1-1 0 0,1 0 0 0 0,0 1 1 0 0,0-1-1 0 0,0 1 1 0 0,0 0-1 0 0,1-1 0 0 0,-1 1 1 0 0,0 0-1 0 0,1 0 0 0 0,-1 0 1 0 0,1 1-1 0 0,0-1 0 0 0,0 0 1 0 0,-1 3-1 0 0,-2 3 371 0 0,0 1 0 0 0,1-1 0 0 0,0 1 0 0 0,1 0 0 0 0,-3 14-1 0 0,4-13-9 0 0,0-1 0 0 0,0 0 1 0 0,1 1-1 0 0,0-1 0 0 0,1 1 0 0 0,0-1 0 0 0,1 0 0 0 0,4 19 0 0 0,-4-25-415 0 0,-1 1 1 0 0,1-1 0 0 0,0 1-1 0 0,0-1 1 0 0,0 1 0 0 0,1-1-1 0 0,-1 0 1 0 0,1 0-1 0 0,-1 0 1 0 0,1-1 0 0 0,0 1-1 0 0,0-1 1 0 0,0 1-1 0 0,1-1 1 0 0,-1 0 0 0 0,1 0-1 0 0,-1 0 1 0 0,1-1-1 0 0,-1 1 1 0 0,1-1 0 0 0,0 0-1 0 0,0 0 1 0 0,0 0 0 0 0,0-1-1 0 0,-1 1 1 0 0,1-1-1 0 0,0 0 1 0 0,5 0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1375 0 0,'-22'28'5545'0'0,"-6"21"-3559"0"0,18-29-1454 0 0,-5 9 304 0 0,0 0 1 0 0,-15 49-1 0 0,27-67-661 0 0,-1 1-1 0 0,2 0 1 0 0,-1 1-1 0 0,2-1 1 0 0,0 0 0 0 0,0 1-1 0 0,1-1 1 0 0,1 1-1 0 0,4 23 1 0 0,2-18-2752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7 455 0 0,'-1'-1'86'0'0,"1"0"0"0"0,-1 1 0 0 0,0-1 0 0 0,0 0 0 0 0,0 1 0 0 0,0-1 0 0 0,-1 1 0 0 0,1 0 0 0 0,0-1 0 0 0,0 1-1 0 0,0 0 1 0 0,0 0 0 0 0,0-1 0 0 0,0 1 0 0 0,-1 0 0 0 0,1 0 0 0 0,0 0 0 0 0,0 1 0 0 0,0-1 0 0 0,0 0-1 0 0,0 0 1 0 0,0 0 0 0 0,-2 1 0 0 0,-20 11 1398 0 0,18-8-1103 0 0,0 1 1 0 0,0 0-1 0 0,1 0 0 0 0,0 1 1 0 0,-1-1-1 0 0,2 1 0 0 0,-1 0 1 0 0,1 0-1 0 0,0 0 1 0 0,0 1-1 0 0,0-1 0 0 0,1 1 1 0 0,0-1-1 0 0,-1 10 0 0 0,0-3 285 0 0,1 0-1 0 0,1 0 1 0 0,0 0-1 0 0,1 0 0 0 0,0 0 1 0 0,4 23-1 0 0,-4-34-600 0 0,1 0 0 0 0,-1 0 0 0 0,1 0 0 0 0,-1 0 0 0 0,1 0-1 0 0,0 0 1 0 0,0 0 0 0 0,0 0 0 0 0,0 0 0 0 0,0 0 0 0 0,3 3-1 0 0,-3-5-51 0 0,0 1-1 0 0,-1 0 0 0 0,1-1 1 0 0,0 1-1 0 0,0-1 0 0 0,0 1 1 0 0,0-1-1 0 0,0 1 0 0 0,0-1 1 0 0,0 0-1 0 0,0 1 0 0 0,0-1 1 0 0,0 0-1 0 0,0 0 0 0 0,0 0 1 0 0,0 0-1 0 0,2 0 0 0 0,2-1-149 0 0,-1 0-1 0 0,1 0 1 0 0,0-1 0 0 0,0 0-1 0 0,-1 0 1 0 0,1 0-1 0 0,6-5 1 0 0,-4 3-241 0 0,-5 3-230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12:1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1839 0 0,'5'5'345'0'0,"0"-1"-1"0"0,0 0 1 0 0,0 0 0 0 0,0 0-1 0 0,0-1 1 0 0,1 0-1 0 0,-1 0 1 0 0,1 0-1 0 0,0 0 1 0 0,0-1-1 0 0,0 0 1 0 0,10 2-1 0 0,-13-3-266 0 0,-1-1 1 0 0,0 1-1 0 0,1 0 0 0 0,-1-1 0 0 0,1 1 0 0 0,-1-1 1 0 0,1 0-1 0 0,-1 0 0 0 0,1 0 0 0 0,-1 0 1 0 0,1 0-1 0 0,-1 0 0 0 0,1-1 0 0 0,-1 1 0 0 0,0-1 1 0 0,1 0-1 0 0,-1 0 0 0 0,0 0 0 0 0,1 0 0 0 0,-1 0 1 0 0,0 0-1 0 0,0 0 0 0 0,0-1 0 0 0,0 1 1 0 0,0-1-1 0 0,0 0 0 0 0,0 0 0 0 0,-1 1 0 0 0,2-3 1 0 0,1-8-9 0 0,6-30-2 0 0,-8 39-62 0 0,-1 0 1 0 0,-1 0-1 0 0,1 0 0 0 0,0 0 0 0 0,-1 0 0 0 0,1 0 0 0 0,-1-1 0 0 0,0 1 1 0 0,0 0-1 0 0,-1 0 0 0 0,0-4 0 0 0,0-3-17 0 0,1 7-42 0 0,0 0 1 0 0,0 0-1 0 0,-1 0 1 0 0,1 0-1 0 0,-1 0 0 0 0,1 0 1 0 0,-1 0-1 0 0,0 0 1 0 0,0 0-1 0 0,-1 1 0 0 0,1-1 1 0 0,0 0-1 0 0,-1 1 0 0 0,-3-5 1 0 0,5 7 3 0 0,-1-1 0 0 0,0 0-1 0 0,0 1 1 0 0,0-1 0 0 0,0 1 0 0 0,0-1 0 0 0,0 1 0 0 0,0 0-1 0 0,0-1 1 0 0,0 1 0 0 0,0 0 0 0 0,0 0 0 0 0,0 0 0 0 0,0-1-1 0 0,0 1 1 0 0,-1 0 0 0 0,1 1 0 0 0,0-1 0 0 0,0 0 0 0 0,0 0-1 0 0,0 0 1 0 0,0 1 0 0 0,0-1 0 0 0,0 0 0 0 0,0 1 0 0 0,0-1 0 0 0,0 1-1 0 0,0-1 1 0 0,0 1 0 0 0,0 0 0 0 0,1-1 0 0 0,-1 1 0 0 0,0 0-1 0 0,0-1 1 0 0,1 1 0 0 0,-1 0 0 0 0,-1 2 0 0 0,-10 10 119 0 0,0 1 0 0 0,1 0 0 0 0,0 1 0 0 0,1 0 0 0 0,1 1 0 0 0,0 0 1 0 0,2 0-1 0 0,0 1 0 0 0,0 0 0 0 0,2 1 0 0 0,-5 20 0 0 0,10-36 8 0 0,-1 0-1 0 0,1 0 1 0 0,0 0-1 0 0,0 1 1 0 0,0-1 0 0 0,0 0-1 0 0,0 0 1 0 0,0 0 0 0 0,1 1-1 0 0,-1-1 1 0 0,1 0-1 0 0,-1 0 1 0 0,1 0 0 0 0,0 0-1 0 0,0 0 1 0 0,0 0-1 0 0,0 0 1 0 0,0 0 0 0 0,1 0-1 0 0,-1 0 1 0 0,1-1-1 0 0,-1 1 1 0 0,3 2 0 0 0,-2-3 12 0 0,1 1 0 0 0,0-1 1 0 0,-1 1-1 0 0,1-1 0 0 0,0 0 0 0 0,0 0 1 0 0,0 0-1 0 0,0 0 0 0 0,0-1 0 0 0,0 1 1 0 0,0-1-1 0 0,0 0 0 0 0,0 0 1 0 0,0 0-1 0 0,0 0 0 0 0,5-1 0 0 0,16-9-90 0 0,21-18-54 0 0,-34 21-237 0 0,-3-6-126 0 0,26-36-30 0 0,-25 36-44 0 0,-2 1-866 0 0,20-38 630 0 0,-21 37 33 0 0,-1 3-1208 0 0,15-34 1962 0 0,-20 44-17 0 0,0 0 0 0 0,0-1 0 0 0,0 1 0 0 0,0 0 0 0 0,0 0 0 0 0,0 0 0 0 0,0 0 0 0 0,0 0 0 0 0,0-1 0 0 0,1 1 0 0 0,-1 0 0 0 0,0 0 0 0 0,0 0 0 0 0,0 0 0 0 0,0 0 0 0 0,0 0 0 0 0,0-1 0 0 0,0 1 0 0 0,0 0 0 0 0,0 0 0 0 0,0 0 0 0 0,0 0 0 0 0,1 0 0 0 0,-1 0 0 0 0,0 0 0 0 0,0 0 0 0 0,0-1 0 0 0,0 1 0 0 0,0 0 0 0 0,0 0 0 0 0,1 0-1 0 0,-1 0 1 0 0,0 0 0 0 0,0 0 0 0 0,0 0 0 0 0,0 0 0 0 0,0 0 0 0 0,1 0 0 0 0,-1 0 0 0 0,0 0 0 0 0,0 0 0 0 0,0 0 0 0 0,0 0 0 0 0,1 0 0 0 0,-1 0 0 0 0,0 0 0 0 0,0 0 0 0 0,0 0 0 0 0,0 0 0 0 0,1 1 0 0 0,2 8 1236 0 0,0 13 765 0 0,-3 92 4341 0 0,-1-67-6030 0 0,5 50 0 0 0,-2-93-1124 0 0,1-18 432 0 0,2-9-592 0 0,6-24 806 0 0,9-22 68 0 0,-13 51 76 0 0,-3 3 160 0 0,2 4 94 0 0,17-35 21 0 0,-17 35 1065 0 0,5 4-804 0 0,39-21-21 0 0,-47 27-459 0 0,0 0 0 0 0,0 0-1 0 0,1 0 1 0 0,-1 0 0 0 0,0 1 0 0 0,1 0-1 0 0,-1-1 1 0 0,0 1 0 0 0,1 1 0 0 0,-1-1-1 0 0,1 0 1 0 0,-1 1 0 0 0,0 0 0 0 0,0 0-1 0 0,1 0 1 0 0,-1 0 0 0 0,0 0 0 0 0,0 1-1 0 0,0-1 1 0 0,0 1 0 0 0,0 0 0 0 0,0 0-1 0 0,-1 0 1 0 0,5 4 0 0 0,-5-5-262 0 0,-1 0 0 0 0,1 1 0 0 0,-1-1 0 0 0,0 0 0 0 0,1 1 0 0 0,-1 0 0 0 0,0-1 0 0 0,0 1 0 0 0,0 0 0 0 0,0 0 1 0 0,0-1-1 0 0,0 1 0 0 0,0 0 0 0 0,-1 0 0 0 0,1 0 0 0 0,0 2 0 0 0,-2 1-1062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9671 0 0,'7'44'5727'0'0,"-9"-10"-3839"0"0,-2 0 0 0 0,-14 60 0 0 0,-1 14-1099 0 0,17-91-751 0 0,1-1 1 0 0,0 1-1 0 0,2 0 1 0 0,3 25-1 0 0,-3-36-37 0 0,0 0-1 0 0,1 0 1 0 0,-1 0 0 0 0,1-1-1 0 0,1 1 1 0 0,-1 0 0 0 0,1-1-1 0 0,0 0 1 0 0,0 1 0 0 0,1-1-1 0 0,0 0 1 0 0,0-1-1 0 0,0 1 1 0 0,0-1 0 0 0,1 0-1 0 0,-1 0 1 0 0,1 0 0 0 0,0 0-1 0 0,0-1 1 0 0,1 0 0 0 0,7 4-1 0 0,-2-3-1 0 0,0-1 0 0 0,0 1-1 0 0,0-2 1 0 0,0 1 0 0 0,0-2 0 0 0,1 1-1 0 0,-1-2 1 0 0,1 1 0 0 0,-1-2-1 0 0,21-2 1 0 0,6-6-47 0 0,21-13 24 0 0,-56 20 17 0 0,1 1 0 0 0,-1 0 1 0 0,0-1-1 0 0,0 0 0 0 0,0 1 0 0 0,4-5 0 0 0,44-31-17 0 0,-38 27-76 0 0,-3 0-178 0 0,32-30-70 0 0,-32 30-890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9671 0 0,'-1'20'952'0'0,"1"1"0"0"0,0 0 0 0 0,2 0 0 0 0,5 26 0 0 0,0 0-114 0 0,15 181 2385 0 0,-6-56-3040 0 0,-3-59-4885 0 0,-7-79-1296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13359 0 0,'-5'52'852'0'0,"2"1"-1"0"0,5 69 1 0 0,2-58-272 0 0,17 203 894 0 0,-12-198-963 0 0,32 124 0 0 0,-39-184-461 0 0,1 0 0 0 0,0-1-1 0 0,1 1 1 0 0,0-1 0 0 0,0 1 0 0 0,0-1 0 0 0,10 12 0 0 0,-10-18 34 0 0,-4-10-195 0 0,-6-17-398 0 0,4 17 255 0 0,0 2 232 0 0,1 0 0 0 0,0 0 0 0 0,1 0 0 0 0,-1 0 0 0 0,1 0 0 0 0,1 0 0 0 0,-1-1 0 0 0,1 1-1 0 0,0 0 1 0 0,0 0 0 0 0,1 1 0 0 0,2-8 0 0 0,-3 10 23 0 0,1 0 0 0 0,0-1 0 0 0,0 1 0 0 0,0 0 0 0 0,0 1 0 0 0,1-1 0 0 0,-1 0 0 0 0,1 1 1 0 0,-1-1-1 0 0,1 1 0 0 0,0 0 0 0 0,0 0 0 0 0,0 0 0 0 0,0 0 0 0 0,0 0 0 0 0,1 1 0 0 0,-1-1 0 0 0,0 1 0 0 0,1 0 0 0 0,-1 0 0 0 0,7-1 0 0 0,0 1 4 0 0,0 0-1 0 0,-1 1 0 0 0,1 0 1 0 0,0 1-1 0 0,-1-1 0 0 0,1 2 1 0 0,-1-1-1 0 0,1 2 0 0 0,-1-1 1 0 0,0 1-1 0 0,1 0 0 0 0,-1 1 1 0 0,-1 0-1 0 0,1 1 0 0 0,-1 0 1 0 0,0 0-1 0 0,0 0 0 0 0,0 1 1 0 0,-1 1-1 0 0,1-1 0 0 0,-2 1 1 0 0,1 0-1 0 0,-1 1 0 0 0,0-1 1 0 0,0 1-1 0 0,-1 1 1 0 0,0-1-1 0 0,-1 1 0 0 0,0-1 1 0 0,5 16-1 0 0,-3-3 95 0 0,-1 1 0 0 0,0 0 0 0 0,-2 0 0 0 0,0 1 0 0 0,-2-1 0 0 0,0 0 0 0 0,-1 1 0 0 0,-4 24 0 0 0,2-32 32 0 0,-1 0 0 0 0,0 0 0 0 0,-1 1 0 0 0,0-2 0 0 0,-1 1 0 0 0,-1 0 0 0 0,-1-1 0 0 0,0 0 0 0 0,0-1-1 0 0,-2 0 1 0 0,1 0 0 0 0,-17 18 0 0 0,19-26-97 0 0,0 1 0 0 0,-1-1-1 0 0,0 0 1 0 0,0 0 0 0 0,0-1 0 0 0,0 0 0 0 0,-1 0-1 0 0,1-1 1 0 0,-1 0 0 0 0,0 0 0 0 0,0-1-1 0 0,0 0 1 0 0,-15 2 0 0 0,12-3-80 0 0,-1-1 1 0 0,1 0-1 0 0,-1 0 0 0 0,1-1 1 0 0,-1-1-1 0 0,1 0 0 0 0,0 0 1 0 0,0-1-1 0 0,-17-7 0 0 0,-16-12-482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0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5527 0 0,'17'2'8337'0'0,"7"5"-3356"0"0,38 15-1939 0 0,70 32-2600 0 0,-131-53-436 0 0,14 5 142 0 0,0 1-1 0 0,-1 1 1 0 0,27 18-1 0 0,-38-24-134 0 0,0 1 0 0 0,0-1 0 0 0,0 1 0 0 0,-1-1 0 0 0,1 1 0 0 0,-1 0 0 0 0,0 0 0 0 0,1 0 0 0 0,-1 0 0 0 0,-1 1 0 0 0,1-1 0 0 0,0 0 0 0 0,-1 1 0 0 0,0 0 0 0 0,0-1 0 0 0,0 1 0 0 0,0-1 0 0 0,0 1 0 0 0,-1 0 0 0 0,1 0 0 0 0,-1 0 0 0 0,0-1 0 0 0,-1 6-1 0 0,-2 3 1 0 0,0-1-1 0 0,-1 0 1 0 0,0 0-1 0 0,0 0 0 0 0,-2-1 1 0 0,1 0-1 0 0,-1 0 1 0 0,-13 17-1 0 0,-6 4 2 0 0,-35 32-1 0 0,28-31-10 0 0,-39 30-1 0 0,61-54-9 0 0,0-1 0 0 0,-1 0 0 0 0,0 0 0 0 0,-1-1 0 0 0,1-1 0 0 0,-1 1 0 0 0,0-2 0 0 0,-21 6-1 0 0,16-9-301 0 0,3-3-123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8287 0 0,'-1'5'514'0'0,"0"1"0"0"0,0-1 0 0 0,0 1 0 0 0,-1-1 0 0 0,0 0 0 0 0,0 0 0 0 0,-4 7-1 0 0,-4 10 335 0 0,-10 29 524 0 0,-29 74 1648 0 0,-39 161 0 0 0,87-281-2999 0 0,-12 60 481 0 0,13-58-519 0 0,-1-1 0 0 0,1 1 0 0 0,0-1 0 0 0,1 0 0 0 0,-1 1 0 0 0,1-1 0 0 0,1 0 0 0 0,2 8 1 0 0,2 2-462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0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0,'0'34'4794'0'0,"-1"3"-1921"0"0,5 39-1 0 0,52 278 4197 0 0,-41-295-8349 0 0,-5-35-5520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1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3223 0 0,'-13'12'541'0'0,"-2"3"6278"0"0,19-13-3153 0 0,19 2-1781 0 0,-1-2-1382 0 0,0-1 0 0 0,0-1 0 0 0,0-1 0 0 0,0-1 0 0 0,0-1 0 0 0,0-1 0 0 0,34-11 0 0 0,-34 7-971 0 0,-1 0 0 0 0,0-2 0 0 0,0 0 0 0 0,21-14 0 0 0,-26 13-1617 0 0,-2-4-3761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9215 0 0,'-1'1'86'0'0,"0"0"0"0"0,0 0-1 0 0,0 1 1 0 0,0-1 0 0 0,0 0 0 0 0,1 0-1 0 0,-1 0 1 0 0,0 1 0 0 0,1-1-1 0 0,-1 0 1 0 0,1 1 0 0 0,-1-1 0 0 0,1 0-1 0 0,-1 3 1 0 0,2-2 57 0 0,-1-1 1 0 0,1 0-1 0 0,0 0 0 0 0,-1 0 1 0 0,1 0-1 0 0,0 0 1 0 0,0 0-1 0 0,0 0 0 0 0,0 0 1 0 0,0 0-1 0 0,0-1 1 0 0,0 1-1 0 0,0 0 0 0 0,0 0 1 0 0,0-1-1 0 0,1 1 1 0 0,1 0-1 0 0,57 26 1723 0 0,-42-20-1243 0 0,0 2 0 0 0,0-1 0 0 0,23 17 0 0 0,-36-21-547 0 0,0 0 1 0 0,0 0-1 0 0,-1 0 0 0 0,0 1 0 0 0,1 0 0 0 0,-2-1 1 0 0,1 1-1 0 0,0 1 0 0 0,-1-1 0 0 0,0 0 0 0 0,0 1 0 0 0,-1 0 1 0 0,0 0-1 0 0,0-1 0 0 0,2 9 0 0 0,-3-3-64 0 0,1 0 0 0 0,-2-1 1 0 0,0 1-1 0 0,0 0 0 0 0,-1 0 0 0 0,0 0 0 0 0,-1-1 0 0 0,0 1 0 0 0,-1-1 1 0 0,0 1-1 0 0,-1-1 0 0 0,-7 16 0 0 0,5-13-89 0 0,-1-1 0 0 0,0 0 0 0 0,-1 0 0 0 0,0-1 0 0 0,-1 0 0 0 0,0 0 0 0 0,-1-1 0 0 0,0 0 0 0 0,-16 11 0 0 0,25-21 49 0 0,-16 11-311 0 0,17-11 234 0 0,-1 0 1 0 0,0 1-1 0 0,1-1 1 0 0,-1 0 0 0 0,0 0-1 0 0,1 1 1 0 0,-1-1-1 0 0,0 0 1 0 0,1 0-1 0 0,-1 0 1 0 0,0 0 0 0 0,1 0-1 0 0,-1 0 1 0 0,0 0-1 0 0,0 0 1 0 0,1 0-1 0 0,-1 0 1 0 0,0 0 0 0 0,1-1-1 0 0,-1 1 1 0 0,0 0-1 0 0,1 0 1 0 0,-1-1-1 0 0,1 1 1 0 0,-2-1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1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9215 0 0,'-5'18'951'0'0,"2"0"-1"0"0,0 0 1 0 0,1 1 0 0 0,1-1-1 0 0,1 1 1 0 0,2 23-1 0 0,-1-2-305 0 0,0 19 162 0 0,10 198 1799 0 0,-6-213-2263 0 0,1-1-1 0 0,2-1 0 0 0,26 80 1 0 0,-28-108-383 0 0,-1-1 1 0 0,2 0 0 0 0,-1 0 0 0 0,2-1 0 0 0,0 0-1 0 0,13 16 1 0 0,-14-21-1350 0 0,-1-1 0 0 0,1 1 0 0 0,11 7 0 0 0,13 4-5254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5:1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10767 0 0,'-1'-1'45'0'0,"0"1"0"0"0,-1 0 0 0 0,1 0 0 0 0,0 0 0 0 0,0 0 0 0 0,0 0 0 0 0,0 0 0 0 0,-1 0 0 0 0,1 0 0 0 0,0 0 0 0 0,0 0 0 0 0,0 1 0 0 0,0-1 0 0 0,0 0-1 0 0,0 1 1 0 0,0-1 0 0 0,0 1 0 0 0,0-1 0 0 0,0 1 0 0 0,0 0 0 0 0,0-1 0 0 0,0 1 0 0 0,0 0 0 0 0,0 0 0 0 0,0 0 0 0 0,1 0 0 0 0,-1 0 0 0 0,0 1 0 0 0,-19 34 741 0 0,17-29-270 0 0,-9 23 380 0 0,1 1 0 0 0,2 0 1 0 0,0 1-1 0 0,3 0 1 0 0,-5 45-1 0 0,7-15-121 0 0,7 118 1 0 0,0-143-607 0 0,2 0-1 0 0,1-1 1 0 0,2 0 0 0 0,2 0 0 0 0,14 35-1 0 0,-15-50-130 0 0,0 0 0 0 0,2 0 0 0 0,0-1 0 0 0,1-1-1 0 0,1 0 1 0 0,1 0 0 0 0,1-1 0 0 0,0-1 0 0 0,21 18 0 0 0,-30-30-35 0 0,0 0 1 0 0,0 0-1 0 0,1 0 1 0 0,0-1-1 0 0,0 0 1 0 0,0 0-1 0 0,0-1 1 0 0,0 0-1 0 0,1 0 1 0 0,-1 0-1 0 0,1-1 1 0 0,0-1-1 0 0,0 1 1 0 0,0-1-1 0 0,0 0 1 0 0,0-1-1 0 0,0 0 1 0 0,8-1-1 0 0,-11 0-11 0 0,1 0 0 0 0,-1-1 0 0 0,0 0 0 0 0,0 0 0 0 0,8-4 0 0 0,35-22-237 0 0,-37 21-71 0 0,1-9-11 0 0,34-47-18 0 0,-35 47-72 0 0,-7 2-30 0 0,11-46-8 0 0,-14 56 415 0 0,0 0-1 0 0,-1 0 1 0 0,0 0-1 0 0,0 0 0 0 0,0 1 1 0 0,0-1-1 0 0,-1 0 1 0 0,1 0-1 0 0,-1 0 1 0 0,0 0-1 0 0,0 0 0 0 0,0 1 1 0 0,-1-1-1 0 0,0 0 1 0 0,1 1-1 0 0,-1 0 1 0 0,0-1-1 0 0,-1 1 0 0 0,1 0 1 0 0,0 0-1 0 0,-1 0 1 0 0,0 0-1 0 0,0 0 1 0 0,-4-2-1 0 0,-2-2 75 0 0,-1 1 1 0 0,1 0-1 0 0,-2 1 1 0 0,1 0-1 0 0,-1 0 0 0 0,-13-3 1 0 0,15 5 92 0 0,0 1 0 0 0,0 0-1 0 0,-1 0 1 0 0,1 0 0 0 0,-1 2 0 0 0,1-1 0 0 0,-1 1 0 0 0,1 0-1 0 0,-1 1 1 0 0,1 0 0 0 0,-18 5 0 0 0,16-2 3 0 0,0 0 0 0 0,1 0-1 0 0,-1 1 1 0 0,1 1 0 0 0,0 0 0 0 0,1 0-1 0 0,0 1 1 0 0,0 0 0 0 0,-13 14 0 0 0,0 2-898 0 0,2 2-4208 0 0,4-3-1663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0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394 448 4607 0 0,'4'-13'7413'0'0,"-1"6"-6884"0"0,-1 0 0 0 0,0-1 0 0 0,2-12-1 0 0,-4 6-328 0 0,-1 0 0 0 0,0 0 0 0 0,-1 1 0 0 0,0-1 0 0 0,-1 1 0 0 0,-1-1 0 0 0,0 1 0 0 0,-1 0 0 0 0,0 0 0 0 0,-14-23 0 0 0,-6-3 740 0 0,-56-67 0 0 0,81 105-940 0 0,-43-46-564 0 0,40 44 516 0 0,0 0 0 0 0,-1 0 0 0 0,1 1 0 0 0,0-1 0 0 0,-1 1 0 0 0,0 0 0 0 0,0 0-1 0 0,0 0 1 0 0,0 0 0 0 0,0 1 0 0 0,0 0 0 0 0,-6-2 0 0 0,9 3 31 0 0,0 0 0 0 0,0 0-1 0 0,0 0 1 0 0,0 0 0 0 0,-1 0 0 0 0,1 0 0 0 0,0 1 0 0 0,0-1 0 0 0,0 0-1 0 0,0 1 1 0 0,0-1 0 0 0,0 0 0 0 0,0 1 0 0 0,0-1 0 0 0,0 1-1 0 0,0 0 1 0 0,0-1 0 0 0,0 1 0 0 0,0 0 0 0 0,0 0 0 0 0,-1 1 0 0 0,1 0 22 0 0,0 0 1 0 0,-1 0 0 0 0,1 0 0 0 0,0 0-1 0 0,0 0 1 0 0,1 1 0 0 0,-1-1 0 0 0,0 0-1 0 0,1 1 1 0 0,-1 1 0 0 0,1 6 66 0 0,-1 0 0 0 0,1 0-1 0 0,3 19 1 0 0,4 8 47 0 0,2-1-1 0 0,1 0 1 0 0,18 40-1 0 0,-15-42 258 0 0,-1 2-1 0 0,-1-1 1 0 0,7 50-1 0 0,-14-49 111 0 0,0 58-1 0 0,-4-80-421 0 0,-1 0-1 0 0,-1-1 1 0 0,0 1 0 0 0,-1 0-1 0 0,0-1 1 0 0,-1 0 0 0 0,-8 18-1 0 0,10-26-50 0 0,-1 0-1 0 0,-1 0 1 0 0,1 0-1 0 0,-1-1 1 0 0,0 1-1 0 0,0-1 1 0 0,0 0-1 0 0,-1 0 1 0 0,1-1-1 0 0,-1 1 1 0 0,0-1-1 0 0,0 0 1 0 0,0 0-1 0 0,0 0 1 0 0,-1-1-1 0 0,1 0 1 0 0,-8 2-1 0 0,8-3-26 0 0,0 1-1 0 0,0-1 1 0 0,0-1 0 0 0,0 1-1 0 0,-1-1 1 0 0,1 0-1 0 0,0 0 1 0 0,0 0 0 0 0,-1-1-1 0 0,1 1 1 0 0,0-1 0 0 0,0-1-1 0 0,0 1 1 0 0,0-1-1 0 0,0 0 1 0 0,0 0 0 0 0,0 0-1 0 0,1-1 1 0 0,-7-4 0 0 0,9 6-12 0 0,0-1 1 0 0,1 0 0 0 0,-1 1 0 0 0,0-1 0 0 0,0 0 0 0 0,1 0 0 0 0,-1 0 0 0 0,1-1 0 0 0,0 1 0 0 0,0 0 0 0 0,0 0 0 0 0,0-1 0 0 0,0 1 0 0 0,0-1 0 0 0,0 1 0 0 0,1 0 0 0 0,-1-1 0 0 0,1-4 0 0 0,0 1 21 0 0,1 0 1 0 0,-1 0 0 0 0,1 0-1 0 0,1 1 1 0 0,-1-1 0 0 0,1 0-1 0 0,0 0 1 0 0,0 1 0 0 0,5-9-1 0 0,3 3 70 0 0,28-26 34 0 0,-29 28 122 0 0,6 2-104 0 0,74-34 324 0 0,-30 15-304 0 0,-28 13-70 0 0,33-12-104 0 0,24-11-587 0 0,-74 30-1057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0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7831 0 0,'-2'1'315'0'0,"1"1"0"0"0,0-1 0 0 0,-1 0 0 0 0,1 0 0 0 0,0 1 0 0 0,0-1 0 0 0,0 0 0 0 0,0 1 0 0 0,0-1 0 0 0,1 1 0 0 0,-1-1 0 0 0,0 1 0 0 0,1 0 0 0 0,-1-1 0 0 0,1 1 0 0 0,-1 0 0 0 0,1 1 0 0 0,-1 1 50 0 0,-12 39 2326 0 0,-14 89-1 0 0,7 48-1015 0 0,15-11-914 0 0,1-25-539 0 0,1-129-1264 0 0,0-22-534 0 0,0-26 544 0 0,4 24 1043 0 0,0 3 6 0 0,0 1 0 0 0,0 0-1 0 0,1 0 1 0 0,-1-1-1 0 0,1 1 1 0 0,0 0 0 0 0,4-5-1 0 0,13-28 82 0 0,-15 29 350 0 0,5 0-194 0 0,25-29 12 0 0,-25 29 684 0 0,4 6-639 0 0,44-8-75 0 0,-53 10-211 0 0,-1 1 1 0 0,1-1-1 0 0,0 1 0 0 0,0-1 1 0 0,0 1-1 0 0,0 1 0 0 0,-1-1 1 0 0,1 0-1 0 0,0 1 1 0 0,0 0-1 0 0,-1 0 0 0 0,1 0 1 0 0,0 0-1 0 0,-1 1 0 0 0,1-1 1 0 0,-1 1-1 0 0,0 0 1 0 0,1 0-1 0 0,-1 0 0 0 0,0 0 1 0 0,0 1-1 0 0,0-1 0 0 0,-1 1 1 0 0,1 0-1 0 0,0 0 0 0 0,1 3 1 0 0,-2-2-21 0 0,0 0 1 0 0,0 0-1 0 0,-1 0 1 0 0,1 0-1 0 0,-1 0 0 0 0,0 1 1 0 0,0-1-1 0 0,-1 0 1 0 0,1 1-1 0 0,-1-1 0 0 0,0 1 1 0 0,0-1-1 0 0,-1 0 1 0 0,1 1-1 0 0,-1-1 1 0 0,0 0-1 0 0,0 0 0 0 0,0 1 1 0 0,-4 6-1 0 0,0-1 64 0 0,0 0-1 0 0,-1 0 1 0 0,-1 0-1 0 0,1 0 1 0 0,-2-1-1 0 0,1-1 1 0 0,-1 1-1 0 0,-1-1 1 0 0,1 0-1 0 0,-1-1 1 0 0,-1 0-1 0 0,-10 6 1 0 0,14-9-134 0 0,1-1 1 0 0,-1 0-1 0 0,0-1 0 0 0,-1 1 1 0 0,1-1-1 0 0,0 0 0 0 0,0-1 1 0 0,-1 0-1 0 0,1 0 1 0 0,-1 0-1 0 0,0 0 0 0 0,1-1 1 0 0,-1 0-1 0 0,1-1 0 0 0,-1 0 1 0 0,1 0-1 0 0,-1 0 0 0 0,1 0 1 0 0,0-1-1 0 0,-1 0 0 0 0,1-1 1 0 0,-9-4-1 0 0,1-2-7511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0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10591 0 0,'-1'8'944'0'0,"-1"-2"-752"0"0,0 0-192 0 0,1 0 0 0 0,1 1 336 0 0,0 0 32 0 0,-3 6 8 0 0,0 12 0 0 0,-4 6-128 0 0,3 3-24 0 0,1 0-8 0 0,0-2 0 0 0,4-7-416 0 0,2-2-88 0 0,5-3-8 0 0,1-7-8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0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5063 0 0,'0'0'695'0'0,"5"-3"809"0"0,10 1 1811 0 0,0 0-2999 0 0,31-2 2852 0 0,4 8-2164 0 0,-37-2-832 0 0,-10-2-82 0 0,0 0 0 0 0,-1 1 0 0 0,1-1 0 0 0,0 1 0 0 0,-1 0 0 0 0,1 0 0 0 0,0 0 0 0 0,-1 0 1 0 0,1 0-1 0 0,-1 0 0 0 0,0 1 0 0 0,1-1 0 0 0,-1 1 0 0 0,4 3 0 0 0,-5-3-64 0 0,0-1 0 0 0,0 1 0 0 0,0-1 1 0 0,0 1-1 0 0,-1-1 0 0 0,1 1 0 0 0,0 0 0 0 0,-1-1 0 0 0,1 1 0 0 0,-1 0 0 0 0,0-1 0 0 0,1 1 0 0 0,-1 0 1 0 0,0 0-1 0 0,0 0 0 0 0,0-1 0 0 0,-1 3 0 0 0,0 2-16 0 0,0-1-1 0 0,-1 0 1 0 0,0 1 0 0 0,0-1 0 0 0,0 0 0 0 0,-1 0-1 0 0,1 0 1 0 0,-1-1 0 0 0,0 1 0 0 0,-1-1-1 0 0,-3 5 1 0 0,-11 8-611 0 0,-1-1-1 0 0,0-1 0 0 0,-33 20 1 0 0,28-19 210 0 0,22-11 3154 0 0,14-7-2561 0 0,34-4-2 0 0,-35 5 400 0 0,2-1-420 0 0,40-5-77 0 0,-40 5-68 0 0,1 0-249 0 0,2-2 79 0 0,-8 2-204 0 0,0 1 0 0 0,0-1 0 0 0,0 1 0 0 0,14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0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11519 0 0,'-3'2'318'0'0,"1"0"0"0"0,-1 0 0 0 0,1 0 0 0 0,0 1-1 0 0,0 0 1 0 0,0-1 0 0 0,0 1 0 0 0,1 0 0 0 0,-1 0-1 0 0,1 0 1 0 0,-2 3 0 0 0,-4 8 302 0 0,-94 171 3470 0 0,7 5-4266 0 0,80-161-1521 0 0,5-4-4890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0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5063 0 0,'-5'6'7681'0'0,"-1"14"-5379"0"0,3-9-913 0 0,-6 8-291 0 0,0 0 0 0 0,-1-1-1 0 0,-24 33 1 0 0,30-47-1047 0 0,6-10-211 0 0,5-9-118 0 0,-6 12 233 0 0,12-11-272 0 0,21-14 310 0 0,-25 21 82 0 0,4 2 21 0 0,40-12 6 0 0,-40 12 324 0 0,0 5-260 0 0,38-1 6 0 0,-38 1 416 0 0,-4 4-400 0 0,29 14-52 0 0,-36-17-124 0 0,0 0 0 0 0,-1 0 0 0 0,1 0 0 0 0,-1 0 0 0 0,0 0 0 0 0,1 1 0 0 0,-1-1 0 0 0,0 0 0 0 0,0 1 0 0 0,0-1 0 0 0,0 1 0 0 0,0-1 1 0 0,0 1-1 0 0,0 0 0 0 0,0-1 0 0 0,-1 1 0 0 0,1 0 0 0 0,-1 0 0 0 0,1-1 0 0 0,-1 1 0 0 0,0 0 0 0 0,0 0 0 0 0,0 0 0 0 0,0 0 0 0 0,0 2 0 0 0,-1 2 7 0 0,0 1 1 0 0,0-1-1 0 0,-1 1 1 0 0,-4 10-1 0 0,5-12-11 0 0,-10 22 21 0 0,-1-1 0 0 0,-2 1 0 0 0,-24 35 0 0 0,-58 68-15 0 0,81-111-23 0 0,4-4 26 0 0,-1 0 0 0 0,-23 21-1 0 0,29-32-1710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14 8287 0 0,'0'-1'42'0'0,"-1"0"-1"0"0,1 1 1 0 0,-1-1-1 0 0,1 0 1 0 0,-1 0-1 0 0,1 0 1 0 0,-1 1-1 0 0,0-1 1 0 0,1 0-1 0 0,-1 1 0 0 0,0-1 1 0 0,0 1-1 0 0,1-1 1 0 0,-1 1-1 0 0,0-1 1 0 0,0 1-1 0 0,0 0 1 0 0,0-1-1 0 0,1 1 1 0 0,-1 0-1 0 0,0-1 0 0 0,0 1 1 0 0,0 0-1 0 0,0 0 1 0 0,0 0-1 0 0,0 0 1 0 0,0 0-1 0 0,0 0 1 0 0,0 0-1 0 0,0 0 1 0 0,0 1-1 0 0,0-1 1 0 0,1 0-1 0 0,-1 0 0 0 0,0 1 1 0 0,0-1-1 0 0,0 1 1 0 0,0-1-1 0 0,0 1 1 0 0,1-1-1 0 0,-1 1 1 0 0,0-1-1 0 0,0 2 1 0 0,-5 3 320 0 0,0 0 0 0 0,1 0 1 0 0,0 1-1 0 0,-6 8 1 0 0,10-13-306 0 0,-15 26 447 0 0,0-1 1 0 0,2 2 0 0 0,1 0 0 0 0,2 1 0 0 0,-12 39-1 0 0,8-23-271 0 0,-58 152 527 0 0,-26 76-203 0 0,-122 590 395 0 0,84-193-784 0 0,108-552-452 0 0,-6-2-1 0 0,-53 120 1 0 0,84-226 162 0 0,2-5 34 0 0,1 0-1 0 0,-1 0 1 0 0,0-1 0 0 0,0 1-1 0 0,-1-1 1 0 0,1 0 0 0 0,-1 0-1 0 0,0 0 1 0 0,0 0 0 0 0,-7 6 0 0 0,10-10 61 0 0,0 0 0 0 0,-1 1 0 0 0,1-1 0 0 0,0 0 0 0 0,0 0 0 0 0,0 0 1 0 0,0 0-1 0 0,-1 0 0 0 0,1 0 0 0 0,0 0 0 0 0,0 0 0 0 0,-1 0 1 0 0,1 0-1 0 0,0 1 0 0 0,0-1 0 0 0,0 0 0 0 0,-1 0 0 0 0,1 0 0 0 0,0-1 1 0 0,0 1-1 0 0,0 0 0 0 0,-1 0 0 0 0,1 0 0 0 0,0 0 0 0 0,0 0 0 0 0,-1 0 1 0 0,1 0-1 0 0,0 0 0 0 0,0 0 0 0 0,0 0 0 0 0,0-1 0 0 0,-1 1 0 0 0,1 0 1 0 0,0 0-1 0 0,0 0 0 0 0,-8-12-1164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4143 0 0,'-1'0'368'0'0,"-1"1"-296"0"0,2 3-72 0 0,2 2 0 0 0,-1-3 136 0 0,4 6 16 0 0,3 10 0 0 0,7 21 0 0 0,15 38 72 0 0,15 37 24 0 0,14 22 0 0 0,6 15 0 0 0,13 17 104 0 0,-1 18 16 0 0,-9 8 8 0 0,-4-10 0 0 0,-3-11-264 0 0,-7-4-48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7831 0 0,'-9'2'5355'0'0,"17"2"-3614"0"0,2-1-903 0 0,-1 0 0 0 0,1 0 0 0 0,18 2 0 0 0,-11-2-470 0 0,64 12 874 0 0,-51-11-1037 0 0,633 92 2376 0 0,-433-65-2518 0 0,80-1-8 0 0,-72-8-57 0 0,265 19-281 0 0,-488-40 182 0 0,-1 0 0 0 0,1-2 0 0 0,15-1 0 0 0,-11 0-43 0 0,-2 1-614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 9671 0 0,'-13'3'2898'0'0,"28"0"-324"0"0,-14-3-1966 0 0,6 3 0 0 0,22 8 252 0 0,-11-5-438 0 0,0 1-1 0 0,-1 0 1 0 0,1 1-1 0 0,-2 2 1 0 0,24 15 0 0 0,-38-24-416 0 0,-1 0 0 0 0,0 0 1 0 0,1 0-1 0 0,-1 0 1 0 0,0 0-1 0 0,0 1 1 0 0,0-1-1 0 0,0 0 1 0 0,0 1-1 0 0,0-1 1 0 0,0 1-1 0 0,0-1 1 0 0,0 1-1 0 0,-1-1 1 0 0,1 1-1 0 0,-1-1 1 0 0,1 1-1 0 0,-1 0 1 0 0,1-1-1 0 0,-1 1 0 0 0,0 2 1 0 0,0-1-20 0 0,-1-1 0 0 0,0 0-1 0 0,1 0 1 0 0,-1 0 0 0 0,0 0 0 0 0,0 0 0 0 0,0 0-1 0 0,0-1 1 0 0,0 1 0 0 0,-1 0 0 0 0,1 0 0 0 0,0-1-1 0 0,-1 1 1 0 0,-2 2 0 0 0,-6 4-412 0 0,-1-1 0 0 0,0 0 0 0 0,0 0-1 0 0,-17 6 1 0 0,23-10 57 0 0,-4 1-65 0 0,-20 10-979 0 0,27-14 1336 0 0,1 1 1 0 0,0 0 0 0 0,-1 0-1 0 0,1 0 1 0 0,0 0-1 0 0,0 0 1 0 0,0 0 0 0 0,0 0-1 0 0,-1 0 1 0 0,2 0-1 0 0,-1 0 1 0 0,0 1 0 0 0,0-1-1 0 0,0 0 1 0 0,0 3-1 0 0,1-3 112 0 0,0 0 0 0 0,0 0 0 0 0,0 0 0 0 0,0-1 0 0 0,0 1 0 0 0,0 0 0 0 0,1 0 0 0 0,-1 0 0 0 0,0 0 0 0 0,1 0 0 0 0,-1-1-1 0 0,1 1 1 0 0,-1 0 0 0 0,1 0 0 0 0,-1-1 0 0 0,1 1 0 0 0,0 0 0 0 0,-1 0 0 0 0,1-1 0 0 0,0 1 0 0 0,1 0 0 0 0,16 12 652 0 0,-15-12-589 0 0,-2 0 481 0 0,11-3-504 0 0,38-5-55 0 0,-48 7-24 0 0,0-1 0 0 0,0 1 0 0 0,0 0 0 0 0,0-1 0 0 0,0 0 0 0 0,0 1 1 0 0,0-1-1 0 0,0 0 0 0 0,0 0 0 0 0,3-2 0 0 0,44-25-381 0 0,-37 21-175 0 0,3-3-38 0 0,4 0 382 0 0,-2 0-301 0 0,0-1 1 0 0,17-13 0 0 0,5-5-717 0 0,-29 22-31 0 0,2-3-1 0 0,36-31 27 0 0,-36 31 11 0 0,-6 2 2 0 0,20-26 71 0 0,-19 26 296 0 0,-5 1-1101 0 0,7-24 2178 0 0,-9 31-109 0 0,0-1 0 0 0,1 1-1 0 0,-1-1 1 0 0,0 1-1 0 0,0 0 1 0 0,0-1 0 0 0,0 1-1 0 0,0-1 1 0 0,0 1-1 0 0,1-1 1 0 0,-1 1 0 0 0,0 0-1 0 0,0-1 1 0 0,0 1-1 0 0,-1-1 1 0 0,1 1 0 0 0,0-1-1 0 0,0 1 1 0 0,0 0-1 0 0,0-1 1 0 0,0 1 0 0 0,0-1-1 0 0,-1 1 1 0 0,1 0-1 0 0,0-1 1 0 0,0 1 0 0 0,0 0-1 0 0,-1-1 1 0 0,1 1-1 0 0,0 0 1 0 0,-1-1 0 0 0,1 1-1 0 0,0 0 1 0 0,-1-1-1 0 0,1 1 1 0 0,0 0 0 0 0,-1 0-1 0 0,1 0 1 0 0,-1-1-1 0 0,1 1 1 0 0,0 0 0 0 0,-1 0-1 0 0,1 0 1 0 0,-1 0-1 0 0,1 0 1 0 0,0 0 0 0 0,-1 0-1 0 0,1 0 1 0 0,-1 0-1 0 0,1 0 1 0 0,-1 0 0 0 0,1 0-1 0 0,0 0 1 0 0,-1 0-1 0 0,1 0 1 0 0,-1 0 0 0 0,1 0-1 0 0,-1 0 1 0 0,0 1-1 0 0,-20 8 5338 0 0,19-8-5042 0 0,1 0-1 0 0,-1 0 0 0 0,0 0 1 0 0,1 1-1 0 0,-1-1 0 0 0,1 1 0 0 0,-1-1 1 0 0,1 1-1 0 0,0-1 0 0 0,0 1 1 0 0,0 0-1 0 0,0 0 0 0 0,0 0 1 0 0,-2 3-1 0 0,3-3-195 0 0,-1 0 1 0 0,1 1-1 0 0,0-1 1 0 0,0 0-1 0 0,0 1 1 0 0,0-1-1 0 0,0 1 1 0 0,0-1-1 0 0,0 0 0 0 0,1 1 1 0 0,0 2-1 0 0,3 5-291 0 0,1 1 0 0 0,0-1-1 0 0,0 0 1 0 0,12 15 0 0 0,6 14-46 0 0,2 29-214 0 0,-23-60 412 0 0,0 0 1 0 0,0 0-1 0 0,-1 0 0 0 0,0 1 0 0 0,0-1 0 0 0,-1 14 1 0 0,-1-20-65 0 0,0 0 1 0 0,0 0 0 0 0,1-1 0 0 0,-1 1 0 0 0,0 0 0 0 0,-1-1-1 0 0,1 1 1 0 0,0-1 0 0 0,0 1 0 0 0,0-1 0 0 0,-1 0 0 0 0,1 0 0 0 0,-1 1-1 0 0,1-1 1 0 0,-1 0 0 0 0,0 0 0 0 0,1 0 0 0 0,-1-1 0 0 0,0 1 0 0 0,0 0-1 0 0,1-1 1 0 0,-3 1 0 0 0,-43 11-201 0 0,39-11-255 0 0,-1 0 0 0 0,1 0-1 0 0,-1-1 1 0 0,1 0 0 0 0,-1 0-1 0 0,-8-2 1 0 0,-3-4-6495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0,'1'1'86'0'0,"1"0"0"0"0,0 0-1 0 0,-1 0 1 0 0,1 0-1 0 0,0 0 1 0 0,0-1 0 0 0,0 1-1 0 0,-1 0 1 0 0,1-1 0 0 0,0 0-1 0 0,0 1 1 0 0,4-1-1 0 0,15 3 1730 0 0,47 8-347 0 0,1-1 168 0 0,-57-8-1371 0 0,37 5 732 0 0,-38-5-987 0 0,6 0 203 0 0,13-2-4523 0 0,30-3-1209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9215 0 0,'-3'1'241'0'0,"1"1"0"0"0,-1-1 0 0 0,1 1 0 0 0,-1-1-1 0 0,1 1 1 0 0,-1 0 0 0 0,1 0 0 0 0,0 0 0 0 0,0 0-1 0 0,0 0 1 0 0,0 1 0 0 0,0-1 0 0 0,1 0 0 0 0,-3 5-1 0 0,-4 4 294 0 0,-153 207 4961 0 0,143-189-5083 0 0,2 0 0 0 0,0 1 0 0 0,2 1 0 0 0,1 0 0 0 0,-16 65 1 0 0,26-84-313 0 0,2 0 1 0 0,0 0-1 0 0,0 0 1 0 0,1 0-1 0 0,0 0 1 0 0,1 0-1 0 0,1 0 1 0 0,3 14-1 0 0,-4-21-100 0 0,1-1 1 0 0,-1 1-1 0 0,1 0 0 0 0,0-1 1 0 0,1 1-1 0 0,-1-1 0 0 0,1 0 0 0 0,0 0 1 0 0,6 7-1 0 0,-7-8-89 0 0,1-1 1 0 0,-1 0 0 0 0,1 0-1 0 0,0-1 1 0 0,-1 1-1 0 0,1 0 1 0 0,0-1-1 0 0,0 0 1 0 0,0 0 0 0 0,0 0-1 0 0,1 0 1 0 0,-1 0-1 0 0,0 0 1 0 0,0-1-1 0 0,0 0 1 0 0,5 1 0 0 0,5-6-359 0 0,39-14-8 0 0,-39 14 14 0 0,-2-3 61 0 0,30-26 27 0 0,-31 25 7 0 0,-4 0 33 0 0,18-29 128 0 0,-23 38 176 0 0,0-1 0 0 0,-1 0 0 0 0,1 0 0 0 0,-1 0 0 0 0,1 0 0 0 0,-1 0 0 0 0,1 0 0 0 0,-1 0 1 0 0,1 0-1 0 0,-1 0 0 0 0,0 0 0 0 0,0 0 0 0 0,1 0 0 0 0,-1-2 0 0 0,0-2 25 0 0,1-1 0 0 0,-1 1 0 0 0,0-1 0 0 0,-1 1 0 0 0,0-1 0 0 0,1 1 0 0 0,-2-1 0 0 0,1 1 0 0 0,-1 0 0 0 0,1 0 0 0 0,-1 0 0 0 0,-1 0 0 0 0,1 0 0 0 0,-1 0 0 0 0,0 0 0 0 0,0 1 0 0 0,0-1 0 0 0,-1 1 0 0 0,-6-7 0 0 0,3 6 131 0 0,1 1-1 0 0,0 0 1 0 0,-1 1 0 0 0,0-1-1 0 0,0 1 1 0 0,0 1 0 0 0,0-1-1 0 0,0 1 1 0 0,-1 0 0 0 0,1 1-1 0 0,-1 0 1 0 0,1 0-1 0 0,-1 1 1 0 0,1-1 0 0 0,-1 2-1 0 0,-7 0 1 0 0,1 1-239 0 0,0 1 0 0 0,0 0 0 0 0,1 1 0 0 0,0 1 0 0 0,0 0-1 0 0,0 0 1 0 0,-22 14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76 4143 0 0,'-1'-3'272'0'0,"0"-1"0"0"0,-1 0-1 0 0,1 1 1 0 0,0-1-1 0 0,-1 1 1 0 0,0 0 0 0 0,0-1-1 0 0,0 1 1 0 0,0 0-1 0 0,-1 0 1 0 0,1 0-1 0 0,-1 1 1 0 0,0-1 0 0 0,0 1-1 0 0,0-1 1 0 0,0 1-1 0 0,0 0 1 0 0,0 0 0 0 0,-1 0-1 0 0,1 1 1 0 0,-1-1-1 0 0,1 1 1 0 0,-1 0 0 0 0,-4-1-1 0 0,-2-1 393 0 0,0 0 0 0 0,0 1 0 0 0,0 1 1 0 0,0 0-1 0 0,0 0 0 0 0,0 1 0 0 0,-20 2 0 0 0,19 0-265 0 0,0 0 1 0 0,0 1 0 0 0,1 0-1 0 0,-1 1 1 0 0,1 0-1 0 0,0 1 1 0 0,0 0 0 0 0,0 0-1 0 0,1 1 1 0 0,0 0-1 0 0,-14 12 1 0 0,19-13-327 0 0,-1-1-1 0 0,1 1 1 0 0,0-1 0 0 0,0 1 0 0 0,1 0-1 0 0,0 1 1 0 0,0-1 0 0 0,0 1-1 0 0,0-1 1 0 0,1 1 0 0 0,0 0 0 0 0,0 0-1 0 0,1 0 1 0 0,-1 0 0 0 0,1 0 0 0 0,1 0-1 0 0,-1 0 1 0 0,1 0 0 0 0,0 1 0 0 0,0-1-1 0 0,1 0 1 0 0,1 7 0 0 0,1-2-67 0 0,1 0 0 0 0,0 0-1 0 0,0 0 1 0 0,1 0 0 0 0,1-1 0 0 0,0 0 0 0 0,0 0 0 0 0,1-1 0 0 0,0 1 0 0 0,1-2 0 0 0,0 1-1 0 0,0-1 1 0 0,1 0 0 0 0,14 10 0 0 0,-4-4-2 0 0,2-1 0 0 0,-1-1 1 0 0,2-1-1 0 0,0-1 0 0 0,0-1 0 0 0,26 7 0 0 0,-40-13-4 0 0,0-1 0 0 0,1-1 0 0 0,13 2 0 0 0,-7-3-19 0 0,1 0 0 0 0,27-4 0 0 0,21-11-272 0 0,-62 14 245 0 0,1 0 1 0 0,0 0-1 0 0,0 0 0 0 0,-1 0 1 0 0,1-1-1 0 0,-1 1 0 0 0,4-3 1 0 0,42-27-1723 0 0,-36 23-5575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3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1 919 0 0,'0'1'80'0'0,"-2"1"-80"0"0,0-2 0 0 0,1 0 0 0 0,-1 1 560 0 0,-1 1 96 0 0,0-2 16 0 0,-3 3 8 0 0,-2 0-152 0 0,0 0-32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3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8287 0 0,'0'0'639'0'0,"-10"15"2332"0"0,2 1-2163 0 0,-121 256 4614 0 0,42-92-3780 0 0,70-151-1709 0 0,-1-1 0 0 0,-2-1 0 0 0,0-1 0 0 0,-25 25 0 0 0,22-32-2848 0 0,12-13-3181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0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8287 0 0,'-3'4'767'0'0,"-1"0"0"0"0,1 1-1 0 0,0-1 1 0 0,-5 9 0 0 0,-15 42 825 0 0,15-33-1406 0 0,3-10-65 0 0,-7 16 4 0 0,1 0 1 0 0,2 1 0 0 0,-11 55-1 0 0,18-77-126 0 0,1 0-1 0 0,1 0 1 0 0,-1 0-1 0 0,1 1 1 0 0,1-1-1 0 0,-1 0 1 0 0,1 0-1 0 0,0 0 1 0 0,1 0-1 0 0,0 0 1 0 0,0 0-1 0 0,0 0 1 0 0,1 0-1 0 0,0-1 1 0 0,1 1-1 0 0,-1-1 0 0 0,1 0 1 0 0,0 0-1 0 0,0 0 1 0 0,1-1-1 0 0,0 0 1 0 0,5 6-1 0 0,-5-8 54 0 0,0 0 0 0 0,-1 0 0 0 0,1 0 0 0 0,0-1 0 0 0,1 1 0 0 0,-1-1 0 0 0,0 0 0 0 0,1-1 0 0 0,-1 1 0 0 0,1-1 0 0 0,8 1 0 0 0,40-6 381 0 0,-38 2-359 0 0,10-3 79 0 0,-11 2-113 0 0,45-15 140 0 0,24-13-170 0 0,-34 12-132 0 0,-38 14-1038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3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5983 0 0,'-3'1'278'0'0,"0"-1"0"0"0,1 1 0 0 0,-1-1 0 0 0,1 1 0 0 0,-1 0-1 0 0,1 0 1 0 0,0 0 0 0 0,-1 0 0 0 0,1 0 0 0 0,0 0 0 0 0,0 1-1 0 0,-1-1 1 0 0,1 1 0 0 0,0 0 0 0 0,1 0 0 0 0,-1-1 0 0 0,0 1-1 0 0,0 0 1 0 0,1 1 0 0 0,-1-1 0 0 0,1 0 0 0 0,0 0 0 0 0,0 1-1 0 0,0-1 1 0 0,0 0 0 0 0,0 1 0 0 0,0-1 0 0 0,0 4 0 0 0,-3 9 194 0 0,0 0 1 0 0,2 0 0 0 0,-2 22-1 0 0,3-31-196 0 0,-1 18 128 0 0,2 1 0 0 0,1 29 0 0 0,0-46-383 0 0,0-1-1 0 0,0 1 0 0 0,1 0 1 0 0,0-1-1 0 0,0 1 0 0 0,0-1 1 0 0,1 0-1 0 0,0 0 0 0 0,1 0 1 0 0,0 0-1 0 0,5 7 0 0 0,7 0 133 0 0,16-7-83 0 0,-17-10-1 0 0,38-11-1 0 0,-40 11-4 0 0,4-4 32 0 0,3 0-31 0 0,1 0 159 0 0,33-17-1 0 0,-3 0 67 0 0,-38 18 2 0 0,1-2-11 0 0,43-24-8 0 0,-42 24 238 0 0,-5-1-418 0 0,33-26-69 0 0,-32 26-56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11519 0 0,'33'11'3118'0'0,"-20"-5"-2268"0"0,-1 0 1 0 0,1 1 0 0 0,21 16-1 0 0,-29-19-726 0 0,0-1-1 0 0,0 1 0 0 0,-1 1 1 0 0,0-1-1 0 0,0 0 0 0 0,0 1 1 0 0,0 0-1 0 0,-1 0 0 0 0,0 0 1 0 0,0 0-1 0 0,4 11 0 0 0,-6-13-158 0 0,-1-1 0 0 0,1 1 0 0 0,-1-1 0 0 0,0 1 0 0 0,0-1 0 0 0,0 1-1 0 0,0-1 1 0 0,-1 1 0 0 0,1-1 0 0 0,-1 1 0 0 0,1-1 0 0 0,-1 1 0 0 0,0-1 0 0 0,0 0 0 0 0,0 1-1 0 0,0-1 1 0 0,0 0 0 0 0,-1 0 0 0 0,1 0 0 0 0,-1 0 0 0 0,1 0 0 0 0,-1 0 0 0 0,0 0 0 0 0,0-1-1 0 0,0 1 1 0 0,0 0 0 0 0,0-1 0 0 0,0 0 0 0 0,-4 3 0 0 0,2-2-182 0 0,-1 0 0 0 0,1 0-1 0 0,-1 0 1 0 0,1 0 0 0 0,-1-1 0 0 0,0 1 0 0 0,0-1 0 0 0,0 0 0 0 0,1-1-1 0 0,-1 1 1 0 0,0-1 0 0 0,0 0 0 0 0,0 0 0 0 0,-8-2 0 0 0,60 18 2650 0 0,14-16-3046 0 0,-54 0 399 0 0,-1 0 0 0 0,1 0 0 0 0,-1-1 0 0 0,1 0 0 0 0,10-3 0 0 0,-5 1-81 0 0,-6 2 100 0 0,-1 0 0 0 0,1 0 0 0 0,0 0 0 0 0,0-1 0 0 0,-1 0 0 0 0,1 0 0 0 0,7-4 0 0 0,-1 0-140 0 0,-1 3-822 0 0,1-5-84 0 0,37-23-21 0 0,-37 23 162 0 0,-4-1 690 0 0,23-29 299 0 0,-29 36 105 0 0,-1 0 0 0 0,1 0-1 0 0,-1 0 1 0 0,1 0 0 0 0,-1 0 0 0 0,0 0-1 0 0,0-1 1 0 0,1-1 0 0 0,19-52-21 0 0,-13 19-115 0 0,-8 36 173 0 0,1-1 1 0 0,-1 1-1 0 0,0 0 0 0 0,0 0 1 0 0,0-1-1 0 0,0 1 1 0 0,0 0-1 0 0,0-1 0 0 0,0 1 1 0 0,-1 0-1 0 0,1 0 1 0 0,0 0-1 0 0,-1-1 1 0 0,1 1-1 0 0,-1 0 0 0 0,1 0 1 0 0,-1 0-1 0 0,1 0 1 0 0,-1 0-1 0 0,0 0 0 0 0,0 0 1 0 0,1 0-1 0 0,-1 0 1 0 0,-1-1-1 0 0,1 2 168 0 0,0 0 0 0 0,0 0 1 0 0,1 1-1 0 0,-1-1 0 0 0,0 0 0 0 0,1 1 0 0 0,-1-1 0 0 0,0 0 1 0 0,1 1-1 0 0,-1-1 0 0 0,0 1 0 0 0,1-1 0 0 0,-1 1 0 0 0,1-1 0 0 0,-1 1 1 0 0,1 0-1 0 0,-1-1 0 0 0,1 1 0 0 0,0 0 0 0 0,-1-1 0 0 0,1 2 1 0 0,-13 18 2832 0 0,12-17-2405 0 0,-2 3 71 0 0,-1 0 1 0 0,1 1-1 0 0,0 0 0 0 0,1-1 0 0 0,0 1 0 0 0,0 0 0 0 0,0 1 0 0 0,1-1 0 0 0,0 13 1 0 0,1-15-697 0 0,0 0 0 0 0,0 0 0 0 0,1-1 0 0 0,0 1 0 0 0,0 0 0 0 0,0 0 0 0 0,1-1 0 0 0,0 1 0 0 0,0-1 0 0 0,0 1 0 0 0,0-1 0 0 0,1 0 1 0 0,-1 0-1 0 0,1 0 0 0 0,4 5 0 0 0,19 17-762 0 0,-19-20 552 0 0,1 1-1 0 0,-2 0 1 0 0,1 0 0 0 0,-1 1 0 0 0,-1 0 0 0 0,1 0 0 0 0,4 9 0 0 0,-9-16 187 0 0,-1 0 1 0 0,0 0 0 0 0,1 0-1 0 0,-1-1 1 0 0,0 1 0 0 0,1 0-1 0 0,-1 0 1 0 0,0 0 0 0 0,0 0-1 0 0,0 0 1 0 0,0 0 0 0 0,0 0 0 0 0,0 0-1 0 0,0 0 1 0 0,0 0 0 0 0,0 0-1 0 0,-1 0 1 0 0,1 0 0 0 0,0-1-1 0 0,-1 1 1 0 0,1 0 0 0 0,0 0-1 0 0,-1 0 1 0 0,1 0 0 0 0,-1-1-1 0 0,1 1 1 0 0,-2 1 0 0 0,0-1 40 0 0,1 1 1 0 0,-1-1 0 0 0,0 0-1 0 0,0 0 1 0 0,-1 1-1 0 0,1-2 1 0 0,0 1-1 0 0,0 0 1 0 0,0 0 0 0 0,-5 0-1 0 0,-28 3-1496 0 0,8-4-4199 0 0,9-2-345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0,'1'4'253'0'0,"0"0"-1"0"0,1 0 0 0 0,0 0 1 0 0,-1 0-1 0 0,1-1 0 0 0,1 1 1 0 0,-1-1-1 0 0,0 1 0 0 0,1-1 1 0 0,0 0-1 0 0,0 0 0 0 0,0 0 1 0 0,0 0-1 0 0,0-1 0 0 0,0 1 1 0 0,1-1-1 0 0,-1 0 0 0 0,1 0 1 0 0,4 2-1 0 0,1 0-258 0 0,-1 0 0 0 0,1-1-1 0 0,10 2 1 0 0,23 1-4546 0 0,-28-6-998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9671 0 0,'-4'1'255'0'0,"0"0"0"0"0,1 0-1 0 0,0 1 1 0 0,-1-1-1 0 0,1 1 1 0 0,0 0-1 0 0,0 0 1 0 0,0 0 0 0 0,0 1-1 0 0,0-1 1 0 0,0 1-1 0 0,1-1 1 0 0,-1 1-1 0 0,1 0 1 0 0,-3 4 0 0 0,-28 36 1022 0 0,3 0 0 0 0,2 2 0 0 0,1 2 0 0 0,-23 57 0 0 0,45-93-1173 0 0,1 0 0 0 0,0 1 0 0 0,0-1 0 0 0,1 1 0 0 0,1 0 0 0 0,-2 24 1 0 0,3-33-113 0 0,1 0 1 0 0,1 0-1 0 0,-1 1 1 0 0,0-1 0 0 0,1 0-1 0 0,-1 0 1 0 0,1 0 0 0 0,0 0-1 0 0,0 0 1 0 0,0 0 0 0 0,1 0-1 0 0,-1 0 1 0 0,1-1 0 0 0,-1 1-1 0 0,1 0 1 0 0,0-1-1 0 0,0 1 1 0 0,0-1 0 0 0,0 0-1 0 0,1 1 1 0 0,-1-1 0 0 0,1 0-1 0 0,-1-1 1 0 0,1 1 0 0 0,0 0-1 0 0,-1-1 1 0 0,1 1 0 0 0,0-1-1 0 0,0 0 1 0 0,0 0 0 0 0,4 1-1 0 0,0-1-201 0 0,0 1 1 0 0,0-1-1 0 0,1-1 0 0 0,-1 1 0 0 0,0-1 1 0 0,0-1-1 0 0,1 1 0 0 0,-1-1 0 0 0,0 0 0 0 0,0-1 1 0 0,0 0-1 0 0,10-3 0 0 0,-14 4 106 0 0,0-1 0 0 0,0 1 0 0 0,0-1 0 0 0,0 0 0 0 0,0 0 0 0 0,0 0 0 0 0,0 0 0 0 0,-1 0 0 0 0,1 0-1 0 0,-1-1 1 0 0,0 1 0 0 0,1-1 0 0 0,-1 0 0 0 0,0 0 0 0 0,-1 0 0 0 0,1 0 0 0 0,0 0 0 0 0,-1 0 0 0 0,0 0 0 0 0,0 0 0 0 0,0-1 0 0 0,0 1 0 0 0,0 0 0 0 0,0-1-1 0 0,-1 1 1 0 0,0-1 0 0 0,0-5 0 0 0,0 3 136 0 0,-1 0-1 0 0,0 0 1 0 0,0 1 0 0 0,0-1-1 0 0,-1 1 1 0 0,0-1-1 0 0,0 1 1 0 0,0-1-1 0 0,-1 1 1 0 0,0 0-1 0 0,0 0 1 0 0,0 0 0 0 0,-1 1-1 0 0,1-1 1 0 0,-1 1-1 0 0,0 0 1 0 0,-6-5-1 0 0,7 7 32 0 0,0 0-1 0 0,0 0 0 0 0,1 1 1 0 0,-1-1-1 0 0,-1 1 1 0 0,1-1-1 0 0,0 1 0 0 0,0 0 1 0 0,-1 0-1 0 0,1 1 0 0 0,0-1 1 0 0,-1 1-1 0 0,1-1 1 0 0,0 1-1 0 0,-1 0 0 0 0,1 0 1 0 0,-1 1-1 0 0,1-1 0 0 0,0 1 1 0 0,-1 0-1 0 0,1-1 1 0 0,0 2-1 0 0,0-1 0 0 0,0 0 1 0 0,-1 0-1 0 0,1 1 0 0 0,1 0 1 0 0,-1 0-1 0 0,0 0 1 0 0,-3 3-1 0 0,0-1-92 0 0,1 0 0 0 0,-1 1 0 0 0,1 0 0 0 0,1 0 0 0 0,-1 1 0 0 0,-5 7 0 0 0,2 2-527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6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319 105 2759 0 0,'0'-2'227'0'0,"-1"-1"0"0"0,1 1-1 0 0,-1-1 1 0 0,0 1-1 0 0,0-1 1 0 0,0 1-1 0 0,0 0 1 0 0,0 0-1 0 0,0-1 1 0 0,-1 1-1 0 0,1 0 1 0 0,-1 0-1 0 0,-2-3 1 0 0,-27-24 2460 0 0,27 26-2356 0 0,-1-1 168 0 0,0 0 1 0 0,-1 0 0 0 0,1 0 0 0 0,-1 1-1 0 0,0 0 1 0 0,0 0 0 0 0,0 1-1 0 0,0-1 1 0 0,0 1 0 0 0,-1 0-1 0 0,-8-1 1 0 0,11 3-238 0 0,-1 0 0 0 0,1 0 0 0 0,-1 0-1 0 0,1 0 1 0 0,-1 1 0 0 0,1-1 0 0 0,-1 1 0 0 0,1 0 0 0 0,0 1-1 0 0,0-1 1 0 0,-1 1 0 0 0,1 0 0 0 0,0 0 0 0 0,0 0-1 0 0,1 0 1 0 0,-1 1 0 0 0,-6 5 0 0 0,0 2 45 0 0,0 0-1 0 0,0 1 1 0 0,1 1 0 0 0,1 0 0 0 0,0 0 0 0 0,1 0-1 0 0,-8 17 1 0 0,10-18-234 0 0,0 1-1 0 0,1-1 1 0 0,1 1-1 0 0,-1 0 1 0 0,2 0-1 0 0,0 0 1 0 0,0 0-1 0 0,0 23 0 0 0,3-30-67 0 0,-1 0 0 0 0,1-1-1 0 0,0 1 1 0 0,0 0-1 0 0,0-1 1 0 0,1 1 0 0 0,-1-1-1 0 0,1 1 1 0 0,0-1-1 0 0,1 0 1 0 0,-1 0-1 0 0,1 0 1 0 0,-1 0 0 0 0,1 0-1 0 0,5 5 1 0 0,-2-5 4 0 0,-1 1 0 0 0,0-1 0 0 0,1-1 1 0 0,0 1-1 0 0,0-1 0 0 0,0 0 0 0 0,1 0 0 0 0,-1-1 1 0 0,12 3-1 0 0,-1-1-56 0 0,1-2 0 0 0,0 0 0 0 0,0 0 0 0 0,0-2 1 0 0,0 0-1 0 0,32-6 0 0 0,-36 4-294 0 0,0-1-1 0 0,20-6 1 0 0,-17 4-720 0 0,-2 1-6337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0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5562 8751 0 0,'10'-1'50'0'0,"-1"-1"-1"0"0,0-1 0 0 0,1 0 1 0 0,-1 0-1 0 0,-1-1 1 0 0,1 0-1 0 0,0-1 0 0 0,-1 0 1 0 0,8-5-1 0 0,13-7-143 0 0,100-49 1043 0 0,35-18 887 0 0,-124 61-1188 0 0,-2-2 0 0 0,38-31 1 0 0,75-81 936 0 0,24-19-561 0 0,-101 97-869 0 0,-2-3 0 0 0,-4-3 0 0 0,64-77 0 0 0,164-241 284 0 0,-244 316-458 0 0,-2-1 1 0 0,-4-3 0 0 0,54-108-1 0 0,-68 111-122 0 0,-18 32-19 0 0,21-55-7 0 0,-21 44 15 0 0,36-233-16 0 0,-44 214 168 0 0,-4 28 94 0 0,15-263 460 0 0,50-337 446 0 0,-22 235-1633 0 0,-40 313 34 0 0,-4 1-1 0 0,-16-139 0 0 0,4 156 330 0 0,-2-1 175 0 0,-8-29 84 0 0,0-4 22 0 0,2-7 48 0 0,8 17 29 0 0,0-41 126 0 0,5 74-202 0 0,-1 0-26 0 0,6 51-56 0 0,-2 0 13 0 0,-6-35 64 0 0,7 36 90 0 0,-1 1 63 0 0,-9-50 297 0 0,2 11-381 0 0,8 37-4 0 0,-1-1-12 0 0,-8-40-61 0 0,-5-7-68 0 0,11 45 61 0 0,-11-29-48 0 0,11 35 46 0 0,2 0-23 0 0,0 2 90 0 0,-1-3-16 0 0,-1-4-17 0 0,-3-9 811 0 0,-2-10-580 0 0,7 25 81 0 0,0 3-191 0 0,-1-2 9 0 0,-1-1 0 0 0,1 2 0 0 0,-1-1-1 0 0,-1 1 1 0 0,1-1 0 0 0,-1 1 0 0 0,0 1-1 0 0,-12-9 1 0 0,17 13-69 0 0,0 0 0 0 0,0 1 0 0 0,0-1 0 0 0,1 0 0 0 0,-1 0 0 0 0,0 0 0 0 0,0 0 0 0 0,0 1 0 0 0,1-1 0 0 0,-1 0 0 0 0,1 0 0 0 0,-1 0 0 0 0,1 0 0 0 0,-1-1 0 0 0,1 1 0 0 0,-1 0 0 0 0,1 0 0 0 0,0 0 0 0 0,0 0 0 0 0,-1-2 0 0 0,1 2-52 0 0,0 0 0 0 0,0 0-1 0 0,0 0 1 0 0,-1 0 0 0 0,1 0 0 0 0,0 0 0 0 0,-1 0 0 0 0,1 0 0 0 0,-1 0 0 0 0,1 0-1 0 0,-1 0 1 0 0,0 0 0 0 0,1 0 0 0 0,-1 0 0 0 0,0 0 0 0 0,0 0 0 0 0,1 1-1 0 0,-1-1 1 0 0,0 0 0 0 0,0 0 0 0 0,0 1 0 0 0,0-1 0 0 0,0 1 0 0 0,0-1-1 0 0,0 1 1 0 0,-2-1 0 0 0,0 0 1 0 0,0 1 0 0 0,1-1 0 0 0,-1 1 0 0 0,0 0 0 0 0,0 0 0 0 0,0 0 0 0 0,0 0 0 0 0,0 1 0 0 0,0-1 0 0 0,0 1 0 0 0,0 0 0 0 0,0 0 0 0 0,1 0 0 0 0,-1 0 0 0 0,0 0 0 0 0,0 0 0 0 0,-3 3 0 0 0,-7 5 10 0 0,-25 19 1 0 0,30-21-13 0 0,-2 1-122 0 0,1 0 0 0 0,0 0 0 0 0,1 0 0 0 0,0 2 0 0 0,0-1 0 0 0,0 1 0 0 0,-8 16 0 0 0,24-34-3116 0 0,3-7-3657 0 0,18-29 5327 0 0,-22 34 170 0 0,0-2 71 0 0,21-34 1082 0 0,-21 35 518 0 0,3 6 199 0 0,30-16 140 0 0,-38 20-433 0 0,1 1 0 0 0,0-1 0 0 0,0 0 0 0 0,0 1 0 0 0,-1 0-1 0 0,1 0 1 0 0,0 0 0 0 0,0 0 0 0 0,0 0 0 0 0,0 0 0 0 0,0 1 0 0 0,-1-1 0 0 0,1 1 0 0 0,0 0 0 0 0,0 0 0 0 0,-1 0-1 0 0,1 0 1 0 0,-1 0 0 0 0,1 1 0 0 0,-1-1 0 0 0,1 1 0 0 0,-1 0 0 0 0,3 2 0 0 0,0-1 230 0 0,13 11 802 0 0,-1 0 0 0 0,-1 1 0 0 0,0 0 0 0 0,15 19 1 0 0,6 11-1926 0 0,-6-7-4022 0 0,-15-18-1976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15 5983 0 0,'0'0'464'0'0,"0"-1"-192"0"0,0 0 73 0 0,0 1 0 0 0,0-1 0 0 0,0 1 0 0 0,0-1-1 0 0,0 1 1 0 0,0-1 0 0 0,0 1 0 0 0,0-1 0 0 0,0 0-1 0 0,0 1 1 0 0,0-1 0 0 0,0 1 0 0 0,-1-1 0 0 0,1 1-1 0 0,0-1 1 0 0,0 1 0 0 0,0-1 0 0 0,-1 1 0 0 0,1-1-1 0 0,0 1 1 0 0,-1-1 0 0 0,1 1 0 0 0,0-1 0 0 0,-1 0 0 0 0,-9 8 4018 0 0,-9 21-2561 0 0,19-27-1792 0 0,-77 115 501 0 0,11-16-274 0 0,65-98-237 0 0,-1 0 0 0 0,1 0 0 0 0,0 0 0 0 0,0 0 0 0 0,0 1 0 0 0,0-1 0 0 0,0 0 0 0 0,1 1 0 0 0,-1-1 0 0 0,1 1 0 0 0,-1-1 0 0 0,1 0 0 0 0,0 5 0 0 0,0-7 0 0 0,0 1 0 0 0,1 0 0 0 0,-1-1 0 0 0,0 1 0 0 0,0 0 0 0 0,1-1 0 0 0,-1 1 0 0 0,0 0 0 0 0,1-1 0 0 0,-1 1 0 0 0,1-1 0 0 0,-1 1 0 0 0,1 0 0 0 0,-1-1 0 0 0,1 0 0 0 0,-1 1 0 0 0,1-1 0 0 0,0 1 0 0 0,0 0 0 0 0,33 22-12 0 0,-33-22 8 0 0,0 0 1 0 0,0-1-1 0 0,1 1 0 0 0,-1 0 1 0 0,0-1-1 0 0,1 1 0 0 0,-1-1 1 0 0,0 1-1 0 0,1-1 0 0 0,-1 1 1 0 0,1-1-1 0 0,1 0 0 0 0,41 7-20 0 0,-19-5-24 0 0,46-6 36 0 0,7-6-10 0 0,-47 3-86 0 0,32-11 0 0 0,-57 17 79 0 0,1-1 1 0 0,-1 0-1 0 0,1 0 1 0 0,-1 0 0 0 0,0-1-1 0 0,9-5 1 0 0,-4 2-77 0 0,-1 1-566 0 0,2-1-200 0 0,33-16-1175 0 0,-33 16-4560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0,'-5'36'3162'0'0,"-2"71"0"0"0,5-46-1516 0 0,-3 9 249 0 0,1-31-1103 0 0,1 0 0 0 0,2 0 0 0 0,5 41 1 0 0,6-46-2604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9215 0 0,'-5'3'197'0'0,"1"-1"-1"0"0,-1 1 0 0 0,1-1 1 0 0,0 1-1 0 0,0 0 0 0 0,0 1 1 0 0,0-1-1 0 0,0 1 0 0 0,1 0 1 0 0,0 0-1 0 0,-4 5 0 0 0,-2 5 553 0 0,1 0-1 0 0,-7 19 1 0 0,14-31-727 0 0,-19 43 1002 0 0,2 1 0 0 0,2 1 0 0 0,2 1-1 0 0,2 0 1 0 0,-9 75 0 0 0,21-122-1032 0 0,0 11-64 0 0,0-12 45 0 0,0 0 0 0 0,0 0 0 0 0,-1 0 0 0 0,1 0 1 0 0,0 0-1 0 0,0 1 0 0 0,0-1 0 0 0,0 0 0 0 0,0 0 1 0 0,0 0-1 0 0,0 0 0 0 0,0 0 0 0 0,0 0 0 0 0,0 1 1 0 0,0-1-1 0 0,0 0 0 0 0,0 0 0 0 0,0 0 0 0 0,0 0 1 0 0,0 0-1 0 0,0 0 0 0 0,0 1 0 0 0,0-1 0 0 0,0 0 1 0 0,1 0-1 0 0,-1 0 0 0 0,0 0 0 0 0,0 0 0 0 0,0 0 1 0 0,0 0-1 0 0,0 0 0 0 0,0 1 0 0 0,0-1 1 0 0,0 0-1 0 0,0 0 0 0 0,0 0 0 0 0,1 0 0 0 0,-1 0 1 0 0,0 0-1 0 0,0 0 0 0 0,0 0 0 0 0,0 0 0 0 0,0 0 1 0 0,0 0-1 0 0,0 0 0 0 0,1 0 0 0 0,-1 0 0 0 0,0 0 1 0 0,0 0-1 0 0,0 0 0 0 0,0 0 0 0 0,0 0 0 0 0,0 0 1 0 0,1 0-1 0 0,-1 0 0 0 0,0 0 0 0 0,0 0 0 0 0,0 0 1 0 0,0 0-1 0 0,0 0 0 0 0,0 0 0 0 0,1 0 0 0 0,-1 0 1 0 0,0 0-1 0 0,0 0 0 0 0,0 0 0 0 0,0 0 0 0 0,0-1 1 0 0,0 1-1 0 0,11-8-2278 0 0,29-22 2081 0 0,-30 23 72 0 0,0 0 276 0 0,27-21 120 0 0,-28 21 276 0 0,2 1-326 0 0,30-17-30 0 0,-30 18 652 0 0,-2 8-560 0 0,31 10-4 0 0,-40-13-243 0 0,1 0 0 0 0,-1 0-1 0 0,1 0 1 0 0,-1 0 0 0 0,1 1 0 0 0,-1-1-1 0 0,1 0 1 0 0,-1 0 0 0 0,1 0 0 0 0,-1 0-1 0 0,1 1 1 0 0,-1-1 0 0 0,1 0 0 0 0,-1 0-1 0 0,0 1 1 0 0,1-1 0 0 0,-1 0 0 0 0,1 1-1 0 0,-1-1 1 0 0,0 0 0 0 0,1 1 0 0 0,-1-1-1 0 0,0 0 1 0 0,0 1 0 0 0,1-1-1 0 0,-1 1 1 0 0,2 5 40 0 0,-1-1-1 0 0,1 1 1 0 0,-1 0-1 0 0,0 0 1 0 0,-1-1-1 0 0,1 1 1 0 0,-1 0-1 0 0,-1 0 1 0 0,1-1-1 0 0,-1 1 1 0 0,0 0-1 0 0,0 0 1 0 0,0-1-1 0 0,-4 9 1 0 0,2-7 96 0 0,-1 1 0 0 0,0 0 0 0 0,-1-1 0 0 0,1 1 0 0 0,-1-1 0 0 0,-1 0 0 0 0,1-1 0 0 0,-1 0 0 0 0,-9 8 0 0 0,8-8-51 0 0,0-1 0 0 0,1 1-1 0 0,-2-2 1 0 0,1 1 0 0 0,0-1 0 0 0,-1 0-1 0 0,0-1 1 0 0,0 1 0 0 0,0-2-1 0 0,0 1 1 0 0,0-1 0 0 0,-1 0 0 0 0,1-1-1 0 0,-1 0 1 0 0,1-1 0 0 0,-1 1 0 0 0,0-1-1 0 0,1-1 1 0 0,-1 0 0 0 0,1 0-1 0 0,-11-3 1 0 0,5-3-1531 0 0,1-2-3280 0 0,4 0-2249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0,'6'3'405'0'0,"-1"1"0"0"0,1 0 0 0 0,-1 0 0 0 0,0 0 0 0 0,0 1 0 0 0,0 0 0 0 0,-1-1 0 0 0,0 2 0 0 0,7 9 0 0 0,-2-3 37 0 0,14 16 792 0 0,-1 1 0 0 0,-2 1 0 0 0,27 53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0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0,'37'117'3696'0'0,"-4"-16"-2405"0"0,-25-71-991 0 0,0 5-148 0 0,3-1 1 0 0,23 56-1 0 0,-32-87-598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10135 0 0,'-3'0'896'0'0,"0"1"-712"0"0,1-1-184 0 0,0 2 0 0 0,1 1 752 0 0,-4 2 112 0 0,-3 2 32 0 0,-6 6 0 0 0,-6 5-416 0 0,-8 7-72 0 0,-1 5-24 0 0,-3 0 0 0 0,4-1-992 0 0,3-4-208 0 0,7-5-40 0 0,8-4-8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10135 0 0,'0'0'919'0'0,"-11"14"1138"0"0,10-13-1997 0 0,-99 131 3009 0 0,82-106-2825 0 0,1 1 0 0 0,2 1 0 0 0,-16 38-1 0 0,30-63-199 0 0,-1 2 43 0 0,0 0 0 0 0,0 0 0 0 0,1 0 0 0 0,-1 0 0 0 0,1 0 0 0 0,1 1 0 0 0,-2 6 0 0 0,3-8-72 0 0,-1-1 0 0 0,1 0 0 0 0,0 1 0 0 0,0-1 0 0 0,0 0 0 0 0,0 1 0 0 0,1-1 0 0 0,-1 0 0 0 0,1 0 0 0 0,0 0 0 0 0,0 0 0 0 0,0-1 0 0 0,0 1 0 0 0,0 0 0 0 0,5 3 0 0 0,2-1 33 0 0,-2 0-37 0 0,-4-3-4 0 0,0-1 1 0 0,-1 1-1 0 0,1-1 0 0 0,0 0 0 0 0,0 0 1 0 0,-1 0-1 0 0,1 0 0 0 0,0 0 1 0 0,0-1-1 0 0,0 1 0 0 0,0-1 0 0 0,5 1 1 0 0,6 2 36 0 0,-7-1-8 0 0,1-1 0 0 0,-1 0 0 0 0,1 0 0 0 0,-1 0 0 0 0,1-1 1 0 0,7 0-1 0 0,-1 0 13 0 0,42-1 186 0 0,-42 0-194 0 0,-5 1 4 0 0,1-1 0 0 0,-1 0 0 0 0,18-4 0 0 0,16-3 59 0 0,-33 6-77 0 0,0-3-770 0 0,29-15-466 0 0,-29 15-3084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6911 0 0,'-3'12'608'0'0,"-1"-2"-480"0"0,0-1-128 0 0,3-1 0 0 0,1-4 1096 0 0,0 3 200 0 0,1 2 40 0 0,-1 7 8 0 0,2 7-408 0 0,-2 11-72 0 0,2 5-24 0 0,1 3 0 0 0,-2 0-232 0 0,2-4-56 0 0,2-4-8 0 0,1-6 0 0 0,0-6-704 0 0,4-8-136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13359 0 0,'-27'53'1083'0'0,"3"2"0"0"0,-25 84 0 0 0,35-98-761 0 0,14-40-319 0 0,-47 149 1062 0 0,40-120-754 0 0,0 0 1 0 0,2 1 0 0 0,-2 34 0 0 0,7-57-225 0 0,0-1 1 0 0,1 0 0 0 0,0 1-1 0 0,2 11 1 0 0,-2-17 86 0 0,3-9-1504 0 0,13-29 1050 0 0,-7 0 236 0 0,1 2 108 0 0,-7 26-52 0 0,-2 1 302 0 0,9 6-140 0 0,34-1 2 0 0,-44 2-154 0 0,1 0-1 0 0,-1 1 0 0 0,0-1 1 0 0,1 1-1 0 0,-1-1 0 0 0,0 1 1 0 0,1 0-1 0 0,-1-1 0 0 0,0 1 1 0 0,0 0-1 0 0,0 0 1 0 0,1 0-1 0 0,-1 0 0 0 0,0 0 1 0 0,0 0-1 0 0,0 0 0 0 0,-1 0 1 0 0,1 0-1 0 0,0 0 0 0 0,0 1 1 0 0,0-1-1 0 0,-1 0 1 0 0,1 1-1 0 0,-1-1 0 0 0,1 0 1 0 0,0 3-1 0 0,1 2 130 0 0,1 1-90 0 0,-1-1 0 0 0,1 1 0 0 0,-1 0 0 0 0,0 0 0 0 0,-1 0-1 0 0,0 0 1 0 0,0 0 0 0 0,0 0 0 0 0,-1 0 0 0 0,0 0 0 0 0,-1 0 0 0 0,0 0-1 0 0,0 0 1 0 0,0 0 0 0 0,-4 13 0 0 0,3-16-49 0 0,0 1-1 0 0,0-1 1 0 0,0 0-1 0 0,-1 1 1 0 0,1-1 0 0 0,-1-1-1 0 0,0 1 1 0 0,0 0 0 0 0,0-1-1 0 0,-1 1 1 0 0,1-1-1 0 0,-1 0 1 0 0,0 0 0 0 0,0 0-1 0 0,0-1 1 0 0,0 0-1 0 0,-1 1 1 0 0,1-1 0 0 0,0-1-1 0 0,-1 1 1 0 0,1-1-1 0 0,-1 1 1 0 0,0-1 0 0 0,-7 0-1 0 0,-13-2-444 0 0,8-3-4922 0 0,6 0-1153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0,'1'2'5100'0'0,"6"17"-3542"0"0,0 34-16 0 0,-3-1 0 0 0,-3 102-1 0 0,-3-91-2258 0 0,9 91-1 0 0,-4-130-6290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3223 0 0,'0'0'2666'0'0,"-2"9"2190"0"0,-11 67-15 0 0,-1 41-2852 0 0,3-15-1241 0 0,-6 82-220 0 0,40-250-5873 0 0,-22 63 5207 0 0,2-9 261 0 0,1 1 0 0 0,1 0 0 0 0,0 0 0 0 0,1 0 0 0 0,7-10 0 0 0,-12 19-33 0 0,1 0-1 0 0,-1 0 1 0 0,1 0-1 0 0,-1 0 1 0 0,1 1-1 0 0,0-1 1 0 0,0 1 0 0 0,0-1-1 0 0,0 1 1 0 0,0 0-1 0 0,0-1 1 0 0,0 1-1 0 0,0 0 1 0 0,0 0 0 0 0,1 1-1 0 0,-1-1 1 0 0,0 0-1 0 0,1 1 1 0 0,-1 0-1 0 0,1-1 1 0 0,-1 1 0 0 0,0 0-1 0 0,1 0 1 0 0,-1 0-1 0 0,0 1 1 0 0,1-1-1 0 0,-1 0 1 0 0,1 1 0 0 0,-1 0-1 0 0,0-1 1 0 0,0 1-1 0 0,4 2 1 0 0,1 0 75 0 0,-1 0 1 0 0,0 1 0 0 0,0 0-1 0 0,0 0 1 0 0,0 0-1 0 0,-1 1 1 0 0,1 0-1 0 0,-1 0 1 0 0,8 11 0 0 0,-11-13-131 0 0,0-1 0 0 0,-1 1 1 0 0,1 0-1 0 0,-1-1 1 0 0,0 1-1 0 0,0 0 0 0 0,0 0 1 0 0,0 0-1 0 0,0 0 1 0 0,-1 0-1 0 0,1 0 0 0 0,-1 0 1 0 0,0 0-1 0 0,0 0 0 0 0,0 0 1 0 0,0 0-1 0 0,-1 1 1 0 0,1-1-1 0 0,-1 0 0 0 0,1 0 1 0 0,-1-1-1 0 0,0 1 1 0 0,-1 0-1 0 0,1 0 0 0 0,-3 4 1 0 0,-3 5 25 0 0,-2-1 0 0 0,1 0 0 0 0,-1 0 0 0 0,-1-1 0 0 0,-18 16 0 0 0,20-20-46 0 0,0 0-1 0 0,0 0 1 0 0,-1 0-1 0 0,0-1 1 0 0,0-1 0 0 0,0 1-1 0 0,-1-2 1 0 0,-14 5-1 0 0,22-7-59 0 0,0-1-1 0 0,0 1 0 0 0,1-1 0 0 0,-1 0 1 0 0,0 0-1 0 0,0 0 0 0 0,1 0 1 0 0,-1 0-1 0 0,0 0 0 0 0,1-1 1 0 0,-1 1-1 0 0,0 0 0 0 0,0-1 0 0 0,1 1 1 0 0,-1-1-1 0 0,-1-1 0 0 0,2 1-294 0 0,0 1-1 0 0,0-1 0 0 0,0 0 1 0 0,0 0-1 0 0,1 0 0 0 0,-1 0 1 0 0,0 0-1 0 0,1 0 1 0 0,-1 0-1 0 0,0 0 0 0 0,1 0 1 0 0,0 0-1 0 0,-1 0 0 0 0,1 0 1 0 0,0 0-1 0 0,-1-2 0 0 0,0-11-5499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7831 0 0,'-1'2'232'0'0,"1"1"-1"0"0,-1 0 0 0 0,1 0 0 0 0,0-1 0 0 0,0 1 0 0 0,0 0 0 0 0,0 0 1 0 0,0 0-1 0 0,1-1 0 0 0,-1 1 0 0 0,1 0 0 0 0,0 0 0 0 0,0-1 0 0 0,0 1 1 0 0,2 4-1 0 0,26 42 2618 0 0,-18-32-2693 0 0,-4-4-177 0 0,6 9 919 0 0,17 22-1 0 0,-4-16-1642 0 0,-23-25 169 0 0,1-1 0 0 0,-1 1 0 0 0,1-1 0 0 0,0 1 0 0 0,0-1-1 0 0,4 1 1 0 0,0 0-4380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11631 0 0,'-1'0'256'0'0,"-2"1"48"0"0,0 1 16 0 0,-2 2 8 0 0,2 1-264 0 0,-2 0-64 0 0,0 3 0 0 0,-4 6 0 0 0,-7 9 832 0 0,-4 8 160 0 0,-3 6 24 0 0,-4 2 8 0 0,4-1-896 0 0,4-7-128 0 0,2-6-128 0 0,13-10-4360 0 0,-6-16-872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9671 0 0,'-63'50'3424'0'0,"53"-40"-3103"0"0,-46 47 1103 0 0,49-50-1142 0 0,1 1 0 0 0,0-1 0 0 0,1 2-1 0 0,0-1 1 0 0,-8 18 0 0 0,12-24-188 0 0,1 0 0 0 0,-1 0 0 0 0,1 0 0 0 0,-1 0 0 0 0,1 0 0 0 0,0 0 0 0 0,0 0 0 0 0,0 0 0 0 0,0 0 0 0 0,1 0-1 0 0,-1 0 1 0 0,0 0 0 0 0,1 0 0 0 0,-1 0 0 0 0,1 0 0 0 0,0 0 0 0 0,0 0 0 0 0,0-1 0 0 0,0 1 0 0 0,1 2 0 0 0,2 1 116 0 0,0 0 1 0 0,0-1-1 0 0,0 1 1 0 0,6 4-1 0 0,-9-9-215 0 0,3 4 284 0 0,4 0-107 0 0,28 11-48 0 0,-27-11-11 0 0,1-2-9 0 0,2 2-77 0 0,-7-2-15 0 0,1 0 1 0 0,-1-1 0 0 0,0 0 0 0 0,0 0-1 0 0,0 0 1 0 0,1 0 0 0 0,-1-1 0 0 0,7-1 0 0 0,33 2 37 0 0,-34 0-148 0 0,3-5-18 0 0,42-13-131 0 0,-42 13-592 0 0,-4-5-2365 0 0,39-32-2748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9671 0 0,'0'0'39'0'0,"-1"0"0"0"0,1 0 0 0 0,0 0 0 0 0,-1 1 0 0 0,1-1 0 0 0,0 0-1 0 0,0 0 1 0 0,-1 0 0 0 0,1 1 0 0 0,0-1 0 0 0,0 0 0 0 0,-1 0 0 0 0,1 1-1 0 0,0-1 1 0 0,0 0 0 0 0,0 1 0 0 0,0-1 0 0 0,-1 0 0 0 0,1 0 0 0 0,0 1-1 0 0,0-1 1 0 0,0 0 0 0 0,0 1 0 0 0,0-1 0 0 0,0 0 0 0 0,0 1 0 0 0,0-1-1 0 0,0 0 1 0 0,0 1 0 0 0,0-1 0 0 0,0 0 0 0 0,0 1 0 0 0,1 17 816 0 0,0-11-125 0 0,-1 301 4296 0 0,-3-127-4574 0 0,3-153-1015 0 0,4-8-228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26 455 0 0,'-1'0'-42'0'0,"-21"-19"899"0"0,10 12 3698 0 0,12 11-4174 0 0,0-1 0 0 0,1 1 0 0 0,0 0 0 0 0,0-1 1 0 0,0 1-1 0 0,0 0 0 0 0,0-1 0 0 0,1 0 0 0 0,1 4 0 0 0,-3-7-347 0 0,1 1-23 0 0,41 82 1135 0 0,-37-75-1025 0 0,0 0 1 0 0,0 0-1 0 0,1-1 0 0 0,0 0 1 0 0,1 0-1 0 0,0 0 1 0 0,13 10-1 0 0,-19-16-104 0 0,0 0-1 0 0,0-1 1 0 0,1 1-1 0 0,-1 0 1 0 0,0 0 0 0 0,0-1-1 0 0,0 1 1 0 0,1-1 0 0 0,-1 1-1 0 0,0-1 1 0 0,1 1 0 0 0,-1-1-1 0 0,0 0 1 0 0,1 0-1 0 0,-1 0 1 0 0,0 0 0 0 0,1 0-1 0 0,-1 0 1 0 0,1 0 0 0 0,-1 0-1 0 0,0 0 1 0 0,1-1-1 0 0,-1 1 1 0 0,0 0 0 0 0,0-1-1 0 0,1 1 1 0 0,-1-1 0 0 0,0 0-1 0 0,0 1 1 0 0,0-1-1 0 0,1 0 1 0 0,-1 0 0 0 0,0 0-1 0 0,0 0 1 0 0,0 0 0 0 0,0 0-1 0 0,-1 0 1 0 0,1 0-1 0 0,0 0 1 0 0,0 0 0 0 0,-1 0-1 0 0,1 0 1 0 0,0-1 0 0 0,-1 1-1 0 0,1 0 1 0 0,-1-1-1 0 0,1-1 1 0 0,1-4-14 0 0,0 0 0 0 0,0-1-1 0 0,0 0 1 0 0,-1 1 0 0 0,0-1 0 0 0,-1-15-1 0 0,-3 0-4 0 0,2 18-62 0 0,1 0 0 0 0,-1-1 0 0 0,1 1 1 0 0,-1-1-1 0 0,2 1 0 0 0,-1 0 0 0 0,1-6 0 0 0,2 4-415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2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17 6911 0 0,'0'0'623'0'0,"0"-4"-283"0"0,-3-8 734 0 0,-4 13 1723 0 0,-15 24 983 0 0,-51 89 748 0 0,46-67-4044 0 0,2 1 0 0 0,2 1 0 0 0,-31 99-1 0 0,53-145-470 0 0,-2 11 125 0 0,4-14-137 0 0,-1 0 0 0 0,0 0 0 0 0,0 0 0 0 0,0 1 0 0 0,0-1 0 0 0,0 0 0 0 0,0 0 0 0 0,0 0 0 0 0,0 1 0 0 0,0-1 0 0 0,1 0 0 0 0,-1 0 0 0 0,0 0 0 0 0,0 0 0 0 0,0 1 0 0 0,0-1 0 0 0,0 0 1 0 0,1 0-1 0 0,-1 0 0 0 0,0 0 0 0 0,0 0 0 0 0,0 0 0 0 0,1 1 0 0 0,-1-1 0 0 0,0 0 0 0 0,0 0 0 0 0,0 0 0 0 0,1 0 0 0 0,-1 0 0 0 0,0 0 0 0 0,0 0 0 0 0,1 0 0 0 0,-1 0 0 0 0,0 0 0 0 0,0 0 0 0 0,0 0 1 0 0,1 0-1 0 0,-1 0 0 0 0,0 0 0 0 0,0 0 0 0 0,0-1 0 0 0,1 1 0 0 0,-1 0 0 0 0,0 0 0 0 0,0 0 0 0 0,0 0 0 0 0,1 0 0 0 0,-1 0 0 0 0,0 0 0 0 0,0-1 0 0 0,0 1 0 0 0,0 0 0 0 0,1 0 0 0 0,-1-1 1 0 0,0 1-89 0 0,11-9-45 0 0,0-3 123 0 0,-1 3-18 0 0,0 0-1 0 0,20-14 1 0 0,24-16-39 0 0,-42 31 62 0 0,0 1 1 0 0,1 0-1 0 0,16-6 1 0 0,-22 10 3 0 0,1 1 0 0 0,-1 0 0 0 0,1 1 0 0 0,-1-1 0 0 0,1 1 0 0 0,14 0 0 0 0,-15 2 0 0 0,-1 0 0 0 0,1 0 0 0 0,-1 0 0 0 0,1 0 0 0 0,-1 1 0 0 0,10 4 0 0 0,-12-4 7 0 0,0 0 0 0 0,-1 0 0 0 0,1 0 0 0 0,-1 0 0 0 0,1 0-1 0 0,-1 1 1 0 0,0-1 0 0 0,0 1 0 0 0,0 0 0 0 0,0 0 0 0 0,-1 0 0 0 0,1 0 0 0 0,-1 1 0 0 0,0-1-1 0 0,0 1 1 0 0,3 7 0 0 0,-3-6 17 0 0,-1 1 0 0 0,0-1 0 0 0,0 1 0 0 0,0 0 0 0 0,-1-1 0 0 0,0 1 0 0 0,0 0-1 0 0,0 0 1 0 0,-1-1 0 0 0,-2 11 0 0 0,0-2 25 0 0,-1-1-1 0 0,-1 0 1 0 0,0 0-1 0 0,-1-1 0 0 0,-1 1 1 0 0,0-1-1 0 0,0-1 1 0 0,-17 21-1 0 0,18-26-14 0 0,1 0 0 0 0,-1 0 0 0 0,0 0 0 0 0,-1-1 0 0 0,1 0-1 0 0,-1-1 1 0 0,0 1 0 0 0,0-1 0 0 0,0-1 0 0 0,-1 1 0 0 0,0-1 0 0 0,1-1 0 0 0,-1 1-1 0 0,0-1 1 0 0,0-1 0 0 0,0 1 0 0 0,0-1 0 0 0,-1-1 0 0 0,1 1 0 0 0,0-2 0 0 0,-16-1-1 0 0,-8-4-1856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20 919 0 0,'8'0'67'0'0,"27"-1"-40"0"0,16-2 76 0 0,1-2 138 0 0,37-2 201 0 0,-17 4-58 0 0,-24 2 336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1119 1023 1375 0 0,'-1'2'66'0'0,"-7"8"-8"0"0,-7 3-40 0 0,8-13 12 0 0,5 0 16 0 0,-61 16 793 0 0,-1-3-1 0 0,0-3 1 0 0,0-2 0 0 0,-1-3 0 0 0,0-3 0 0 0,0-3 0 0 0,-94-14-1 0 0,123 9-591 0 0,1-2-1 0 0,0-2 1 0 0,0-1-1 0 0,1-1 0 0 0,0-2 1 0 0,2-2-1 0 0,-1 0 1 0 0,2-3-1 0 0,-31-22 0 0 0,53 33-158 0 0,-1 0-1 0 0,1-1 1 0 0,1 0 0 0 0,0 0-1 0 0,0-1 1 0 0,1 0-1 0 0,0 0 1 0 0,0-1-1 0 0,1 0 1 0 0,1 0 0 0 0,0 0-1 0 0,1 0 1 0 0,0-1-1 0 0,-4-19 1 0 0,6 21 38 0 0,1-1 1 0 0,0 0 0 0 0,1-1-1 0 0,0 1 1 0 0,1 0-1 0 0,0 0 1 0 0,0 0-1 0 0,1 0 1 0 0,1 1 0 0 0,0-1-1 0 0,0 1 1 0 0,1-1-1 0 0,1 1 1 0 0,0 0-1 0 0,0 0 1 0 0,9-12 0 0 0,-1 6 54 0 0,0 0 1 0 0,0 1-1 0 0,1 1 1 0 0,30-23-1 0 0,73-43 51 0 0,-45 33-85 0 0,22-20-127 0 0,73-49-78 0 0,-132 95 79 0 0,0 2 0 0 0,76-30 1 0 0,-57 31 52 0 0,2 3 0 0 0,0 2 1 0 0,108-11-1 0 0,-154 23-39 0 0,-1 1-1 0 0,1 0 1 0 0,0 0 0 0 0,17 3-1 0 0,-9 0 16 0 0,-15-3-30 0 0,0 0 0 0 0,0 0 0 0 0,0 1 0 0 0,0-1 0 0 0,0 1 0 0 0,0 0 0 0 0,5 2 0 0 0,48 18 146 0 0,-53-20-142 0 0,1 0 1 0 0,-1 1-1 0 0,0-1 0 0 0,0 1 0 0 0,1 0 0 0 0,3 3 1 0 0,47 33 149 0 0,-51-36-152 0 0,0 0 0 0 0,0 0 0 0 0,0 0 0 0 0,0 1 0 0 0,-1-1 0 0 0,1 1 0 0 0,3 5 0 0 0,2 2 12 0 0,7 8 24 0 0,-1 0 0 0 0,-1 1 0 0 0,0 0-1 0 0,9 22 1 0 0,-15-25-97 0 0,0-1 0 0 0,-2 1 0 0 0,0 0 0 0 0,0 0 0 0 0,-2 0 0 0 0,0 1 0 0 0,-1-1 0 0 0,0 1 0 0 0,-2 0 0 0 0,0-1 0 0 0,-1 1 0 0 0,0 0 0 0 0,-1-1 0 0 0,-1 1 0 0 0,-1-1 0 0 0,0 0 0 0 0,-1 0 0 0 0,-1 0 0 0 0,-1-1 0 0 0,-14 27 0 0 0,-8 9-78 0 0,-3-2 1 0 0,-2-1-1 0 0,-46 51 0 0 0,51-67 89 0 0,-2-2 1 0 0,0-1 0 0 0,-2-2-1 0 0,-1-1 1 0 0,-43 25-1 0 0,44-34 29 0 0,0-2 1 0 0,-1-1-1 0 0,0-2 0 0 0,-1-1 0 0 0,-1-2 0 0 0,1-1 1 0 0,-1-2-1 0 0,-61 3 0 0 0,42-10 48 0 0,51 1-44 0 0,1 0 1 0 0,-1-1-1 0 0,0 0 0 0 0,1 0 0 0 0,-1 0 1 0 0,0 0-1 0 0,1 0 0 0 0,0-1 0 0 0,-1 1 1 0 0,1-1-1 0 0,0 0 0 0 0,-5-4 0 0 0,7 5-4 0 0,1 1 0 0 0,-1-1 1 0 0,0 0-1 0 0,1 0 0 0 0,0 0 0 0 0,-1 0 0 0 0,1 0 0 0 0,0 0 0 0 0,-1 0 0 0 0,1 0 0 0 0,0 0 1 0 0,0-1-1 0 0,0 1 0 0 0,0 0 0 0 0,0 0 0 0 0,0 0 0 0 0,0 0 0 0 0,0 0 0 0 0,0 0 0 0 0,1 0 1 0 0,-1 0-1 0 0,0 0 0 0 0,1 0 0 0 0,-1 0 0 0 0,1 0 0 0 0,-1 0 0 0 0,1 0 0 0 0,-1 0 0 0 0,2-1 1 0 0,6-9-188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25 774 2759 0 0,'-3'-4'421'0'0,"1"0"0"0"0,-1 0 0 0 0,1 0 0 0 0,-1 0-1 0 0,1 0 1 0 0,0 0 0 0 0,1-1 0 0 0,-1 1 0 0 0,1-1-1 0 0,0 1 1 0 0,0-1 0 0 0,0 1 0 0 0,1-1-1 0 0,-1-8 1 0 0,1-2 465 0 0,1-1 0 0 0,0 1 0 0 0,6-22 0 0 0,-4 19-798 0 0,2 0-1 0 0,0 0 0 0 0,1 1 0 0 0,1 0 1 0 0,1 0-1 0 0,0 1 0 0 0,1 0 0 0 0,1 1 1 0 0,0-1-1 0 0,24-24 0 0 0,231-231 2497 0 0,-254 259-2415 0 0,1 2 0 0 0,0-1 0 0 0,1 1 0 0 0,0 1 0 0 0,0 1 1 0 0,22-11-1 0 0,-13 9 81 0 0,-1 2 0 0 0,2 0 0 0 0,-1 2 1 0 0,28-5-1 0 0,-6 4-13 0 0,4 2-57 0 0,-7 2-94 0 0,1 2 6 0 0,-7 2 10 0 0,-1-1 9 0 0,-25 0 62 0 0,1 0-106 0 0,32 1-38 0 0,-32-1 51 0 0,0 0 11 0 0,29 1-16 0 0,-29 0 10 0 0,1 0-10 0 0,30 5 15 0 0,-31-4 102 0 0,1 3-101 0 0,33 17-22 0 0,-24-10-3 0 0,19 13 4 0 0,-19-12-10 0 0,34 19-48 0 0,5 7-1 0 0,2-1 32 0 0,-13-9-22 0 0,9 6 44 0 0,-48-30-5 0 0,1 2 0 0 0,27 18-37 0 0,-27-19 30 0 0,-1 0 11 0 0,27 20 0 0 0,-27-19 6 0 0,0-1 20 0 0,25 20 1 0 0,15 13-11 0 0,-41-32 107 0 0,-1 1-97 0 0,31 38 1 0 0,3 14-32 0 0,1-6-49 0 0,5-2-10 0 0,-35-41 0 0 0,0 0 0 0 0,18 12 0 0 0,20 5 11 0 0,-47-25-6 0 0,1-1 1 0 0,0-1-1 0 0,-1 1 1 0 0,1 0 0 0 0,0-1-1 0 0,0 0 1 0 0,0 1-1 0 0,0-2 1 0 0,6 2-1 0 0,0-1 4 0 0,-1 2 108 0 0,1-1-64 0 0,27 8-31 0 0,-28-7 34 0 0,16 0 15 0 0,11 4 82 0 0,16 0-73 0 0,-19-2-56 0 0,-16-1 18 0 0,24 2-31 0 0,-36-6-11 0 0,-1 0 0 0 0,1 0 0 0 0,0-1 0 0 0,0 0 0 0 0,-1 0 0 0 0,6-2 0 0 0,15-7 0 0 0,-5 0 0 0 0,12 1 11 0 0,1-2 31 0 0,11-7-33 0 0,-9 8 32 0 0,-13 4-16 0 0,16-3-25 0 0,5 3 0 0 0,6 4 0 0 0,-8 3 11 0 0,-24-1 47 0 0,17-2 33 0 0,-18 0 0 0 0,11-1-22 0 0,-21 2 59 0 0,2 1-75 0 0,27-2-42 0 0,-3-1-35 0 0,-26 2-91 0 0,25-10-13578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4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15 919 0 0,'0'0'2986'0'0,"6"-9"1404"0"0,3 5-3291 0 0,-7 3-88 0 0,4 1-34 0 0,56 6 1754 0 0,40 14 53 0 0,-69-14-2080 0 0,4 5-30 0 0,-27-9-569 0 0,28 12 273 0 0,-29-11-309 0 0,-5-2-17 0 0,-1 1 1 0 0,1-1 0 0 0,0 1-1 0 0,0 0 1 0 0,-1 0 0 0 0,1 0-1 0 0,-1 0 1 0 0,4 4 0 0 0,28 19 93 0 0,-26-19-2 0 0,-2 1 2 0 0,21 17 4 0 0,-21-17 384 0 0,-2 1-468 0 0,13 27-2 0 0,-13-27 3 0 0,-11-2-3 0 0,0 0-53 0 0,4-3-4 0 0,0 0-1 0 0,-1-1 1 0 0,1 1 0 0 0,-1-1 0 0 0,1 0 0 0 0,-1 0 0 0 0,0 0 0 0 0,0 0 0 0 0,-4 1 0 0 0,-32 20 73 0 0,-3-4-180 0 0,-72 23-1 0 0,1-7-2787 0 0,80-25-3562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4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128 153 4143 0 0,'-7'-12'81'0'0,"0"1"0"0"0,1-1-1 0 0,-7-17 1 0 0,-13-24 600 0 0,2 17 5843 0 0,26 45-4981 0 0,1 71-450 0 0,-3 0 0 0 0,-20 153 0 0 0,10-166-905 0 0,-8 78 154 0 0,17-128-398 0 0,1 0-1 0 0,0 0 1 0 0,1 0-1 0 0,1 0 0 0 0,1 1 1 0 0,5 15-1 0 0,-7-29-885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4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3223 0 0,'0'0'2688'0'0,"8"11"-2262"0"0,24 36-70 0 0,-30-43-292 0 0,0 0 0 0 0,-1 1 1 0 0,1-1-1 0 0,-1 1 0 0 0,0-1 0 0 0,0 1 1 0 0,0-1-1 0 0,-1 1 0 0 0,1-1 0 0 0,-1 1 1 0 0,0 0-1 0 0,-1-1 0 0 0,1 1 0 0 0,-2 5 1 0 0,0 8 460 0 0,-2 17 791 0 0,0 26 617 0 0,4-57-1824 0 0,0 1 0 0 0,0-1 0 0 0,1 1 0 0 0,0-1 0 0 0,0 0 0 0 0,0 1 0 0 0,0-1 0 0 0,1 0 0 0 0,-1 0 0 0 0,5 7 0 0 0,-5-10-68 0 0,-1 0-1 0 0,1 1 1 0 0,0-1 0 0 0,0 0-1 0 0,-1 0 1 0 0,1 0 0 0 0,0 0 0 0 0,0 0-1 0 0,0 0 1 0 0,0-1 0 0 0,0 1-1 0 0,0 0 1 0 0,0 0 0 0 0,0-1 0 0 0,1 1-1 0 0,-1-1 1 0 0,0 1 0 0 0,0-1-1 0 0,1 1 1 0 0,-1-1 0 0 0,0 0-1 0 0,0 1 1 0 0,1-1 0 0 0,-1 0 0 0 0,0 0-1 0 0,1 0 1 0 0,-1 0 0 0 0,0 0-1 0 0,1-1 1 0 0,-1 1 0 0 0,0 0-1 0 0,0 0 1 0 0,1-1 0 0 0,-1 1 0 0 0,0-1-1 0 0,0 1 1 0 0,1-1 0 0 0,-1 0-1 0 0,0 1 1 0 0,0-1 0 0 0,0 0-1 0 0,0 0 1 0 0,0 0 0 0 0,0 0 0 0 0,0 0-1 0 0,1-1 1 0 0,4-6 319 0 0,1 1 0 0 0,-1-1 0 0 0,0-1 0 0 0,7-13 0 0 0,67-114 497 0 0,-18 48-5247 0 0,-4 12-1109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27 2759 0 0,'-17'-14'5450'0'0,"-4"2"7331"0"0,14 26-11905 0 0,3 7-703 0 0,0 0 0 0 0,1 1 0 0 0,2-1 0 0 0,1 37 0 0 0,0-21-72 0 0,5 612 48 0 0,1-307-123 0 0,-6-295-26 0 0,12 346-17 0 0,-5-300-22 0 0,5-1 0 0 0,28 111 1 0 0,-38-192-40 0 0,18 52-423 0 0,-18-58 369 0 0,0 0 0 0 0,0-1 1 0 0,1 1-1 0 0,-1-1 1 0 0,1 0-1 0 0,0 1 1 0 0,1-1-1 0 0,-1 0 1 0 0,8 6-1 0 0,2-3-1418 0 0,1-6-384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5527 0 0,'24'-6'1162'0'0,"25"-5"-248"0"0,27-2-701 0 0,-33 6 58 0 0,168-24 1084 0 0,49-1 2180 0 0,368-61 2295 0 0,-358 45-4638 0 0,-159 32-932 0 0,-55 10-234 0 0,-28 5 27 0 0,-20 1-48 0 0,10 0-3 0 0,1 1 0 0 0,-1 0 0 0 0,36 9 0 0 0,-33-4-2 0 0,-3-1 0 0 0,0 0 0 0 0,0-2 0 0 0,23 2 0 0 0,-21-3-3 0 0,1 0-24 0 0,0 1 1 0 0,39 10 0 0 0,-56-11 22 0 0,1 0 1 0 0,-1 0 0 0 0,0 0 0 0 0,0 1 0 0 0,0 0 0 0 0,0 0-1 0 0,0 0 1 0 0,-1 1 0 0 0,0-1 0 0 0,1 1 0 0 0,-1-1 0 0 0,0 1 0 0 0,-1 0-1 0 0,1 0 1 0 0,-1 1 0 0 0,0-1 0 0 0,2 5 0 0 0,4 11 251 0 0,-1 0 1 0 0,6 32-1 0 0,-11-42-270 0 0,66 445 453 0 0,-57-350-398 0 0,42 614-33 0 0,-66-175-2240 0 0,9-515 763 0 0,1-20 322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10591 0 0,'343'-12'5050'0'0,"262"-9"-853"0"0,-5-43-3196 0 0,133-112-505 0 0,-260 32-244 0 0,-396 122-204 0 0,1-3-49 0 0,-9 6-80 0 0,-51 16 49 0 0,9 0-375 0 0,-26 5-158 0 0,-8-1-371 0 0,-3-1 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2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3223 0 0,'-5'16'1222'0'0,"1"1"-1"0"0,1-1 1 0 0,0 1-1 0 0,0 18 1 0 0,3 68 1381 0 0,1-9-1786 0 0,-2-59-501 0 0,1 0-1 0 0,3 0 0 0 0,0-1 0 0 0,15 62 0 0 0,-13-72-488 0 0,-2 0-1 0 0,-1 0 1 0 0,-1 0-1 0 0,-3 29 0 0 0,3 35-214 0 0,-1-87 385 0 0,1 22-20 0 0,-1 41 0 0 0,-1-56 28 0 0,-1 0 1 0 0,1 0-1 0 0,-1 0 1 0 0,0 0-1 0 0,-1 0 1 0 0,0-1-1 0 0,0 1 1 0 0,-7 11-1 0 0,7-15 61 0 0,1 1 0 0 0,-1 0 0 0 0,1 0 0 0 0,1 0 0 0 0,-1 0 0 0 0,1 0 1 0 0,0 0-1 0 0,0 0 0 0 0,0 10 0 0 0,4 47 739 0 0,-1-50-749 0 0,0-1 1 0 0,-2 0-1 0 0,1 1 1 0 0,-2-1-1 0 0,1 0 1 0 0,-4 15 0 0 0,3-17 59 0 0,-1 1 1 0 0,2-1-1 0 0,-1 0 1 0 0,1 1-1 0 0,1-1 1 0 0,0 1-1 0 0,3 14 1 0 0,2 31 268 0 0,-6-55-452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0,'1'3'662'0'0,"0"1"-1"0"0,-1-1 0 0 0,1 0 1 0 0,0 0-1 0 0,0 0 0 0 0,1 0 0 0 0,1 3 1 0 0,5 13 727 0 0,16 97 3427 0 0,-9 2-3529 0 0,-3-23-1512 0 0,-9-81-1149 0 0,2-4-4482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4607 0 0,'0'0'208'0'0,"16"-11"424"0"0,5 3 269 0 0,1 1 0 0 0,0 0-1 0 0,0 2 1 0 0,26-4 0 0 0,-36 8-340 0 0,0 0 1 0 0,0 0-1 0 0,0 1 1 0 0,0 1-1 0 0,0 0 1 0 0,0 0-1 0 0,0 1 1 0 0,-1 1-1 0 0,20 7 1 0 0,-26-8-375 0 0,0 1 1 0 0,0 0-1 0 0,0 1 0 0 0,-1-1 1 0 0,1 1-1 0 0,-1 0 0 0 0,0 0 1 0 0,7 9-1 0 0,15 15 646 0 0,-24-27-785 0 0,0 1 0 0 0,0-1 0 0 0,1 0 0 0 0,-1 1 0 0 0,0-1 1 0 0,1 0-1 0 0,-1-1 0 0 0,5 2 0 0 0,-5-1-31 0 0,0-1-1 0 0,-1 0 0 0 0,1 1 1 0 0,0-1-1 0 0,-1 1 1 0 0,1 0-1 0 0,0 0 0 0 0,-1-1 1 0 0,1 1-1 0 0,-1 0 1 0 0,0 0-1 0 0,1 0 1 0 0,-1 1-1 0 0,0-1 0 0 0,1 0 1 0 0,-1 0-1 0 0,0 1 1 0 0,0-1-1 0 0,0 1 0 0 0,0-1 1 0 0,1 3-1 0 0,6 18 86 0 0,0 0 0 0 0,-2 1 0 0 0,0 0 0 0 0,-2 1 0 0 0,3 41 0 0 0,-3-35-138 0 0,3-4 216 0 0,0-21-1117 0 0,1-16-2908 0 0,-5 4-1689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0,'1'2'125'0'0,"0"1"0"0"0,0-1 0 0 0,1 0-1 0 0,0 0 1 0 0,-1-1 0 0 0,1 1 0 0 0,0 0-1 0 0,0 0 1 0 0,0-1 0 0 0,0 1 0 0 0,0-1-1 0 0,0 0 1 0 0,0 0 0 0 0,0 0 0 0 0,1 0-1 0 0,-1 0 1 0 0,0 0 0 0 0,4 1 0 0 0,48 9 1724 0 0,-49-10-1673 0 0,19 2 623 0 0,0-1-1 0 0,0-1 0 0 0,-1 0 1 0 0,1-2-1 0 0,0-1 0 0 0,0-1 1 0 0,31-8-1 0 0,16-5-311 0 0,-25 5-1690 0 0,-35 8-5336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3679 0 0,'0'0'1448'0'0,"24"12"3452"0"0,-7-7-4257 0 0,-1-1-1 0 0,1-1 0 0 0,0 0 1 0 0,0-1-1 0 0,1-1 0 0 0,-1-1 1 0 0,21-2-1 0 0,245-12 31 0 0,-257 11-503 0 0,1-1-1 0 0,-1-2 1 0 0,-1 0-1 0 0,34-14 1 0 0,-41 14-146 0 0,41-8 385 0 0,8-3 332 0 0,-51 12-622 0 0,1 1 1 0 0,31-5-1 0 0,-33 8-71 0 0,0-2-1 0 0,0 0 0 0 0,0-1 0 0 0,17-6 0 0 0,-18 4 127 0 0,-1 1 0 0 0,2 1 0 0 0,-1 0 0 0 0,0 1 0 0 0,1 1 0 0 0,-1 0 0 0 0,24 0 0 0 0,-33 3-92 0 0,0 0 0 0 0,0 0 0 0 0,0 0 0 0 0,-1 0 0 0 0,1 1 0 0 0,0-1 0 0 0,4 4 0 0 0,-7-4-61 0 0,1 1-1 0 0,0-1 1 0 0,-1 0-1 0 0,1 1 1 0 0,0-1-1 0 0,0 0 1 0 0,0-1 0 0 0,0 1-1 0 0,0 0 1 0 0,0-1-1 0 0,0 0 1 0 0,0 0 0 0 0,0 0-1 0 0,0 0 1 0 0,0 0-1 0 0,0 0 1 0 0,0-1-1 0 0,0 0 1 0 0,0 1 0 0 0,5-3-1 0 0,6-6-25 0 0,-7 4-1 0 0,0 1 0 0 0,0-1 0 0 0,1 2 0 0 0,-1-1 0 0 0,1 1-1 0 0,0 0 1 0 0,0 0 0 0 0,10-1 0 0 0,-15 4-97 0 0,1-1-1 0 0,-1 1 1 0 0,0-1-1 0 0,0 0 1 0 0,1 0-1 0 0,-1 0 1 0 0,0 0-1 0 0,0-1 0 0 0,0 1 1 0 0,0-1-1 0 0,0 0 1 0 0,-1 0-1 0 0,1 0 1 0 0,0 0-1 0 0,-1-1 1 0 0,1 1-1 0 0,2-5 1 0 0,-2 3-461 0 0,0-1 1 0 0,-1 0 0 0 0,0 0 0 0 0,0 0-1 0 0,0 0 1 0 0,0 0 0 0 0,-1 0-1 0 0,0 0 1 0 0,0-1 0 0 0,0-6-1 0 0,-1 3-4236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0,'0'0'86'0'0,"0"0"0"0"0,1 0 0 0 0,-1 0 0 0 0,0 0 0 0 0,0 0 0 0 0,1 1 1031 0 0,-1-1-1031 0 0,0 1 0 0 0,0-1 0 0 0,0 0 0 0 0,1 0 0 0 0,-1 0 0 0 0,0 0-1 0 0,0 0 1 0 0,0 0 0 0 0,0 0 0 0 0,0 1 0 0 0,0-1 0 0 0,0 0 0 0 0,0 0 0 0 0,0 0 0 0 0,0 0 0 0 0,0 0 0 0 0,0 0 0 0 0,0 1 0 0 0,0-1-1 0 0,0 0 1 0 0,0 0 0 0 0,0 0 0 0 0,-1 1 1031 0 0,1-1-1031 0 0,0 0 0 0 0,-1 1 0 0 0,1-1 0 0 0,0 0 0 0 0,0 0 0 0 0,0 0 0 0 0,0 0 0 0 0,0 0 0 0 0,0 0-1 0 0,-1 0 1 0 0,19 13 3230 0 0,23 12 131 0 0,-36-23-3264 0 0,0 1 0 0 0,0 0 0 0 0,0 0 0 0 0,-1 0 0 0 0,1 0 1 0 0,-1 1-1 0 0,0-1 0 0 0,0 1 0 0 0,0 0 0 0 0,-1 1 0 0 0,0-1 1 0 0,1 1-1 0 0,3 7 0 0 0,-5-8-47 0 0,-1 1-1 0 0,1-1 1 0 0,-1 1-1 0 0,0 0 1 0 0,0 0 0 0 0,-1 0-1 0 0,1 0 1 0 0,-1 0 0 0 0,0-1-1 0 0,0 1 1 0 0,-1 0 0 0 0,0 0-1 0 0,0 0 1 0 0,0 0 0 0 0,-2 6-1 0 0,-1-1-411 0 0,-1 0-1 0 0,1 0 0 0 0,-1-1 1 0 0,-1 0-1 0 0,0 0 0 0 0,0-1 1 0 0,-1 1-1 0 0,0-1 0 0 0,0-1 1 0 0,-1 1-1 0 0,-13 8 0 0 0,1-2-5819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1839 0 0,'22'-5'2778'0'0,"4"2"-880"0"0,0 2 1 0 0,0 0-1 0 0,39 5 1 0 0,-37-1-231 0 0,1-2 1 0 0,46-4 0 0 0,92-33-1064 0 0,-120 25-430 0 0,10-3-105 0 0,-6 4-46 0 0,7-2 38 0 0,-12 2 16 0 0,-25 4 0 0 0,29-8-6 0 0,-26 5 13 0 0,21-14-13 0 0,5-5 8 0 0,-39 20-69 0 0,-1 2 53 0 0,0 0-8 0 0,4-4-47 0 0,-8 5 0 0 0,0 1 0 0 0,0 0 0 0 0,1 0 0 0 0,-1 0 0 0 0,11-3 1 0 0,-11 5-1 0 0,0 0 1 0 0,0 1 0 0 0,0 0 0 0 0,0 0 0 0 0,0 0 0 0 0,0 1 0 0 0,9 1 0 0 0,-7-1 134 0 0,0 0 1 0 0,-1-1 0 0 0,1 1 0 0 0,10-4-1 0 0,9-2-31 0 0,36-3-1 0 0,12-2-113 0 0,-50 5 89 0 0,27-7 9 0 0,-22 2-28 0 0,5 1-56 0 0,-23 7-44 0 0,0 0 0 0 0,19-9 0 0 0,-29 8-2789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3679 0 0,'42'-2'5031'0'0,"-27"0"-3981"0"0,0 2-1 0 0,22 1 0 0 0,-34-1-804 0 0,0 0-1 0 0,0 1 1 0 0,-1-1-1 0 0,1 1 1 0 0,0 0 0 0 0,0-1-1 0 0,-1 2 1 0 0,1-1 0 0 0,-1 0-1 0 0,1 0 1 0 0,-1 1-1 0 0,1-1 1 0 0,-1 1 0 0 0,0 0-1 0 0,0 0 1 0 0,4 4-1 0 0,-5-4-174 0 0,0 0-1 0 0,0 0 0 0 0,0 0 1 0 0,0 0-1 0 0,0 0 0 0 0,-1 0 1 0 0,1 0-1 0 0,-1 0 0 0 0,1 1 1 0 0,-1-1-1 0 0,0 0 1 0 0,0 0-1 0 0,0 1 0 0 0,0-1 1 0 0,0 0-1 0 0,-1 0 0 0 0,1 1 1 0 0,-1-1-1 0 0,1 0 0 0 0,-1 0 1 0 0,0 0-1 0 0,-1 3 0 0 0,-9 19-478 0 0,-1 0 0 0 0,-1 0 0 0 0,-19 25 0 0 0,14-26-5359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6447 0 0,'2'1'171'0'0,"0"0"0"0"0,0 0 0 0 0,0 0 0 0 0,0-1 0 0 0,0 1 0 0 0,0-1 0 0 0,0 1 0 0 0,0-1-1 0 0,0 0 1 0 0,4 0 0 0 0,-4 0-60 0 0,95 6 3342 0 0,165-12 0 0 0,99-32 1149 0 0,-282 28-4598 0 0,-43 6 170 0 0,-3 1 76 0 0,0-2 0 0 0,47-13 0 0 0,-20 1-137 0 0,-49 14-85 0 0,1 0 0 0 0,-1 0 0 0 0,17-8 0 0 0,22-11 54 0 0,15-4-72 0 0,9-6-26 0 0,-9 3-58 0 0,-52 23-16 0 0,-2 2-70 0 0,91-34-1228 0 0,-93 35 1003 0 0,-6 2 75 0 0,-1 1 0 0 0,1-1 1 0 0,-1 0-1 0 0,1 0 1 0 0,-1 0-1 0 0,0 0 1 0 0,0 0-1 0 0,0-1 0 0 0,1 1 1 0 0,-1-1-1 0 0,0 1 1 0 0,-1-1-1 0 0,1 0 1 0 0,0 1-1 0 0,0-1 0 0 0,-1 0 1 0 0,1 0-1 0 0,-1 0 1 0 0,0-1-1 0 0,3-3 1 0 0,-1-3-4397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8751 0 0,'-3'7'327'0'0,"3"-7"-294"0"0,-1 0-1 0 0,1 1 1 0 0,-1-1-1 0 0,1 1 0 0 0,0-1 1 0 0,-1 1-1 0 0,1 0 1 0 0,0-1-1 0 0,0 1 1 0 0,-1-1-1 0 0,1 1 0 0 0,0-1 1 0 0,0 1-1 0 0,0 0 1 0 0,0-1-1 0 0,0 1 1 0 0,0 0-1 0 0,0-1 0 0 0,0 1 1 0 0,0-1-1 0 0,0 1 1 0 0,0 0-1 0 0,0-1 1 0 0,0 1-1 0 0,0-1 0 0 0,0 1 1 0 0,1 0-1 0 0,-1-1 1 0 0,0 1-1 0 0,0-1 1 0 0,1 1-1 0 0,-1-1 0 0 0,1 1 1 0 0,-1-1-1 0 0,0 1 1 0 0,1-1-1 0 0,-1 1 1 0 0,1-1-1 0 0,-1 0 0 0 0,1 1 1 0 0,-1-1-1 0 0,1 1 1 0 0,-1-1-1 0 0,1 0 1 0 0,-1 0-1 0 0,1 1 0 0 0,0-1 1 0 0,0 0-1 0 0,92 34 3357 0 0,-17-7-638 0 0,-73-26-2662 0 0,1 1 0 0 0,0-1-1 0 0,-1 1 1 0 0,1 0 0 0 0,-1 0-1 0 0,0 0 1 0 0,1 1 0 0 0,-1-1-1 0 0,0 1 1 0 0,-1 0 0 0 0,1-1-1 0 0,0 1 1 0 0,-1 1 0 0 0,1-1 0 0 0,-1 0-1 0 0,0 0 1 0 0,2 5 0 0 0,-3-4-63 0 0,-1-1 0 0 0,1 1 0 0 0,0 0 0 0 0,-1 0 1 0 0,0 0-1 0 0,0-1 0 0 0,0 1 0 0 0,0 0 0 0 0,-1 0 1 0 0,1 0-1 0 0,-1-1 0 0 0,0 1 0 0 0,0 0 0 0 0,0-1 1 0 0,-1 1-1 0 0,1-1 0 0 0,-4 6 0 0 0,1-1-237 0 0,-1-2-1 0 0,1 1 0 0 0,-1 0 1 0 0,-1-1-1 0 0,1 0 1 0 0,-1 0-1 0 0,0 0 0 0 0,0-1 1 0 0,-9 6-1 0 0,-2-1-5852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5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1445 15 2759 0 0,'-41'-6'288'0'0,"1"1"0"0"0,-82 1-1 0 0,85 4-334 0 0,-342 18 89 0 0,0 31 636 0 0,287-37-318 0 0,11-1 855 0 0,0 3-1 0 0,-82 25 1 0 0,146-33-1131 0 0,4-2-84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3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1375 0 0,'-9'17'3798'0'0,"5"-4"-3025"0"0,2 0 0 0 0,-1 1 1 0 0,2-1-1 0 0,0 1 0 0 0,0 0 1 0 0,1-1-1 0 0,1 1 0 0 0,0 0 0 0 0,1-1 1 0 0,1 1-1 0 0,0-1 0 0 0,5 14 1 0 0,9 20 665 0 0,43 85 1 0 0,-33-69-1352 0 0,-18-39-96 0 0,1-1 1 0 0,23 39-1 0 0,-30-57 37 0 0,1 1 0 0 0,0-1 0 0 0,1 0 1 0 0,-1 0-1 0 0,1 0 0 0 0,0 0 0 0 0,0-1 0 0 0,1 0 0 0 0,-1 0 0 0 0,1 0 1 0 0,0-1-1 0 0,0 0 0 0 0,0 0 0 0 0,13 4 0 0 0,3-2 143 0 0,-1-1-1 0 0,1-1 0 0 0,0-1 1 0 0,-1-1-1 0 0,24-2 1 0 0,112-17 853 0 0,-50 4-499 0 0,23 5-186 0 0,-92 7-264 0 0,24 3 5 0 0,54-2-298 0 0,-112 1-501 0 0,-2-1-216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9:5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22 2303 0 0,'-11'-4'261'0'0,"0"0"0"0"0,0 1 0 0 0,0 0 0 0 0,-1 0-1 0 0,1 1 1 0 0,-1 1 0 0 0,1 0 0 0 0,-1 0-1 0 0,1 1 1 0 0,-1 1 0 0 0,1 0 0 0 0,-1 1-1 0 0,1 0 1 0 0,-21 6 0 0 0,1 2-80 0 0,1 1 0 0 0,0 2 0 0 0,1 1 0 0 0,-31 20-1 0 0,19-10-238 0 0,2 1-1 0 0,1 3 0 0 0,-66 60 1 0 0,102-86 50 0 0,-1 1-1 0 0,1-1 1 0 0,0 1 0 0 0,0 0 0 0 0,0 0-1 0 0,0 0 1 0 0,1 0 0 0 0,-1 0 0 0 0,1 1 0 0 0,-1-1-1 0 0,1 0 1 0 0,-1 6 0 0 0,2-7-68 0 0,9 10-169 0 0,29 35 131 0 0,-29-36-3 0 0,3-4-23 0 0,1 3 91 0 0,-7-6 12 0 0,0 1 1 0 0,1-1 0 0 0,-1 0 0 0 0,1-1 0 0 0,0 1 0 0 0,8 1-1 0 0,50 17 181 0 0,71 13 0 0 0,-100-27 73 0 0,-10-3 209 0 0,0 1 1 0 0,40 14-1 0 0,-58-11-191 0 0,-6-5-182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4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7367 0 0,'0'-1'165'0'0,"-1"0"0"0"0,1 1 0 0 0,-1-1 0 0 0,1 0 0 0 0,-1 1 0 0 0,1-1 0 0 0,-1 1 0 0 0,0-1 0 0 0,1 1 0 0 0,-1-1 0 0 0,0 1 0 0 0,0 0 0 0 0,1-1 0 0 0,-1 1 0 0 0,0 0 0 0 0,0 0-1 0 0,0-1 1 0 0,1 1 0 0 0,-1 0 0 0 0,0 0 0 0 0,0 0 0 0 0,0 0 0 0 0,1 0 0 0 0,-1 0 0 0 0,0 0 0 0 0,0 0 0 0 0,0 0 0 0 0,-1 1 0 0 0,1 0-20 0 0,0 0 0 0 0,0 0 0 0 0,0 0 0 0 0,0 0 0 0 0,0 0 0 0 0,0 0 0 0 0,0 0-1 0 0,0 1 1 0 0,0-1 0 0 0,1 0 0 0 0,-1 1 0 0 0,0-1 0 0 0,1 0 0 0 0,-1 2 0 0 0,-2 7 213 0 0,0 1-1 0 0,1-1 1 0 0,-1 13 0 0 0,3-22-291 0 0,-2 31 308 0 0,1 1 0 0 0,2-1 0 0 0,6 39 0 0 0,22 98-137 0 0,-12-79-184 0 0,8 47 24 0 0,23 146-644 0 0,-42-251-860 0 0,9 32-1 0 0,-13-62-31 0 0,-2-9-501 0 0,-2-4-2115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4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21 2759 0 0,'-3'-1'-87'0'0,"1"1"179"0"0,0-1-1 0 0,0 1 1 0 0,0 0-1 0 0,0 0 1 0 0,0 0-1 0 0,0 0 1 0 0,-1 0-1 0 0,1 0 1 0 0,0 0-1 0 0,-2 1 1 0 0,3 0 53 0 0,0 0 0 0 0,-1 0 0 0 0,1 0 0 0 0,0 0 0 0 0,0 0 1 0 0,0 0-1 0 0,1 0 0 0 0,-1 0 0 0 0,0 1 0 0 0,0-1 0 0 0,1 0 1 0 0,-1 1-1 0 0,0-1 0 0 0,1 0 0 0 0,0 1 0 0 0,-1-1 0 0 0,1 3 0 0 0,-3 6 248 0 0,2 0-1 0 0,-1 0 0 0 0,2 1 0 0 0,-1-1 1 0 0,1 1-1 0 0,1-1 0 0 0,0 0 0 0 0,0 1 1 0 0,1-1-1 0 0,4 14 0 0 0,7 15 286 0 0,20 45 1 0 0,-32-80-639 0 0,8 16 108 0 0,1 0 1 0 0,0-1-1 0 0,1 1 0 0 0,2-2 0 0 0,0 0 0 0 0,21 23 0 0 0,-28-35-111 0 0,-1-1-1 0 0,1 0 1 0 0,0-1 0 0 0,0 1 0 0 0,1-1-1 0 0,-1 0 1 0 0,1-1 0 0 0,0 1 0 0 0,13 3-1 0 0,-15-6-8 0 0,0 0-1 0 0,0 0 0 0 0,0 0 0 0 0,0-1 1 0 0,0 0-1 0 0,0 0 0 0 0,0-1 1 0 0,0 1-1 0 0,0-1 0 0 0,0 0 1 0 0,0 0-1 0 0,-1-1 0 0 0,1 1 0 0 0,0-1 1 0 0,-1 0-1 0 0,6-3 0 0 0,-2 0 83 0 0,-1 0 0 0 0,0-1 0 0 0,-1 0-1 0 0,1 0 1 0 0,-1 0 0 0 0,-1 0 0 0 0,1-1 0 0 0,-1 0-1 0 0,0-1 1 0 0,0 1 0 0 0,-1-1 0 0 0,0 0-1 0 0,4-12 1 0 0,4-12 197 0 0,-3-1 0 0 0,7-36 0 0 0,-13 55-277 0 0,32-191 786 0 0,-29 175-2244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7367 0 0,'-5'0'6159'0'0,"5"1"-6054"0"0,-1 12 2247 0 0,3 21-1674 0 0,-1-29-142 0 0,22 243 3076 0 0,19 181-2150 0 0,-40-410-1945 0 0,6 42 1578 0 0,0-32-2613 0 0,5-5-3857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18 347 5527 0 0,'-1'-1'128'0'0,"0"1"0"0"0,0 0-1 0 0,0-1 1 0 0,0 1-1 0 0,0-1 1 0 0,0 1 0 0 0,0-1-1 0 0,1 1 1 0 0,-1-1 0 0 0,0 0-1 0 0,0 1 1 0 0,0-1-1 0 0,1 0 1 0 0,-1 0 0 0 0,0 1-1 0 0,1-1 1 0 0,-1 0-1 0 0,1 0 1 0 0,-1 0 0 0 0,1 0-1 0 0,-1 0 1 0 0,1-1-1 0 0,0 1 119 0 0,0-1-1 0 0,0 1 0 0 0,0-1 0 0 0,0 0 0 0 0,1 1 0 0 0,-1-1 0 0 0,0 1 1 0 0,1-1-1 0 0,0 1 0 0 0,-1 0 0 0 0,1-1 0 0 0,0 1 0 0 0,0-1 0 0 0,-1 1 1 0 0,2-1-1 0 0,0-3 176 0 0,17-12 2542 0 0,25-16-1990 0 0,-21 18-12 0 0,27-10-42 0 0,-19 12-174 0 0,218-64 1170 0 0,-67 25-1015 0 0,-95 26-679 0 0,-48 16-126 0 0,33-7-69 0 0,-39 11 28 0 0,46-2-41 0 0,-54 7-13 0 0,38 3 0 0 0,-51-1 0 0 0,-1 0 0 0 0,1 1 0 0 0,0 1 0 0 0,0 0 0 0 0,-1 1 0 0 0,14 5 0 0 0,-19-6 0 0 0,-1 0 0 0 0,1 1 0 0 0,0 0 0 0 0,-1 0 0 0 0,0 0 0 0 0,0 1 0 0 0,0-1 0 0 0,0 1 0 0 0,-1 0 0 0 0,0 1 0 0 0,0-1 0 0 0,5 11 0 0 0,0 1 6 0 0,-2 0-1 0 0,0 1 0 0 0,-1 1 1 0 0,0-1-1 0 0,3 27 1 0 0,7 100 109 0 0,-13-105-86 0 0,10 153 215 0 0,13 124-17 0 0,-20-290-226 0 0,-4-20-114 0 0,-1-1 0 0 0,1 1-1 0 0,-1-1 1 0 0,-1 0 0 0 0,1 1-1 0 0,-2 10 1 0 0,-3-10-1464 0 0,-1-5 138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6447 0 0,'15'-3'1327'0'0,"16"-5"1430"0"0,-14 3-2412 0 0,55-10 1420 0 0,227-29 2985 0 0,-250 38-3956 0 0,67-11 1002 0 0,-28 2-1187 0 0,-47 6-72 0 0,38-9-270 0 0,-41 8-119 0 0,-17 6-108 0 0,0-1-18 0 0,-1 0 0 0 0,20-9 1 0 0,12-3-643 0 0,-39 12-250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11055 0 0,'2'1'223'0'0,"-1"-1"0"0"0,1 1 0 0 0,0-1 0 0 0,0 0 0 0 0,-1 0 0 0 0,1 0 1 0 0,0 0-1 0 0,0 0 0 0 0,-1 0 0 0 0,1-1 0 0 0,3 0 0 0 0,2 0 1776 0 0,9-3-1145 0 0,46-10 8 0 0,-46 10-74 0 0,-5-1-318 0 0,36-13-140 0 0,-35 13 197 0 0,-1-2-782 0 0,34-20 35 0 0,-33 16-143 0 0,-15 7-476 0 0,2 4 567 0 0,-6-2-1118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1839 0 0,'-1'2'145'0'0,"0"-1"-1"0"0,0 0 1 0 0,0 0-1 0 0,1 1 1 0 0,-1-1-1 0 0,1 1 0 0 0,-1-1 1 0 0,1 1-1 0 0,-1-1 1 0 0,1 1-1 0 0,0-1 0 0 0,-1 4 1 0 0,1 1 287 0 0,-8 42 1387 0 0,3 0 1 0 0,2 0 0 0 0,2 0-1 0 0,2 0 1 0 0,2 1-1 0 0,19 91 1 0 0,-17-116-1672 0 0,1-1 1 0 0,14 38-1 0 0,-18-56-1764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9671 0 0,'1'-1'424'0'0,"1"-1"96"0"0,1 1-416 0 0,2-2-104 0 0,1-1 0 0 0,-1 1 0 0 0,4-1 2072 0 0,80-35-656 0 0,7 6-120 0 0,-18 8-520 0 0,-6-1-776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4607 0 0,'-6'7'1984'0'0,"-1"1"-1"0"0,1-1 1 0 0,0 2-1 0 0,-5 10 1 0 0,-30 73 1585 0 0,24-52-2392 0 0,-45 115 98 0 0,50-120-1319 0 0,2 1 0 0 0,-9 54 0 0 0,19-69-2315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4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11055 0 0,'-1'1'87'0'0,"1"-1"-1"0"0,0 0 1 0 0,0 0-1 0 0,0 1 1 0 0,0-1-1 0 0,-1 0 0 0 0,1 0 1 0 0,0 1-1 0 0,0-1 1 0 0,0 0-1 0 0,0 0 1 0 0,0 1-1 0 0,0-1 0 0 0,0 0 1 0 0,0 0-1 0 0,0 1 1 0 0,0-1-1 0 0,0 0 1 0 0,0 1-1 0 0,0-1 0 0 0,0 0 1 0 0,0 0-1 0 0,0 1 1 0 0,0-1-1 0 0,0 0 1 0 0,0 1-1 0 0,0-1 1 0 0,1 0-1 0 0,-1 0 0 0 0,0 0 1 0 0,0 1-1 0 0,0-1 1 0 0,0 0-1 0 0,1 1 1 0 0,12 9 1471 0 0,24 11-412 0 0,-26-16-564 0 0,39 21 783 0 0,0-1-200 0 0,56 39 0 0 0,-99-59-1148 0 0,-1 0 1 0 0,0 0-1 0 0,0 0 0 0 0,-1 0 1 0 0,0 1-1 0 0,0 0 1 0 0,0 0-1 0 0,5 10 0 0 0,-8-13-16 0 0,-1 0-1 0 0,1 1 0 0 0,-1-1 0 0 0,0 0 0 0 0,0 1 0 0 0,0-1 0 0 0,0 1 0 0 0,0 0 0 0 0,-1-1 0 0 0,0 1 1 0 0,0-1-1 0 0,0 1 0 0 0,0-1 0 0 0,0 1 0 0 0,-1 0 0 0 0,0-1 0 0 0,0 1 0 0 0,0-1 0 0 0,0 1 0 0 0,-2 3 1 0 0,-2 2 41 0 0,0 1 0 0 0,-1-1 1 0 0,0-1-1 0 0,-1 1 1 0 0,0-1-1 0 0,-12 12 1 0 0,-55 40 338 0 0,13-12-245 0 0,56-43-265 0 0,-12 8-1724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5983 0 0,'2'5'1282'0'0,"0"1"0"0"0,-1-1 0 0 0,0 1 0 0 0,0 0 0 0 0,0 7 0 0 0,2 7 90 0 0,11 61 1749 0 0,23 114 300 0 0,-27-154-3147 0 0,2 0 1 0 0,27 63-1 0 0,12-19-2820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7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12895 0 0,'-2'5'576'0'0,"4"-4"112"0"0,1-1-552 0 0,1 2-136 0 0,1-1 0 0 0,1-1 0 0 0,4 0 960 0 0,68-1-336 0 0,13-10-336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25 4143 0 0,'-1'-1'198'0'0,"1"1"0"0"0,-1-1 0 0 0,1 0 0 0 0,0 1 0 0 0,-1-1 0 0 0,1 0-1 0 0,0 1 1 0 0,-1-1 0 0 0,1 0 0 0 0,0 1 0 0 0,0-1 0 0 0,0 0 0 0 0,0 0-1 0 0,0 1 1 0 0,0-1 0 0 0,0 0 0 0 0,0 0 0 0 0,0 1 0 0 0,0-1 0 0 0,0 0-1 0 0,0 0 1 0 0,1 1 0 0 0,-1-1 0 0 0,0 0 0 0 0,0 1 0 0 0,1-2 0 0 0,0 1-6 0 0,0 1 0 0 0,0-1 0 0 0,0 1 0 0 0,0-1 0 0 0,0 1 0 0 0,0 0 0 0 0,-1-1 0 0 0,1 1-1 0 0,0 0 1 0 0,0 0 0 0 0,0 0 0 0 0,0-1 0 0 0,0 1 0 0 0,0 0 0 0 0,0 0 0 0 0,2 1 0 0 0,4-1 388 0 0,-1 2 1 0 0,0-1-1 0 0,1 1 0 0 0,8 3 0 0 0,-9-3-343 0 0,0 1 0 0 0,-1-1 0 0 0,1 1 0 0 0,-1 1 1 0 0,0-1-1 0 0,0 1 0 0 0,0-1 0 0 0,-1 2 0 0 0,1-1 0 0 0,-1 0 0 0 0,6 8 0 0 0,-9-9-198 0 0,1-1 0 0 0,-1 1 0 0 0,0 0-1 0 0,0-1 1 0 0,0 1 0 0 0,-1 0 0 0 0,1-1-1 0 0,0 1 1 0 0,-1 0 0 0 0,0 0 0 0 0,0 0-1 0 0,0-1 1 0 0,0 1 0 0 0,0 0 0 0 0,0 0-1 0 0,-1 0 1 0 0,1-1 0 0 0,-1 1 0 0 0,0 0 0 0 0,0-1-1 0 0,0 1 1 0 0,0 0 0 0 0,0-1 0 0 0,-1 1-1 0 0,1-1 1 0 0,-1 0 0 0 0,-2 3 0 0 0,1-1-94 0 0,0-1 0 0 0,0 0 1 0 0,0 0-1 0 0,-1 0 0 0 0,1 0 1 0 0,-1 0-1 0 0,0-1 1 0 0,0 1-1 0 0,0-1 0 0 0,0 0 1 0 0,0-1-1 0 0,-1 1 1 0 0,-4 1-1 0 0,6-2-25 0 0,1-1 0 0 0,-1 1-1 0 0,1-1 1 0 0,-1 1 0 0 0,1-1 0 0 0,-1 0 0 0 0,1 0-1 0 0,-1 0 1 0 0,0 0 0 0 0,1-1 0 0 0,-1 1 0 0 0,1-1-1 0 0,-1 1 1 0 0,1-1 0 0 0,-1 0 0 0 0,1 0 0 0 0,0 0 0 0 0,-1 0-1 0 0,1-1 1 0 0,0 1 0 0 0,0 0 0 0 0,0-1 0 0 0,0 0-1 0 0,-4-3 1 0 0,3-2 84 0 0,9 9 89 0 0,11 9 91 0 0,-17-10-181 0 0,42 24 405 0 0,0-1-1 0 0,55 22 1 0 0,-47-23-217 0 0,-43-20-183 0 0,23 12 61 0 0,-29-14-63 0 0,0 0-1 0 0,0-1 1 0 0,0 1-1 0 0,0-1 1 0 0,0 1-1 0 0,0 0 0 0 0,0 0 1 0 0,-1 0-1 0 0,1-1 1 0 0,0 1-1 0 0,0 0 1 0 0,-1 0-1 0 0,1 0 0 0 0,-1 0 1 0 0,1 0-1 0 0,-1 0 1 0 0,1 0-1 0 0,-1 1 0 0 0,0-1 1 0 0,1 0-1 0 0,-1 0 1 0 0,0 0-1 0 0,0 2 1 0 0,0-3 3 0 0,0 1 0 0 0,-1 0 1 0 0,1 0-1 0 0,-1 0 0 0 0,1-1 1 0 0,-1 1-1 0 0,1 0 1 0 0,-1-1-1 0 0,1 1 0 0 0,-1 0 1 0 0,0-1-1 0 0,1 1 0 0 0,-1 0 1 0 0,0-1-1 0 0,1 0 1 0 0,-1 1-1 0 0,0-1 0 0 0,0 1 1 0 0,0-1-1 0 0,1 0 0 0 0,-2 1 1 0 0,-22 5 352 0 0,20-5-286 0 0,-20 4 63 0 0,-1-2 1 0 0,1-1 0 0 0,-1 0 0 0 0,0-2 0 0 0,1-1 0 0 0,-1-1 0 0 0,1-1 0 0 0,-1-1 0 0 0,1-1-1 0 0,0-1 1 0 0,-36-14 0 0 0,55 16-707 0 0,8 3-2436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10135 0 0,'-2'23'1694'0'0,"0"-1"-1"0"0,-2 1 1 0 0,-11 41-1 0 0,9-43-1444 0 0,1 1 1 0 0,0 1-1 0 0,-2 42 0 0 0,8-52-2713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7367 0 0,'-3'2'6470'0'0,"3"0"-6633"0"0,-5 80 5158 0 0,-7 0-3324 0 0,-3 34-1194 0 0,14-97-539 0 0,1-11-545 0 0,-1-1 1 0 0,0 1-1 0 0,0 0 1 0 0,-2 8-1 0 0,3-16 538 0 0,0 0 0 0 0,-1 0-1 0 0,1 0 1 0 0,0 0 0 0 0,0 0 0 0 0,-1 0 0 0 0,1 0 0 0 0,0 0 0 0 0,0 0 0 0 0,-1 0-1 0 0,1 0 1 0 0,0 0 0 0 0,0 0 0 0 0,-1 0 0 0 0,1-1 0 0 0,0 1 0 0 0,0 0 0 0 0,0 0-1 0 0,-1 0 1 0 0,1 0 0 0 0,0 0 0 0 0,0-1 0 0 0,0 1 0 0 0,0 0 0 0 0,-1 0-1 0 0,1 0 1 0 0,0-1 0 0 0,0 1 0 0 0,0 0 0 0 0,0 0 0 0 0,0 0 0 0 0,0-1 0 0 0,-1 1-1 0 0,1 0 1 0 0,0 0 0 0 0,0-1 0 0 0,0 1 0 0 0,0 0 0 0 0,0 0 0 0 0,0 0-1 0 0,0-1 1 0 0,0 1 0 0 0,0-1 0 0 0,-5-12-162 0 0,3 8 293 0 0,1-7-127 0 0,13-10 1282 0 0,18-23-950 0 0,-22 34 582 0 0,2 7-623 0 0,32-13-24 0 0,-39 17-151 0 0,0-1-1 0 0,-1 1 0 0 0,1-1 0 0 0,0 1 1 0 0,-1 0-1 0 0,1 0 0 0 0,0 0 1 0 0,0 0-1 0 0,-1 0 0 0 0,1 1 1 0 0,0-1-1 0 0,-1 1 0 0 0,1 0 1 0 0,0 0-1 0 0,-1 0 0 0 0,1 0 0 0 0,-1 0 1 0 0,1 0-1 0 0,-1 1 0 0 0,0-1 1 0 0,0 1-1 0 0,1 0 0 0 0,2 3 1 0 0,-4-4-26 0 0,1 0 1 0 0,-1 1 0 0 0,0-1 0 0 0,0 0 0 0 0,0 1 0 0 0,0 0-1 0 0,0-1 1 0 0,0 1 0 0 0,0-1 0 0 0,0 1 0 0 0,-1 0 0 0 0,1 0-1 0 0,-1 0 1 0 0,1-1 0 0 0,-1 1 0 0 0,0 0 0 0 0,1 0 0 0 0,-1 0-1 0 0,0 0 1 0 0,0-1 0 0 0,-1 1 0 0 0,1 0 0 0 0,0 0-1 0 0,-1 0 1 0 0,1 0 0 0 0,-1-1 0 0 0,1 1 0 0 0,-1 0 0 0 0,0 0-1 0 0,-1 2 1 0 0,-3 2 36 0 0,-1 0 1 0 0,0 0-1 0 0,0-1 0 0 0,-1 0 1 0 0,0 0-1 0 0,0 0 0 0 0,0-1 0 0 0,0 0 1 0 0,-15 6-1 0 0,-2-1-49 0 0,-47 12-1 0 0,65-20-58 0 0,4 0 2 0 0,-1 0-1 0 0,0 0 0 0 0,1 0 1 0 0,-1-1-1 0 0,0 1 0 0 0,1-1 1 0 0,-1 0-1 0 0,0 0 1 0 0,0 0-1 0 0,1 0 0 0 0,-1-1 1 0 0,0 1-1 0 0,-4-2 1 0 0,5 0-590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46 2303 0 0,'-23'-8'666'0'0,"17"2"2960"0"0,12 5 176 0 0,21 1-1424 0 0,39 2 1550 0 0,-17-2-2632 0 0,4-4-585 0 0,-8 0-430 0 0,-32 2-327 0 0,-2 1-96 0 0,0 0 1 0 0,0-1-1 0 0,0 0 1 0 0,-1-1-1 0 0,12-5 0 0 0,-10 2-906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11519 0 0,'24'13'4013'0'0,"18"8"-2172"0"0,-26-8-1036 0 0,-1 1 0 0 0,26 28 1 0 0,-35-34-684 0 0,1-1 0 0 0,-1 2 1 0 0,-1-1-1 0 0,0 1 0 0 0,0 0 1 0 0,0 0-1 0 0,5 16 0 0 0,-10-21-116 0 0,1-1 0 0 0,-1 0 0 0 0,0 0 0 0 0,0 0 0 0 0,0 1 0 0 0,-1-1-1 0 0,1 0 1 0 0,-1 0 0 0 0,1 0 0 0 0,-1 0 0 0 0,0 0 0 0 0,0 0 0 0 0,0 0 0 0 0,-1 0 0 0 0,1 0-1 0 0,-1 0 1 0 0,0-1 0 0 0,1 1 0 0 0,-1-1 0 0 0,-1 1 0 0 0,1-1 0 0 0,0 1 0 0 0,0-1 0 0 0,-5 3 0 0 0,2-2-45 0 0,1 1 1 0 0,-1-1 0 0 0,1-1 0 0 0,-1 1 0 0 0,0-1-1 0 0,0 1 1 0 0,0-2 0 0 0,0 1 0 0 0,0 0 0 0 0,0-1 0 0 0,-1 0-1 0 0,1 0 1 0 0,0-1 0 0 0,-7 1 0 0 0,11-1-36 0 0,0 0 1 0 0,0 0 0 0 0,0-1-1 0 0,-1 1 1 0 0,1 0-1 0 0,0 0 1 0 0,0-1 0 0 0,0 1-1 0 0,0 0 1 0 0,0-1-1 0 0,1 1 1 0 0,-1-1-1 0 0,0 1 1 0 0,0-1 0 0 0,-1 0-1 0 0,-3-5-998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79 5527 0 0,'-1'-1'184'0'0,"1"0"0"0"0,-1 0 1 0 0,1 0-1 0 0,-1-1 0 0 0,1 1 0 0 0,-1 0 0 0 0,1 0 0 0 0,0-1 0 0 0,-1 1 0 0 0,1 0 0 0 0,0-1 0 0 0,0 1 0 0 0,0 0 0 0 0,0 0 0 0 0,0-1 0 0 0,0 1 0 0 0,1 0 0 0 0,-1-2 0 0 0,6-26 2511 0 0,-6 28-2537 0 0,1-1 1 0 0,-1 1-1 0 0,1 0 0 0 0,-1-1 0 0 0,1 1 0 0 0,0 0 0 0 0,0 0 0 0 0,-1-1 0 0 0,1 1 0 0 0,0 0 0 0 0,0 0 0 0 0,0 0 0 0 0,0 0 1 0 0,0 0-1 0 0,1 0 0 0 0,-1 1 0 0 0,0-1 0 0 0,0 0 0 0 0,1 0 0 0 0,-1 1 0 0 0,0-1 0 0 0,3 0 0 0 0,-2 1 12 0 0,1 0 1 0 0,-1 0-1 0 0,1 0 0 0 0,-1 0 0 0 0,1 0 0 0 0,-1 0 0 0 0,1 1 0 0 0,-1-1 0 0 0,1 1 0 0 0,-1 0 0 0 0,0 0 0 0 0,3 1 0 0 0,4 3 176 0 0,0 0-1 0 0,0 0 1 0 0,-1 1-1 0 0,0 1 1 0 0,11 10-1 0 0,-14-11-250 0 0,1 0-1 0 0,-1 0 0 0 0,0 1 1 0 0,-1 0-1 0 0,1 0 1 0 0,-1 0-1 0 0,-1 0 1 0 0,1 1-1 0 0,-1-1 0 0 0,4 16 1 0 0,-7-20-105 0 0,1 0 0 0 0,-1 0 0 0 0,1 1 0 0 0,-1-1 0 0 0,0 0 0 0 0,0 0 0 0 0,0 0 0 0 0,-1 0 0 0 0,1 0 0 0 0,-1 0 0 0 0,0 0 0 0 0,1 0 0 0 0,-1 0 0 0 0,-1 0 0 0 0,1 0 0 0 0,0 0 0 0 0,-1-1 0 0 0,1 1 0 0 0,-1 0 0 0 0,0-1 0 0 0,0 0 0 0 0,0 1 0 0 0,0-1 0 0 0,0 0 0 0 0,-1 0 0 0 0,1 0 0 0 0,-1 0 0 0 0,1 0 0 0 0,-1-1 0 0 0,0 1 0 0 0,-5 1 0 0 0,3-1-161 0 0,0 0 1 0 0,0-1-1 0 0,-1 1 0 0 0,1-1 1 0 0,0-1-1 0 0,0 1 0 0 0,-1-1 1 0 0,1 0-1 0 0,-9 0 0 0 0,-47-13-1591 0 0,54 12 1740 0 0,84 17 4229 0 0,-22-5-3644 0 0,54 19 0 0 0,-53-13-2237 0 0,-37-12-5677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2303 0 0,'-1'23'10442'0'0,"0"7"-4604"0"0,-2 21-3024 0 0,5 74-2602 0 0,-1-112-799 0 0,2-2-228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1T05:08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9215 0 0,'-3'3'221'0'0,"0"0"-1"0"0,0 0 0 0 0,1 0 1 0 0,-1 0-1 0 0,1 0 0 0 0,0 1 1 0 0,0-1-1 0 0,0 1 0 0 0,0-1 0 0 0,0 1 1 0 0,1 0-1 0 0,-2 5 0 0 0,-11 55 2115 0 0,10-45-2060 0 0,-25 146 2169 0 0,26-138-2183 0 0,1 0 0 0 0,2 0 0 0 0,0 1 0 0 0,6 30 0 0 0,-6-58-257 0 0,0 3 14 0 0,0 0-1 0 0,0 0 1 0 0,1 0 0 0 0,-1 0-1 0 0,1 0 1 0 0,0-1 0 0 0,0 1-1 0 0,0 0 1 0 0,0-1 0 0 0,1 1-1 0 0,-1 0 1 0 0,1-1 0 0 0,0 1 0 0 0,3 3-1 0 0,4-37-2101 0 0,2-14 683 0 0,-2 36 1469 0 0,26-26 75 0 0,-35 34-113 0 0,1 0 1 0 0,0 1-1 0 0,0-1 1 0 0,0 0 0 0 0,1 1-1 0 0,-1-1 1 0 0,0 0 0 0 0,0 1-1 0 0,0-1 1 0 0,0 1-1 0 0,1 0 1 0 0,-1-1 0 0 0,0 1-1 0 0,0 0 1 0 0,1 0-1 0 0,-1 0 1 0 0,0 0 0 0 0,0 0-1 0 0,1 0 1 0 0,-1 0 0 0 0,0 0-1 0 0,0 0 1 0 0,1 1-1 0 0,-1-1 1 0 0,0 0 0 0 0,0 1-1 0 0,0-1 1 0 0,1 1-1 0 0,0 1 1 0 0,1 0 158 0 0,0 0 0 0 0,0 0 1 0 0,0 1-1 0 0,0-1 0 0 0,-1 1 0 0 0,4 4 0 0 0,-3-3-48 0 0,0-1 0 0 0,-1 1 0 0 0,1 0 0 0 0,-1 0 0 0 0,0 1 0 0 0,0-1-1 0 0,-1 0 1 0 0,1 1 0 0 0,-1-1 0 0 0,0 1 0 0 0,0-1 0 0 0,0 1 0 0 0,-1-1 0 0 0,0 1 0 0 0,0 8 0 0 0,0-10-68 0 0,-1 0 0 0 0,0 0 1 0 0,0 0-1 0 0,0 0 0 0 0,0 0 1 0 0,0 0-1 0 0,-1 0 0 0 0,1-1 1 0 0,-1 1-1 0 0,0-1 0 0 0,0 1 1 0 0,0-1-1 0 0,0 1 0 0 0,0-1 1 0 0,0 0-1 0 0,0 0 0 0 0,-1 0 1 0 0,1-1-1 0 0,-1 1 0 0 0,0 0 1 0 0,1-1-1 0 0,-1 0 0 0 0,0 1 1 0 0,-5 0-1 0 0,-3 1 10 0 0,1-1 0 0 0,-1 0 0 0 0,0-1 0 0 0,1 0 0 0 0,-17-1 0 0 0,-13 0-534 0 0,29 1-24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.xml"/><Relationship Id="rId117" Type="http://schemas.openxmlformats.org/officeDocument/2006/relationships/image" Target="../media/image178.png"/><Relationship Id="rId21" Type="http://schemas.openxmlformats.org/officeDocument/2006/relationships/image" Target="../media/image130.png"/><Relationship Id="rId42" Type="http://schemas.openxmlformats.org/officeDocument/2006/relationships/customXml" Target="../ink/ink126.xml"/><Relationship Id="rId47" Type="http://schemas.openxmlformats.org/officeDocument/2006/relationships/image" Target="../media/image143.png"/><Relationship Id="rId63" Type="http://schemas.openxmlformats.org/officeDocument/2006/relationships/image" Target="../media/image151.png"/><Relationship Id="rId68" Type="http://schemas.openxmlformats.org/officeDocument/2006/relationships/customXml" Target="../ink/ink139.xml"/><Relationship Id="rId84" Type="http://schemas.openxmlformats.org/officeDocument/2006/relationships/customXml" Target="../ink/ink147.xml"/><Relationship Id="rId89" Type="http://schemas.openxmlformats.org/officeDocument/2006/relationships/image" Target="../media/image164.png"/><Relationship Id="rId112" Type="http://schemas.openxmlformats.org/officeDocument/2006/relationships/customXml" Target="../ink/ink161.xml"/><Relationship Id="rId16" Type="http://schemas.openxmlformats.org/officeDocument/2006/relationships/customXml" Target="../ink/ink113.xml"/><Relationship Id="rId107" Type="http://schemas.openxmlformats.org/officeDocument/2006/relationships/image" Target="../media/image173.png"/><Relationship Id="rId11" Type="http://schemas.openxmlformats.org/officeDocument/2006/relationships/image" Target="../media/image125.png"/><Relationship Id="rId32" Type="http://schemas.openxmlformats.org/officeDocument/2006/relationships/customXml" Target="../ink/ink121.xml"/><Relationship Id="rId37" Type="http://schemas.openxmlformats.org/officeDocument/2006/relationships/image" Target="../media/image138.png"/><Relationship Id="rId53" Type="http://schemas.openxmlformats.org/officeDocument/2006/relationships/image" Target="../media/image146.png"/><Relationship Id="rId58" Type="http://schemas.openxmlformats.org/officeDocument/2006/relationships/customXml" Target="../ink/ink134.xml"/><Relationship Id="rId74" Type="http://schemas.openxmlformats.org/officeDocument/2006/relationships/customXml" Target="../ink/ink142.xml"/><Relationship Id="rId79" Type="http://schemas.openxmlformats.org/officeDocument/2006/relationships/image" Target="../media/image159.png"/><Relationship Id="rId102" Type="http://schemas.openxmlformats.org/officeDocument/2006/relationships/customXml" Target="../ink/ink156.xml"/><Relationship Id="rId5" Type="http://schemas.openxmlformats.org/officeDocument/2006/relationships/image" Target="../media/image122.png"/><Relationship Id="rId90" Type="http://schemas.openxmlformats.org/officeDocument/2006/relationships/customXml" Target="../ink/ink150.xml"/><Relationship Id="rId95" Type="http://schemas.openxmlformats.org/officeDocument/2006/relationships/image" Target="../media/image167.png"/><Relationship Id="rId22" Type="http://schemas.openxmlformats.org/officeDocument/2006/relationships/customXml" Target="../ink/ink116.xml"/><Relationship Id="rId27" Type="http://schemas.openxmlformats.org/officeDocument/2006/relationships/image" Target="../media/image133.png"/><Relationship Id="rId43" Type="http://schemas.openxmlformats.org/officeDocument/2006/relationships/image" Target="../media/image141.png"/><Relationship Id="rId48" Type="http://schemas.openxmlformats.org/officeDocument/2006/relationships/customXml" Target="../ink/ink129.xml"/><Relationship Id="rId64" Type="http://schemas.openxmlformats.org/officeDocument/2006/relationships/customXml" Target="../ink/ink137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80" Type="http://schemas.openxmlformats.org/officeDocument/2006/relationships/customXml" Target="../ink/ink145.xml"/><Relationship Id="rId85" Type="http://schemas.openxmlformats.org/officeDocument/2006/relationships/image" Target="../media/image162.png"/><Relationship Id="rId12" Type="http://schemas.openxmlformats.org/officeDocument/2006/relationships/customXml" Target="../ink/ink111.xml"/><Relationship Id="rId17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customXml" Target="../ink/ink124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08" Type="http://schemas.openxmlformats.org/officeDocument/2006/relationships/customXml" Target="../ink/ink159.xml"/><Relationship Id="rId54" Type="http://schemas.openxmlformats.org/officeDocument/2006/relationships/customXml" Target="../ink/ink132.xml"/><Relationship Id="rId70" Type="http://schemas.openxmlformats.org/officeDocument/2006/relationships/customXml" Target="../ink/ink140.xml"/><Relationship Id="rId75" Type="http://schemas.openxmlformats.org/officeDocument/2006/relationships/image" Target="../media/image157.png"/><Relationship Id="rId91" Type="http://schemas.openxmlformats.org/officeDocument/2006/relationships/image" Target="../media/image165.png"/><Relationship Id="rId96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23" Type="http://schemas.openxmlformats.org/officeDocument/2006/relationships/image" Target="../media/image131.png"/><Relationship Id="rId28" Type="http://schemas.openxmlformats.org/officeDocument/2006/relationships/customXml" Target="../ink/ink119.xml"/><Relationship Id="rId49" Type="http://schemas.openxmlformats.org/officeDocument/2006/relationships/image" Target="../media/image144.png"/><Relationship Id="rId114" Type="http://schemas.openxmlformats.org/officeDocument/2006/relationships/customXml" Target="../ink/ink162.xml"/><Relationship Id="rId10" Type="http://schemas.openxmlformats.org/officeDocument/2006/relationships/customXml" Target="../ink/ink110.xml"/><Relationship Id="rId31" Type="http://schemas.openxmlformats.org/officeDocument/2006/relationships/image" Target="../media/image135.png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152.png"/><Relationship Id="rId73" Type="http://schemas.openxmlformats.org/officeDocument/2006/relationships/image" Target="../media/image156.png"/><Relationship Id="rId78" Type="http://schemas.openxmlformats.org/officeDocument/2006/relationships/customXml" Target="../ink/ink144.xml"/><Relationship Id="rId81" Type="http://schemas.openxmlformats.org/officeDocument/2006/relationships/image" Target="../media/image160.png"/><Relationship Id="rId86" Type="http://schemas.openxmlformats.org/officeDocument/2006/relationships/customXml" Target="../ink/ink148.xml"/><Relationship Id="rId94" Type="http://schemas.openxmlformats.org/officeDocument/2006/relationships/customXml" Target="../ink/ink152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4" Type="http://schemas.openxmlformats.org/officeDocument/2006/relationships/customXml" Target="../ink/ink107.xml"/><Relationship Id="rId9" Type="http://schemas.openxmlformats.org/officeDocument/2006/relationships/image" Target="../media/image124.png"/><Relationship Id="rId13" Type="http://schemas.openxmlformats.org/officeDocument/2006/relationships/image" Target="../media/image126.png"/><Relationship Id="rId18" Type="http://schemas.openxmlformats.org/officeDocument/2006/relationships/customXml" Target="../ink/ink114.xml"/><Relationship Id="rId39" Type="http://schemas.openxmlformats.org/officeDocument/2006/relationships/image" Target="../media/image139.png"/><Relationship Id="rId109" Type="http://schemas.openxmlformats.org/officeDocument/2006/relationships/image" Target="../media/image174.png"/><Relationship Id="rId34" Type="http://schemas.openxmlformats.org/officeDocument/2006/relationships/customXml" Target="../ink/ink122.xml"/><Relationship Id="rId50" Type="http://schemas.openxmlformats.org/officeDocument/2006/relationships/customXml" Target="../ink/ink130.xml"/><Relationship Id="rId55" Type="http://schemas.openxmlformats.org/officeDocument/2006/relationships/image" Target="../media/image147.png"/><Relationship Id="rId76" Type="http://schemas.openxmlformats.org/officeDocument/2006/relationships/customXml" Target="../ink/ink143.xml"/><Relationship Id="rId97" Type="http://schemas.openxmlformats.org/officeDocument/2006/relationships/image" Target="../media/image168.png"/><Relationship Id="rId104" Type="http://schemas.openxmlformats.org/officeDocument/2006/relationships/customXml" Target="../ink/ink157.xml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92" Type="http://schemas.openxmlformats.org/officeDocument/2006/relationships/customXml" Target="../ink/ink151.xml"/><Relationship Id="rId2" Type="http://schemas.openxmlformats.org/officeDocument/2006/relationships/customXml" Target="../ink/ink106.xml"/><Relationship Id="rId29" Type="http://schemas.openxmlformats.org/officeDocument/2006/relationships/image" Target="../media/image134.png"/><Relationship Id="rId24" Type="http://schemas.openxmlformats.org/officeDocument/2006/relationships/customXml" Target="../ink/ink117.xml"/><Relationship Id="rId40" Type="http://schemas.openxmlformats.org/officeDocument/2006/relationships/customXml" Target="../ink/ink125.xml"/><Relationship Id="rId45" Type="http://schemas.openxmlformats.org/officeDocument/2006/relationships/image" Target="../media/image142.png"/><Relationship Id="rId66" Type="http://schemas.openxmlformats.org/officeDocument/2006/relationships/customXml" Target="../ink/ink138.xml"/><Relationship Id="rId87" Type="http://schemas.openxmlformats.org/officeDocument/2006/relationships/image" Target="../media/image163.png"/><Relationship Id="rId110" Type="http://schemas.openxmlformats.org/officeDocument/2006/relationships/customXml" Target="../ink/ink160.xml"/><Relationship Id="rId115" Type="http://schemas.openxmlformats.org/officeDocument/2006/relationships/image" Target="../media/image177.png"/><Relationship Id="rId61" Type="http://schemas.openxmlformats.org/officeDocument/2006/relationships/image" Target="../media/image150.png"/><Relationship Id="rId82" Type="http://schemas.openxmlformats.org/officeDocument/2006/relationships/customXml" Target="../ink/ink146.xml"/><Relationship Id="rId19" Type="http://schemas.openxmlformats.org/officeDocument/2006/relationships/image" Target="../media/image129.png"/><Relationship Id="rId14" Type="http://schemas.openxmlformats.org/officeDocument/2006/relationships/customXml" Target="../ink/ink112.xml"/><Relationship Id="rId30" Type="http://schemas.openxmlformats.org/officeDocument/2006/relationships/customXml" Target="../ink/ink120.xml"/><Relationship Id="rId35" Type="http://schemas.openxmlformats.org/officeDocument/2006/relationships/image" Target="../media/image137.png"/><Relationship Id="rId56" Type="http://schemas.openxmlformats.org/officeDocument/2006/relationships/customXml" Target="../ink/ink133.xml"/><Relationship Id="rId77" Type="http://schemas.openxmlformats.org/officeDocument/2006/relationships/image" Target="../media/image158.png"/><Relationship Id="rId100" Type="http://schemas.openxmlformats.org/officeDocument/2006/relationships/customXml" Target="../ink/ink155.xml"/><Relationship Id="rId105" Type="http://schemas.openxmlformats.org/officeDocument/2006/relationships/image" Target="../media/image172.png"/><Relationship Id="rId8" Type="http://schemas.openxmlformats.org/officeDocument/2006/relationships/customXml" Target="../ink/ink109.xml"/><Relationship Id="rId51" Type="http://schemas.openxmlformats.org/officeDocument/2006/relationships/image" Target="../media/image145.png"/><Relationship Id="rId72" Type="http://schemas.openxmlformats.org/officeDocument/2006/relationships/customXml" Target="../ink/ink141.xml"/><Relationship Id="rId93" Type="http://schemas.openxmlformats.org/officeDocument/2006/relationships/image" Target="../media/image166.png"/><Relationship Id="rId98" Type="http://schemas.openxmlformats.org/officeDocument/2006/relationships/customXml" Target="../ink/ink154.xml"/><Relationship Id="rId3" Type="http://schemas.openxmlformats.org/officeDocument/2006/relationships/image" Target="../media/image121.png"/><Relationship Id="rId25" Type="http://schemas.openxmlformats.org/officeDocument/2006/relationships/image" Target="../media/image132.png"/><Relationship Id="rId46" Type="http://schemas.openxmlformats.org/officeDocument/2006/relationships/customXml" Target="../ink/ink128.xml"/><Relationship Id="rId67" Type="http://schemas.openxmlformats.org/officeDocument/2006/relationships/image" Target="../media/image153.png"/><Relationship Id="rId116" Type="http://schemas.openxmlformats.org/officeDocument/2006/relationships/customXml" Target="../ink/ink163.xml"/><Relationship Id="rId20" Type="http://schemas.openxmlformats.org/officeDocument/2006/relationships/customXml" Target="../ink/ink115.xml"/><Relationship Id="rId41" Type="http://schemas.openxmlformats.org/officeDocument/2006/relationships/image" Target="../media/image140.png"/><Relationship Id="rId62" Type="http://schemas.openxmlformats.org/officeDocument/2006/relationships/customXml" Target="../ink/ink136.xml"/><Relationship Id="rId83" Type="http://schemas.openxmlformats.org/officeDocument/2006/relationships/image" Target="../media/image161.png"/><Relationship Id="rId88" Type="http://schemas.openxmlformats.org/officeDocument/2006/relationships/customXml" Target="../ink/ink149.xml"/><Relationship Id="rId111" Type="http://schemas.openxmlformats.org/officeDocument/2006/relationships/image" Target="../media/image175.png"/><Relationship Id="rId15" Type="http://schemas.openxmlformats.org/officeDocument/2006/relationships/image" Target="../media/image127.png"/><Relationship Id="rId36" Type="http://schemas.openxmlformats.org/officeDocument/2006/relationships/customXml" Target="../ink/ink123.xml"/><Relationship Id="rId57" Type="http://schemas.openxmlformats.org/officeDocument/2006/relationships/image" Target="../media/image148.png"/><Relationship Id="rId106" Type="http://schemas.openxmlformats.org/officeDocument/2006/relationships/customXml" Target="../ink/ink1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9.xml"/><Relationship Id="rId41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0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3.xml"/><Relationship Id="rId40" Type="http://schemas.openxmlformats.org/officeDocument/2006/relationships/image" Target="../media/image28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image" Target="../media/image10.png"/><Relationship Id="rId9" Type="http://schemas.openxmlformats.org/officeDocument/2006/relationships/customXml" Target="../ink/ink9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8.xml"/><Relationship Id="rId30" Type="http://schemas.openxmlformats.org/officeDocument/2006/relationships/image" Target="../media/image23.png"/><Relationship Id="rId35" Type="http://schemas.openxmlformats.org/officeDocument/2006/relationships/customXml" Target="../ink/ink22.xml"/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7" Type="http://schemas.openxmlformats.org/officeDocument/2006/relationships/customXml" Target="../ink/ink28.xml"/><Relationship Id="rId2" Type="http://schemas.openxmlformats.org/officeDocument/2006/relationships/image" Target="../media/image30.gif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customXml" Target="../ink/ink39.xml"/><Relationship Id="rId4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30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43.xml"/><Relationship Id="rId40" Type="http://schemas.openxmlformats.org/officeDocument/2006/relationships/image" Target="../media/image50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" Type="http://schemas.openxmlformats.org/officeDocument/2006/relationships/image" Target="../media/image32.png"/><Relationship Id="rId9" Type="http://schemas.openxmlformats.org/officeDocument/2006/relationships/customXml" Target="../ink/ink29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8.xml"/><Relationship Id="rId30" Type="http://schemas.openxmlformats.org/officeDocument/2006/relationships/image" Target="../media/image45.png"/><Relationship Id="rId35" Type="http://schemas.openxmlformats.org/officeDocument/2006/relationships/customXml" Target="../ink/ink42.xml"/><Relationship Id="rId8" Type="http://schemas.openxmlformats.org/officeDocument/2006/relationships/image" Target="../media/image34.png"/><Relationship Id="rId3" Type="http://schemas.openxmlformats.org/officeDocument/2006/relationships/customXml" Target="../ink/ink26.xml"/><Relationship Id="rId12" Type="http://schemas.openxmlformats.org/officeDocument/2006/relationships/image" Target="../media/image36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../media/image65.png"/><Relationship Id="rId42" Type="http://schemas.openxmlformats.org/officeDocument/2006/relationships/customXml" Target="../ink/ink63.xml"/><Relationship Id="rId47" Type="http://schemas.openxmlformats.org/officeDocument/2006/relationships/image" Target="../media/image78.png"/><Relationship Id="rId63" Type="http://schemas.openxmlformats.org/officeDocument/2006/relationships/image" Target="../media/image86.png"/><Relationship Id="rId68" Type="http://schemas.openxmlformats.org/officeDocument/2006/relationships/customXml" Target="../ink/ink76.xml"/><Relationship Id="rId16" Type="http://schemas.openxmlformats.org/officeDocument/2006/relationships/customXml" Target="../ink/ink50.xml"/><Relationship Id="rId11" Type="http://schemas.openxmlformats.org/officeDocument/2006/relationships/image" Target="../media/image60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73.png"/><Relationship Id="rId40" Type="http://schemas.openxmlformats.org/officeDocument/2006/relationships/customXml" Target="../ink/ink62.xml"/><Relationship Id="rId45" Type="http://schemas.openxmlformats.org/officeDocument/2006/relationships/image" Target="../media/image77.png"/><Relationship Id="rId53" Type="http://schemas.openxmlformats.org/officeDocument/2006/relationships/image" Target="../media/image81.png"/><Relationship Id="rId58" Type="http://schemas.openxmlformats.org/officeDocument/2006/relationships/customXml" Target="../ink/ink71.xml"/><Relationship Id="rId66" Type="http://schemas.openxmlformats.org/officeDocument/2006/relationships/customXml" Target="../ink/ink75.xml"/><Relationship Id="rId74" Type="http://schemas.openxmlformats.org/officeDocument/2006/relationships/customXml" Target="../ink/ink79.xml"/><Relationship Id="rId5" Type="http://schemas.openxmlformats.org/officeDocument/2006/relationships/image" Target="../media/image56.png"/><Relationship Id="rId61" Type="http://schemas.openxmlformats.org/officeDocument/2006/relationships/image" Target="../media/image85.png"/><Relationship Id="rId19" Type="http://schemas.openxmlformats.org/officeDocument/2006/relationships/image" Target="../media/image64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68.png"/><Relationship Id="rId30" Type="http://schemas.openxmlformats.org/officeDocument/2006/relationships/customXml" Target="../ink/ink57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89.png"/><Relationship Id="rId77" Type="http://schemas.openxmlformats.org/officeDocument/2006/relationships/image" Target="../media/image93.png"/><Relationship Id="rId8" Type="http://schemas.openxmlformats.org/officeDocument/2006/relationships/customXml" Target="../ink/ink46.xml"/><Relationship Id="rId51" Type="http://schemas.openxmlformats.org/officeDocument/2006/relationships/image" Target="../media/image80.png"/><Relationship Id="rId72" Type="http://schemas.openxmlformats.org/officeDocument/2006/relationships/customXml" Target="../ink/ink78.xml"/><Relationship Id="rId3" Type="http://schemas.openxmlformats.org/officeDocument/2006/relationships/image" Target="../media/image54.png"/><Relationship Id="rId12" Type="http://schemas.openxmlformats.org/officeDocument/2006/relationships/customXml" Target="../ink/ink48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52.xml"/><Relationship Id="rId41" Type="http://schemas.openxmlformats.org/officeDocument/2006/relationships/image" Target="../media/image75.png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79.png"/><Relationship Id="rId57" Type="http://schemas.openxmlformats.org/officeDocument/2006/relationships/image" Target="../media/image83.png"/><Relationship Id="rId10" Type="http://schemas.openxmlformats.org/officeDocument/2006/relationships/customXml" Target="../ink/ink47.xml"/><Relationship Id="rId31" Type="http://schemas.openxmlformats.org/officeDocument/2006/relationships/image" Target="../media/image70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51.xml"/><Relationship Id="rId39" Type="http://schemas.openxmlformats.org/officeDocument/2006/relationships/image" Target="../media/image74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82.png"/><Relationship Id="rId76" Type="http://schemas.openxmlformats.org/officeDocument/2006/relationships/customXml" Target="../ink/ink80.xml"/><Relationship Id="rId7" Type="http://schemas.openxmlformats.org/officeDocument/2006/relationships/image" Target="../media/image58.png"/><Relationship Id="rId71" Type="http://schemas.openxmlformats.org/officeDocument/2006/relationships/image" Target="../media/image90.png"/><Relationship Id="rId2" Type="http://schemas.openxmlformats.org/officeDocument/2006/relationships/image" Target="../media/image53.png"/><Relationship Id="rId29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113.png"/><Relationship Id="rId21" Type="http://schemas.openxmlformats.org/officeDocument/2006/relationships/image" Target="../media/image104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117.png"/><Relationship Id="rId50" Type="http://schemas.openxmlformats.org/officeDocument/2006/relationships/customXml" Target="../ink/ink104.xml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6" Type="http://schemas.openxmlformats.org/officeDocument/2006/relationships/customXml" Target="../ink/ink87.xml"/><Relationship Id="rId29" Type="http://schemas.openxmlformats.org/officeDocument/2006/relationships/image" Target="../media/image108.png"/><Relationship Id="rId11" Type="http://schemas.openxmlformats.org/officeDocument/2006/relationships/image" Target="../media/image99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12.png"/><Relationship Id="rId40" Type="http://schemas.openxmlformats.org/officeDocument/2006/relationships/customXml" Target="../ink/ink99.xml"/><Relationship Id="rId45" Type="http://schemas.openxmlformats.org/officeDocument/2006/relationships/image" Target="../media/image116.png"/><Relationship Id="rId53" Type="http://schemas.openxmlformats.org/officeDocument/2006/relationships/image" Target="../media/image120.png"/><Relationship Id="rId5" Type="http://schemas.openxmlformats.org/officeDocument/2006/relationships/image" Target="../media/image96.png"/><Relationship Id="rId10" Type="http://schemas.openxmlformats.org/officeDocument/2006/relationships/customXml" Target="../ink/ink84.xml"/><Relationship Id="rId19" Type="http://schemas.openxmlformats.org/officeDocument/2006/relationships/image" Target="../media/image103.png"/><Relationship Id="rId31" Type="http://schemas.openxmlformats.org/officeDocument/2006/relationships/image" Target="../media/image109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4" Type="http://schemas.openxmlformats.org/officeDocument/2006/relationships/customXml" Target="../ink/ink81.xml"/><Relationship Id="rId9" Type="http://schemas.openxmlformats.org/officeDocument/2006/relationships/image" Target="../media/image98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107.png"/><Relationship Id="rId30" Type="http://schemas.openxmlformats.org/officeDocument/2006/relationships/customXml" Target="../ink/ink94.xml"/><Relationship Id="rId35" Type="http://schemas.openxmlformats.org/officeDocument/2006/relationships/image" Target="../media/image111.png"/><Relationship Id="rId43" Type="http://schemas.openxmlformats.org/officeDocument/2006/relationships/image" Target="../media/image115.png"/><Relationship Id="rId48" Type="http://schemas.openxmlformats.org/officeDocument/2006/relationships/customXml" Target="../ink/ink103.xml"/><Relationship Id="rId8" Type="http://schemas.openxmlformats.org/officeDocument/2006/relationships/customXml" Target="../ink/ink83.xml"/><Relationship Id="rId51" Type="http://schemas.openxmlformats.org/officeDocument/2006/relationships/image" Target="../media/image119.png"/><Relationship Id="rId3" Type="http://schemas.openxmlformats.org/officeDocument/2006/relationships/image" Target="../media/image95.png"/><Relationship Id="rId12" Type="http://schemas.openxmlformats.org/officeDocument/2006/relationships/customXml" Target="../ink/ink85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0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20" Type="http://schemas.openxmlformats.org/officeDocument/2006/relationships/customXml" Target="../ink/ink89.xml"/><Relationship Id="rId41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CIM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23ABA-D615-9A09-5A30-D2A58BBE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 Comparison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9B88E64-6316-8406-D582-FB93B3612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67714"/>
              </p:ext>
            </p:extLst>
          </p:nvPr>
        </p:nvGraphicFramePr>
        <p:xfrm>
          <a:off x="457200" y="1600200"/>
          <a:ext cx="8229600" cy="492514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1626910919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3413717379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522944346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1629752550"/>
                    </a:ext>
                  </a:extLst>
                </a:gridCol>
              </a:tblGrid>
              <a:tr h="43987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2021/Analog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2023/Analog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2022/Digital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834131"/>
                  </a:ext>
                </a:extLst>
              </a:tr>
              <a:tr h="1495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Throughput</a:t>
                      </a:r>
                    </a:p>
                    <a:p>
                      <a:pPr algn="ctr"/>
                      <a:r>
                        <a:rPr lang="en-US" altLang="zh-TW" dirty="0"/>
                        <a:t>TOPS</a:t>
                      </a:r>
                    </a:p>
                    <a:p>
                      <a:pPr algn="ctr"/>
                      <a:r>
                        <a:rPr lang="en-US" altLang="zh-TW" dirty="0"/>
                        <a:t>(1b x 1b)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213259"/>
                  </a:ext>
                </a:extLst>
              </a:tr>
              <a:tr h="1495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Energy Efficiency</a:t>
                      </a:r>
                    </a:p>
                    <a:p>
                      <a:pPr algn="ctr"/>
                      <a:r>
                        <a:rPr lang="en-US" altLang="zh-TW" dirty="0"/>
                        <a:t>TOPS/W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(1b x 1b)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248889"/>
                  </a:ext>
                </a:extLst>
              </a:tr>
              <a:tr h="1495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Area Efficiency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TOPS/mm2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(1b x 1b)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23.01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10.49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04274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811AC-06BE-7626-B3CC-B395B95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E2A1AF5-DE91-B9F8-31F4-91445B977FE1}"/>
              </a:ext>
            </a:extLst>
          </p:cNvPr>
          <p:cNvCxnSpPr/>
          <p:nvPr/>
        </p:nvCxnSpPr>
        <p:spPr bwMode="auto">
          <a:xfrm>
            <a:off x="6049144" y="2780928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01362C-19D9-289C-50A5-0A56649710A9}"/>
              </a:ext>
            </a:extLst>
          </p:cNvPr>
          <p:cNvSpPr txBox="1"/>
          <p:nvPr/>
        </p:nvSpPr>
        <p:spPr>
          <a:xfrm>
            <a:off x="5941132" y="2448842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/>
              <a:t>Parallel input</a:t>
            </a:r>
            <a:endParaRPr lang="zh-TW" altLang="en-US" sz="12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5252EB-8C9F-18E2-8755-4298FDFEA6E7}"/>
              </a:ext>
            </a:extLst>
          </p:cNvPr>
          <p:cNvSpPr txBox="1"/>
          <p:nvPr/>
        </p:nvSpPr>
        <p:spPr>
          <a:xfrm>
            <a:off x="5941132" y="2855087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Freq increase</a:t>
            </a:r>
          </a:p>
          <a:p>
            <a:pPr algn="ctr"/>
            <a:r>
              <a:rPr lang="en-US" altLang="zh-TW" sz="1200" b="0" dirty="0"/>
              <a:t>Pipelining</a:t>
            </a:r>
            <a:endParaRPr lang="zh-TW" altLang="en-US" sz="1200" b="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11FEDD-1B5B-A970-4599-25CE9FB74B83}"/>
              </a:ext>
            </a:extLst>
          </p:cNvPr>
          <p:cNvCxnSpPr/>
          <p:nvPr/>
        </p:nvCxnSpPr>
        <p:spPr bwMode="auto">
          <a:xfrm>
            <a:off x="6012160" y="4293096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5E8E2-0A83-0F96-7DDE-BED426659D71}"/>
              </a:ext>
            </a:extLst>
          </p:cNvPr>
          <p:cNvSpPr txBox="1"/>
          <p:nvPr/>
        </p:nvSpPr>
        <p:spPr>
          <a:xfrm>
            <a:off x="5904148" y="3924271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ADC?</a:t>
            </a:r>
            <a:endParaRPr lang="zh-TW" altLang="en-US" sz="1200" b="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FD88E7-D380-2363-1894-0C0B464D90F9}"/>
              </a:ext>
            </a:extLst>
          </p:cNvPr>
          <p:cNvSpPr txBox="1"/>
          <p:nvPr/>
        </p:nvSpPr>
        <p:spPr>
          <a:xfrm>
            <a:off x="5904148" y="5502323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Adder tree</a:t>
            </a:r>
            <a:endParaRPr lang="zh-TW" altLang="en-US" sz="1200" b="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F9C3F3E-F286-E53F-123C-2C94690C273F}"/>
              </a:ext>
            </a:extLst>
          </p:cNvPr>
          <p:cNvCxnSpPr/>
          <p:nvPr/>
        </p:nvCxnSpPr>
        <p:spPr bwMode="auto">
          <a:xfrm>
            <a:off x="6012160" y="577932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403C13-CBF7-55D6-19A5-162D3C694BCA}"/>
              </a:ext>
            </a:extLst>
          </p:cNvPr>
          <p:cNvSpPr txBox="1"/>
          <p:nvPr/>
        </p:nvSpPr>
        <p:spPr>
          <a:xfrm>
            <a:off x="3625552" y="5502323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DAC</a:t>
            </a:r>
            <a:endParaRPr lang="zh-TW" altLang="en-US" sz="1200" b="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BE9EC2B-4D73-2F24-6EE8-A8E14EC401F0}"/>
              </a:ext>
            </a:extLst>
          </p:cNvPr>
          <p:cNvCxnSpPr/>
          <p:nvPr/>
        </p:nvCxnSpPr>
        <p:spPr bwMode="auto">
          <a:xfrm>
            <a:off x="3733564" y="577932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4FCC02-4028-0807-E2EC-C63F9FF53B89}"/>
              </a:ext>
            </a:extLst>
          </p:cNvPr>
          <p:cNvGrpSpPr/>
          <p:nvPr/>
        </p:nvGrpSpPr>
        <p:grpSpPr>
          <a:xfrm>
            <a:off x="2589167" y="3152774"/>
            <a:ext cx="258120" cy="321120"/>
            <a:chOff x="2589167" y="3152774"/>
            <a:chExt cx="25812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43941AC8-B8F4-0E82-3313-278DE6FC188D}"/>
                    </a:ext>
                  </a:extLst>
                </p14:cNvPr>
                <p14:cNvContentPartPr/>
                <p14:nvPr/>
              </p14:nvContentPartPr>
              <p14:xfrm>
                <a:off x="2589167" y="3152774"/>
                <a:ext cx="87480" cy="321120"/>
              </p14:xfrm>
            </p:contentPart>
          </mc:Choice>
          <mc:Fallback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43941AC8-B8F4-0E82-3313-278DE6FC18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0527" y="3143774"/>
                  <a:ext cx="105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D3616299-9644-615B-A603-4707DAB517DA}"/>
                    </a:ext>
                  </a:extLst>
                </p14:cNvPr>
                <p14:cNvContentPartPr/>
                <p14:nvPr/>
              </p14:nvContentPartPr>
              <p14:xfrm>
                <a:off x="2776367" y="3170054"/>
                <a:ext cx="70920" cy="27576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D3616299-9644-615B-A603-4707DAB517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7727" y="3161414"/>
                  <a:ext cx="8856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BA43C56-5349-367F-3920-A6B35B4D5F57}"/>
              </a:ext>
            </a:extLst>
          </p:cNvPr>
          <p:cNvGrpSpPr/>
          <p:nvPr/>
        </p:nvGrpSpPr>
        <p:grpSpPr>
          <a:xfrm>
            <a:off x="2967527" y="3300734"/>
            <a:ext cx="70920" cy="91800"/>
            <a:chOff x="2967527" y="3300734"/>
            <a:chExt cx="7092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604676BD-3262-5B66-D507-1F92215AFACD}"/>
                    </a:ext>
                  </a:extLst>
                </p14:cNvPr>
                <p14:cNvContentPartPr/>
                <p14:nvPr/>
              </p14:nvContentPartPr>
              <p14:xfrm>
                <a:off x="2967527" y="3317654"/>
                <a:ext cx="42480" cy="7488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604676BD-3262-5B66-D507-1F92215AFA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8887" y="3308654"/>
                  <a:ext cx="60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FD48269C-DCB6-3CB4-0D24-25CB17097321}"/>
                    </a:ext>
                  </a:extLst>
                </p14:cNvPr>
                <p14:cNvContentPartPr/>
                <p14:nvPr/>
              </p14:nvContentPartPr>
              <p14:xfrm>
                <a:off x="2991647" y="3300734"/>
                <a:ext cx="46800" cy="8820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FD48269C-DCB6-3CB4-0D24-25CB170973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3007" y="3292094"/>
                  <a:ext cx="644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54BA4C1-ECE9-A5A5-D07B-E7BE693BFB4A}"/>
              </a:ext>
            </a:extLst>
          </p:cNvPr>
          <p:cNvGrpSpPr/>
          <p:nvPr/>
        </p:nvGrpSpPr>
        <p:grpSpPr>
          <a:xfrm>
            <a:off x="3160847" y="3190214"/>
            <a:ext cx="236160" cy="269280"/>
            <a:chOff x="3160847" y="3190214"/>
            <a:chExt cx="23616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924E9FAF-92A0-2A3E-D4BA-A8C996736711}"/>
                    </a:ext>
                  </a:extLst>
                </p14:cNvPr>
                <p14:cNvContentPartPr/>
                <p14:nvPr/>
              </p14:nvContentPartPr>
              <p14:xfrm>
                <a:off x="3160847" y="3190214"/>
                <a:ext cx="20160" cy="26928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924E9FAF-92A0-2A3E-D4BA-A8C9967367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51847" y="3181574"/>
                  <a:ext cx="37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6177AA5D-28C6-03DA-1752-6540DC28A52E}"/>
                    </a:ext>
                  </a:extLst>
                </p14:cNvPr>
                <p14:cNvContentPartPr/>
                <p14:nvPr/>
              </p14:nvContentPartPr>
              <p14:xfrm>
                <a:off x="3294767" y="3190934"/>
                <a:ext cx="102240" cy="26748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6177AA5D-28C6-03DA-1752-6540DC28A5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6127" y="3181934"/>
                  <a:ext cx="11988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6FDDF7AE-9691-F17C-3488-892634F289CD}"/>
                  </a:ext>
                </a:extLst>
              </p14:cNvPr>
              <p14:cNvContentPartPr/>
              <p14:nvPr/>
            </p14:nvContentPartPr>
            <p14:xfrm>
              <a:off x="4941047" y="3169694"/>
              <a:ext cx="15840" cy="24984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6FDDF7AE-9691-F17C-3488-892634F289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32047" y="3160694"/>
                <a:ext cx="334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84D6BC99-3988-3C0D-F8FA-798983829878}"/>
              </a:ext>
            </a:extLst>
          </p:cNvPr>
          <p:cNvGrpSpPr/>
          <p:nvPr/>
        </p:nvGrpSpPr>
        <p:grpSpPr>
          <a:xfrm>
            <a:off x="5083607" y="3075374"/>
            <a:ext cx="649440" cy="363960"/>
            <a:chOff x="5083607" y="3075374"/>
            <a:chExt cx="64944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1E1F3292-E3B1-B33D-E977-0F4890A4A27F}"/>
                    </a:ext>
                  </a:extLst>
                </p14:cNvPr>
                <p14:cNvContentPartPr/>
                <p14:nvPr/>
              </p14:nvContentPartPr>
              <p14:xfrm>
                <a:off x="5083607" y="3157094"/>
                <a:ext cx="115560" cy="27324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1E1F3292-E3B1-B33D-E977-0F4890A4A2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74967" y="3148454"/>
                  <a:ext cx="133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48940EF1-D490-867D-03F9-121B3316AFC9}"/>
                    </a:ext>
                  </a:extLst>
                </p14:cNvPr>
                <p14:cNvContentPartPr/>
                <p14:nvPr/>
              </p14:nvContentPartPr>
              <p14:xfrm>
                <a:off x="5325527" y="3271574"/>
                <a:ext cx="79920" cy="4716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48940EF1-D490-867D-03F9-121B3316AF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6527" y="3262934"/>
                  <a:ext cx="97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8112500F-D081-9979-5FBD-C446984E8BAB}"/>
                    </a:ext>
                  </a:extLst>
                </p14:cNvPr>
                <p14:cNvContentPartPr/>
                <p14:nvPr/>
              </p14:nvContentPartPr>
              <p14:xfrm>
                <a:off x="5321927" y="3249254"/>
                <a:ext cx="82080" cy="109080"/>
              </p14:xfrm>
            </p:contentPart>
          </mc:Choice>
          <mc:Fallback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8112500F-D081-9979-5FBD-C446984E8B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13287" y="3240254"/>
                  <a:ext cx="99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40D95007-95A7-549E-8152-385ED0C0DC74}"/>
                    </a:ext>
                  </a:extLst>
                </p14:cNvPr>
                <p14:cNvContentPartPr/>
                <p14:nvPr/>
              </p14:nvContentPartPr>
              <p14:xfrm>
                <a:off x="5512007" y="3176534"/>
                <a:ext cx="36360" cy="24552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40D95007-95A7-549E-8152-385ED0C0DC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3367" y="3167534"/>
                  <a:ext cx="54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C7DFCD99-6B6F-590F-310D-977814C6A562}"/>
                    </a:ext>
                  </a:extLst>
                </p14:cNvPr>
                <p14:cNvContentPartPr/>
                <p14:nvPr/>
              </p14:nvContentPartPr>
              <p14:xfrm>
                <a:off x="5649527" y="3075374"/>
                <a:ext cx="83520" cy="363960"/>
              </p14:xfrm>
            </p:contentPart>
          </mc:Choice>
          <mc:Fallback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C7DFCD99-6B6F-590F-310D-977814C6A5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40887" y="3066734"/>
                  <a:ext cx="10116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2DA3F27-32A9-3CA2-F5C2-2832CE595FDB}"/>
              </a:ext>
            </a:extLst>
          </p:cNvPr>
          <p:cNvGrpSpPr/>
          <p:nvPr/>
        </p:nvGrpSpPr>
        <p:grpSpPr>
          <a:xfrm>
            <a:off x="2435447" y="2263214"/>
            <a:ext cx="613800" cy="320400"/>
            <a:chOff x="2435447" y="2263214"/>
            <a:chExt cx="61380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06A8809A-B9E9-58A5-5F3F-C6D2D5AF1D35}"/>
                    </a:ext>
                  </a:extLst>
                </p14:cNvPr>
                <p14:cNvContentPartPr/>
                <p14:nvPr/>
              </p14:nvContentPartPr>
              <p14:xfrm>
                <a:off x="2435447" y="2300654"/>
                <a:ext cx="194040" cy="231480"/>
              </p14:xfrm>
            </p:contentPart>
          </mc:Choice>
          <mc:Fallback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06A8809A-B9E9-58A5-5F3F-C6D2D5AF1D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6807" y="2291654"/>
                  <a:ext cx="211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298A1798-BB13-DFCE-C020-8B16B1D17CB3}"/>
                    </a:ext>
                  </a:extLst>
                </p14:cNvPr>
                <p14:cNvContentPartPr/>
                <p14:nvPr/>
              </p14:nvContentPartPr>
              <p14:xfrm>
                <a:off x="2633447" y="2387054"/>
                <a:ext cx="65520" cy="116280"/>
              </p14:xfrm>
            </p:contentPart>
          </mc:Choice>
          <mc:Fallback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298A1798-BB13-DFCE-C020-8B16B1D17C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4447" y="2378054"/>
                  <a:ext cx="83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9784C51E-221B-64B3-C529-85560FD75B16}"/>
                    </a:ext>
                  </a:extLst>
                </p14:cNvPr>
                <p14:cNvContentPartPr/>
                <p14:nvPr/>
              </p14:nvContentPartPr>
              <p14:xfrm>
                <a:off x="2632367" y="2402174"/>
                <a:ext cx="94680" cy="18144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9784C51E-221B-64B3-C529-85560FD75B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3727" y="2393174"/>
                  <a:ext cx="112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E48351FE-0F0D-34CF-D625-9E54F22DA2D5}"/>
                    </a:ext>
                  </a:extLst>
                </p14:cNvPr>
                <p14:cNvContentPartPr/>
                <p14:nvPr/>
              </p14:nvContentPartPr>
              <p14:xfrm>
                <a:off x="2788247" y="2352494"/>
                <a:ext cx="58680" cy="10476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E48351FE-0F0D-34CF-D625-9E54F22DA2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9607" y="2343494"/>
                  <a:ext cx="76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31FE7BD4-91BD-3F99-EBBA-CC0AE73B67F4}"/>
                    </a:ext>
                  </a:extLst>
                </p14:cNvPr>
                <p14:cNvContentPartPr/>
                <p14:nvPr/>
              </p14:nvContentPartPr>
              <p14:xfrm>
                <a:off x="2881847" y="2263214"/>
                <a:ext cx="30600" cy="23904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31FE7BD4-91BD-3F99-EBBA-CC0AE73B67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3207" y="2254214"/>
                  <a:ext cx="48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3BC6C519-6216-10AF-B512-0DD75325DD2C}"/>
                    </a:ext>
                  </a:extLst>
                </p14:cNvPr>
                <p14:cNvContentPartPr/>
                <p14:nvPr/>
              </p14:nvContentPartPr>
              <p14:xfrm>
                <a:off x="2979047" y="2340974"/>
                <a:ext cx="70200" cy="91440"/>
              </p14:xfrm>
            </p:contentPart>
          </mc:Choice>
          <mc:Fallback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3BC6C519-6216-10AF-B512-0DD75325DD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0407" y="2331974"/>
                  <a:ext cx="878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1F2ACBC-022B-F98D-E5B8-C0B0021F9868}"/>
              </a:ext>
            </a:extLst>
          </p:cNvPr>
          <p:cNvGrpSpPr/>
          <p:nvPr/>
        </p:nvGrpSpPr>
        <p:grpSpPr>
          <a:xfrm>
            <a:off x="3184607" y="2226494"/>
            <a:ext cx="602280" cy="336960"/>
            <a:chOff x="3184607" y="2226494"/>
            <a:chExt cx="6022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2F2F18C9-7DFB-AD23-23AF-C1BB40F19B05}"/>
                    </a:ext>
                  </a:extLst>
                </p14:cNvPr>
                <p14:cNvContentPartPr/>
                <p14:nvPr/>
              </p14:nvContentPartPr>
              <p14:xfrm>
                <a:off x="3184607" y="2349614"/>
                <a:ext cx="75960" cy="576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2F2F18C9-7DFB-AD23-23AF-C1BB40F19B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5607" y="2340614"/>
                  <a:ext cx="93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845F669D-4B31-06C1-349D-02F7F9231E6C}"/>
                    </a:ext>
                  </a:extLst>
                </p14:cNvPr>
                <p14:cNvContentPartPr/>
                <p14:nvPr/>
              </p14:nvContentPartPr>
              <p14:xfrm>
                <a:off x="3226007" y="2318654"/>
                <a:ext cx="13320" cy="10188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845F669D-4B31-06C1-349D-02F7F9231E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17007" y="2309654"/>
                  <a:ext cx="30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BC007A99-50E2-DB29-E468-CBD0105D5AF8}"/>
                    </a:ext>
                  </a:extLst>
                </p14:cNvPr>
                <p14:cNvContentPartPr/>
                <p14:nvPr/>
              </p14:nvContentPartPr>
              <p14:xfrm>
                <a:off x="3246167" y="2295254"/>
                <a:ext cx="69840" cy="2232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BC007A99-50E2-DB29-E468-CBD0105D5A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7527" y="2286254"/>
                  <a:ext cx="87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0A927FD6-3D71-48AE-4B6C-BDF10FE0C9FF}"/>
                    </a:ext>
                  </a:extLst>
                </p14:cNvPr>
                <p14:cNvContentPartPr/>
                <p14:nvPr/>
              </p14:nvContentPartPr>
              <p14:xfrm>
                <a:off x="3294047" y="2336654"/>
                <a:ext cx="22320" cy="115560"/>
              </p14:xfrm>
            </p:contentPart>
          </mc:Choice>
          <mc:Fallback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0A927FD6-3D71-48AE-4B6C-BDF10FE0C9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5407" y="2327654"/>
                  <a:ext cx="39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4BFA1263-ACFD-7EA3-62E0-1C125CAFCD88}"/>
                    </a:ext>
                  </a:extLst>
                </p14:cNvPr>
                <p14:cNvContentPartPr/>
                <p14:nvPr/>
              </p14:nvContentPartPr>
              <p14:xfrm>
                <a:off x="3333647" y="2352134"/>
                <a:ext cx="161640" cy="68760"/>
              </p14:xfrm>
            </p:contentPart>
          </mc:Choice>
          <mc:Fallback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4BFA1263-ACFD-7EA3-62E0-1C125CAFCD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25007" y="2343134"/>
                  <a:ext cx="179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BCF9B77B-0DCE-73E6-504A-D7012ED41E57}"/>
                    </a:ext>
                  </a:extLst>
                </p14:cNvPr>
                <p14:cNvContentPartPr/>
                <p14:nvPr/>
              </p14:nvContentPartPr>
              <p14:xfrm>
                <a:off x="3501767" y="2329094"/>
                <a:ext cx="69480" cy="8136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BCF9B77B-0DCE-73E6-504A-D7012ED41E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93127" y="2320454"/>
                  <a:ext cx="87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D1393B80-FC71-686D-6171-41FCDA6698AF}"/>
                    </a:ext>
                  </a:extLst>
                </p14:cNvPr>
                <p14:cNvContentPartPr/>
                <p14:nvPr/>
              </p14:nvContentPartPr>
              <p14:xfrm>
                <a:off x="3676727" y="2226494"/>
                <a:ext cx="110160" cy="33696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D1393B80-FC71-686D-6171-41FCDA6698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8087" y="2217494"/>
                  <a:ext cx="12780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380FAEB-2E32-7DF9-649E-64DEDF1716E7}"/>
              </a:ext>
            </a:extLst>
          </p:cNvPr>
          <p:cNvGrpSpPr/>
          <p:nvPr/>
        </p:nvGrpSpPr>
        <p:grpSpPr>
          <a:xfrm>
            <a:off x="5467007" y="1299494"/>
            <a:ext cx="147600" cy="228960"/>
            <a:chOff x="5467007" y="1299494"/>
            <a:chExt cx="14760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5CCE062C-78F5-7428-7B22-15830BD4B31F}"/>
                    </a:ext>
                  </a:extLst>
                </p14:cNvPr>
                <p14:cNvContentPartPr/>
                <p14:nvPr/>
              </p14:nvContentPartPr>
              <p14:xfrm>
                <a:off x="5511647" y="1299494"/>
                <a:ext cx="38880" cy="218880"/>
              </p14:xfrm>
            </p:contentPart>
          </mc:Choice>
          <mc:Fallback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5CCE062C-78F5-7428-7B22-15830BD4B3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02647" y="1290494"/>
                  <a:ext cx="56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DC52E473-65DC-3DB8-9F43-0715EEA05E42}"/>
                    </a:ext>
                  </a:extLst>
                </p14:cNvPr>
                <p14:cNvContentPartPr/>
                <p14:nvPr/>
              </p14:nvContentPartPr>
              <p14:xfrm>
                <a:off x="5467007" y="1431254"/>
                <a:ext cx="147600" cy="97200"/>
              </p14:xfrm>
            </p:contentPart>
          </mc:Choice>
          <mc:Fallback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DC52E473-65DC-3DB8-9F43-0715EEA05E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8007" y="1422614"/>
                  <a:ext cx="1652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688028E-8F07-DCB5-4C2D-9CA714099883}"/>
              </a:ext>
            </a:extLst>
          </p:cNvPr>
          <p:cNvGrpSpPr/>
          <p:nvPr/>
        </p:nvGrpSpPr>
        <p:grpSpPr>
          <a:xfrm>
            <a:off x="4101887" y="2169614"/>
            <a:ext cx="477360" cy="480960"/>
            <a:chOff x="4101887" y="2169614"/>
            <a:chExt cx="47736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10F894F0-EF8E-51EF-A0D2-342B3C6C343A}"/>
                    </a:ext>
                  </a:extLst>
                </p14:cNvPr>
                <p14:cNvContentPartPr/>
                <p14:nvPr/>
              </p14:nvContentPartPr>
              <p14:xfrm>
                <a:off x="4151567" y="2503694"/>
                <a:ext cx="427680" cy="59040"/>
              </p14:xfrm>
            </p:contentPart>
          </mc:Choice>
          <mc:Fallback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10F894F0-EF8E-51EF-A0D2-342B3C6C34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42567" y="2494694"/>
                  <a:ext cx="445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321070D2-7BA1-724C-C33E-72032F42312C}"/>
                    </a:ext>
                  </a:extLst>
                </p14:cNvPr>
                <p14:cNvContentPartPr/>
                <p14:nvPr/>
              </p14:nvContentPartPr>
              <p14:xfrm>
                <a:off x="4101887" y="2470934"/>
                <a:ext cx="168120" cy="17964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321070D2-7BA1-724C-C33E-72032F4231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3247" y="2462294"/>
                  <a:ext cx="185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23BBE08A-8CA3-B3D3-C0C0-0723C625041D}"/>
                    </a:ext>
                  </a:extLst>
                </p14:cNvPr>
                <p14:cNvContentPartPr/>
                <p14:nvPr/>
              </p14:nvContentPartPr>
              <p14:xfrm>
                <a:off x="4256327" y="2266454"/>
                <a:ext cx="68040" cy="9432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23BBE08A-8CA3-B3D3-C0C0-0723C62504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47687" y="2257814"/>
                  <a:ext cx="85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B799B259-8433-98B6-7AD7-AB3CD4022B1A}"/>
                    </a:ext>
                  </a:extLst>
                </p14:cNvPr>
                <p14:cNvContentPartPr/>
                <p14:nvPr/>
              </p14:nvContentPartPr>
              <p14:xfrm>
                <a:off x="4248407" y="2218934"/>
                <a:ext cx="106200" cy="131400"/>
              </p14:xfrm>
            </p:contentPart>
          </mc:Choice>
          <mc:Fallback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B799B259-8433-98B6-7AD7-AB3CD4022B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9767" y="2209934"/>
                  <a:ext cx="123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E776CB2C-01B0-DF6F-DD45-798FEFA2B0E9}"/>
                    </a:ext>
                  </a:extLst>
                </p14:cNvPr>
                <p14:cNvContentPartPr/>
                <p14:nvPr/>
              </p14:nvContentPartPr>
              <p14:xfrm>
                <a:off x="4365767" y="2169614"/>
                <a:ext cx="126360" cy="268200"/>
              </p14:xfrm>
            </p:contentPart>
          </mc:Choice>
          <mc:Fallback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E776CB2C-01B0-DF6F-DD45-798FEFA2B0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6767" y="2160614"/>
                  <a:ext cx="1440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60661B7-F88F-5458-14B5-B850BA13F5A4}"/>
              </a:ext>
            </a:extLst>
          </p:cNvPr>
          <p:cNvGrpSpPr/>
          <p:nvPr/>
        </p:nvGrpSpPr>
        <p:grpSpPr>
          <a:xfrm>
            <a:off x="3845567" y="6017654"/>
            <a:ext cx="814680" cy="155520"/>
            <a:chOff x="3845567" y="6017654"/>
            <a:chExt cx="81468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6BC3E9AE-72B0-2B7C-4C80-1125CDA61849}"/>
                    </a:ext>
                  </a:extLst>
                </p14:cNvPr>
                <p14:cNvContentPartPr/>
                <p14:nvPr/>
              </p14:nvContentPartPr>
              <p14:xfrm>
                <a:off x="3863927" y="6049694"/>
                <a:ext cx="775080" cy="12348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6BC3E9AE-72B0-2B7C-4C80-1125CDA618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55287" y="6041054"/>
                  <a:ext cx="79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E7E5B669-31B0-52AB-C68F-6CBA9EC98CB3}"/>
                    </a:ext>
                  </a:extLst>
                </p14:cNvPr>
                <p14:cNvContentPartPr/>
                <p14:nvPr/>
              </p14:nvContentPartPr>
              <p14:xfrm>
                <a:off x="4590407" y="6017654"/>
                <a:ext cx="69840" cy="108720"/>
              </p14:xfrm>
            </p:contentPart>
          </mc:Choice>
          <mc:Fallback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E7E5B669-31B0-52AB-C68F-6CBA9EC98C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1767" y="6009014"/>
                  <a:ext cx="87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8FBCDAA4-0250-3277-F432-D00E9BEF8359}"/>
                    </a:ext>
                  </a:extLst>
                </p14:cNvPr>
                <p14:cNvContentPartPr/>
                <p14:nvPr/>
              </p14:nvContentPartPr>
              <p14:xfrm>
                <a:off x="3845567" y="6043214"/>
                <a:ext cx="71640" cy="101880"/>
              </p14:xfrm>
            </p:contentPart>
          </mc:Choice>
          <mc:Fallback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8FBCDAA4-0250-3277-F432-D00E9BEF83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36567" y="6034214"/>
                  <a:ext cx="89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AFB41BB2-5E3F-9572-44C9-9D2393CE0581}"/>
                    </a:ext>
                  </a:extLst>
                </p14:cNvPr>
                <p14:cNvContentPartPr/>
                <p14:nvPr/>
              </p14:nvContentPartPr>
              <p14:xfrm>
                <a:off x="3870047" y="6057614"/>
                <a:ext cx="113040" cy="33840"/>
              </p14:xfrm>
            </p:contentPart>
          </mc:Choice>
          <mc:Fallback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AFB41BB2-5E3F-9572-44C9-9D2393CE05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1407" y="6048974"/>
                  <a:ext cx="1306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92F22AA1-C8D6-0004-510E-B6C517BAE49E}"/>
              </a:ext>
            </a:extLst>
          </p:cNvPr>
          <p:cNvGrpSpPr/>
          <p:nvPr/>
        </p:nvGrpSpPr>
        <p:grpSpPr>
          <a:xfrm>
            <a:off x="7878647" y="2106614"/>
            <a:ext cx="587520" cy="453600"/>
            <a:chOff x="7878647" y="2106614"/>
            <a:chExt cx="58752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7FE44DDF-7C55-33C4-53FA-DC34A04CE991}"/>
                    </a:ext>
                  </a:extLst>
                </p14:cNvPr>
                <p14:cNvContentPartPr/>
                <p14:nvPr/>
              </p14:nvContentPartPr>
              <p14:xfrm>
                <a:off x="7908887" y="2368694"/>
                <a:ext cx="55440" cy="179640"/>
              </p14:xfrm>
            </p:contentPart>
          </mc:Choice>
          <mc:Fallback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7FE44DDF-7C55-33C4-53FA-DC34A04CE9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00247" y="2359694"/>
                  <a:ext cx="73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83D574DA-505E-0F44-3841-196E60552E43}"/>
                    </a:ext>
                  </a:extLst>
                </p14:cNvPr>
                <p14:cNvContentPartPr/>
                <p14:nvPr/>
              </p14:nvContentPartPr>
              <p14:xfrm>
                <a:off x="7878647" y="2502614"/>
                <a:ext cx="42480" cy="57600"/>
              </p14:xfrm>
            </p:contentPart>
          </mc:Choice>
          <mc:Fallback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83D574DA-505E-0F44-3841-196E60552E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70007" y="2493974"/>
                  <a:ext cx="60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6FAFCB24-1F75-1EC1-DC81-136AA4CEFEDD}"/>
                    </a:ext>
                  </a:extLst>
                </p14:cNvPr>
                <p14:cNvContentPartPr/>
                <p14:nvPr/>
              </p14:nvContentPartPr>
              <p14:xfrm>
                <a:off x="8007167" y="2155574"/>
                <a:ext cx="141120" cy="128160"/>
              </p14:xfrm>
            </p:contentPart>
          </mc:Choice>
          <mc:Fallback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6FAFCB24-1F75-1EC1-DC81-136AA4CEFE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98167" y="2146574"/>
                  <a:ext cx="158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AA8E486A-E51D-7C28-1711-DD4B5B6E26E3}"/>
                    </a:ext>
                  </a:extLst>
                </p14:cNvPr>
                <p14:cNvContentPartPr/>
                <p14:nvPr/>
              </p14:nvContentPartPr>
              <p14:xfrm>
                <a:off x="8097527" y="2166014"/>
                <a:ext cx="21240" cy="135000"/>
              </p14:xfrm>
            </p:contentPart>
          </mc:Choice>
          <mc:Fallback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AA8E486A-E51D-7C28-1711-DD4B5B6E26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8527" y="2157374"/>
                  <a:ext cx="3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28DE3C18-AEC1-2521-31E4-DF80ECC78247}"/>
                    </a:ext>
                  </a:extLst>
                </p14:cNvPr>
                <p14:cNvContentPartPr/>
                <p14:nvPr/>
              </p14:nvContentPartPr>
              <p14:xfrm>
                <a:off x="8178527" y="2200934"/>
                <a:ext cx="35640" cy="94680"/>
              </p14:xfrm>
            </p:contentPart>
          </mc:Choice>
          <mc:Fallback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28DE3C18-AEC1-2521-31E4-DF80ECC782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69887" y="2191934"/>
                  <a:ext cx="53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A382E643-2E22-DB0E-DD5C-1762B308C526}"/>
                    </a:ext>
                  </a:extLst>
                </p14:cNvPr>
                <p14:cNvContentPartPr/>
                <p14:nvPr/>
              </p14:nvContentPartPr>
              <p14:xfrm>
                <a:off x="8188607" y="2204174"/>
                <a:ext cx="74880" cy="78840"/>
              </p14:xfrm>
            </p:contentPart>
          </mc:Choice>
          <mc:Fallback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A382E643-2E22-DB0E-DD5C-1762B308C5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79967" y="2195534"/>
                  <a:ext cx="92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0A1AE4D5-BCFD-3426-FC73-0B0029ED14C3}"/>
                    </a:ext>
                  </a:extLst>
                </p14:cNvPr>
                <p14:cNvContentPartPr/>
                <p14:nvPr/>
              </p14:nvContentPartPr>
              <p14:xfrm>
                <a:off x="8331167" y="2106614"/>
                <a:ext cx="135000" cy="157320"/>
              </p14:xfrm>
            </p:contentPart>
          </mc:Choice>
          <mc:Fallback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0A1AE4D5-BCFD-3426-FC73-0B0029ED14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2167" y="2097974"/>
                  <a:ext cx="152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6958F4F6-295F-FE76-CE60-590767F30508}"/>
                    </a:ext>
                  </a:extLst>
                </p14:cNvPr>
                <p14:cNvContentPartPr/>
                <p14:nvPr/>
              </p14:nvContentPartPr>
              <p14:xfrm>
                <a:off x="8353487" y="2131454"/>
                <a:ext cx="59760" cy="242640"/>
              </p14:xfrm>
            </p:contentPart>
          </mc:Choice>
          <mc:Fallback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6958F4F6-295F-FE76-CE60-590767F305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4487" y="2122454"/>
                  <a:ext cx="774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29525CC1-ABBC-DAC5-F250-DEA1A95F164A}"/>
              </a:ext>
            </a:extLst>
          </p:cNvPr>
          <p:cNvGrpSpPr/>
          <p:nvPr/>
        </p:nvGrpSpPr>
        <p:grpSpPr>
          <a:xfrm>
            <a:off x="7714487" y="3187334"/>
            <a:ext cx="1158840" cy="240480"/>
            <a:chOff x="7714487" y="3187334"/>
            <a:chExt cx="115884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02098A9B-9D31-F28B-5D3F-602358F83774}"/>
                    </a:ext>
                  </a:extLst>
                </p14:cNvPr>
                <p14:cNvContentPartPr/>
                <p14:nvPr/>
              </p14:nvContentPartPr>
              <p14:xfrm>
                <a:off x="7714487" y="3217574"/>
                <a:ext cx="191520" cy="210240"/>
              </p14:xfrm>
            </p:contentPart>
          </mc:Choice>
          <mc:Fallback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02098A9B-9D31-F28B-5D3F-602358F8377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05847" y="3208934"/>
                  <a:ext cx="209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C6B397D0-E60E-F25E-9075-FD3501B3C8F3}"/>
                    </a:ext>
                  </a:extLst>
                </p14:cNvPr>
                <p14:cNvContentPartPr/>
                <p14:nvPr/>
              </p14:nvContentPartPr>
              <p14:xfrm>
                <a:off x="7916447" y="3219734"/>
                <a:ext cx="68760" cy="191160"/>
              </p14:xfrm>
            </p:contentPart>
          </mc:Choice>
          <mc:Fallback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C6B397D0-E60E-F25E-9075-FD3501B3C8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07447" y="3210734"/>
                  <a:ext cx="86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C2D12347-E5DC-64B2-FC47-99CEE3D0101A}"/>
                    </a:ext>
                  </a:extLst>
                </p14:cNvPr>
                <p14:cNvContentPartPr/>
                <p14:nvPr/>
              </p14:nvContentPartPr>
              <p14:xfrm>
                <a:off x="7985207" y="3223334"/>
                <a:ext cx="37440" cy="174600"/>
              </p14:xfrm>
            </p:contentPart>
          </mc:Choice>
          <mc:Fallback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C2D12347-E5DC-64B2-FC47-99CEE3D010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6567" y="3214694"/>
                  <a:ext cx="55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FED8C38A-C864-87B6-546C-079E5E1A2385}"/>
                    </a:ext>
                  </a:extLst>
                </p14:cNvPr>
                <p14:cNvContentPartPr/>
                <p14:nvPr/>
              </p14:nvContentPartPr>
              <p14:xfrm>
                <a:off x="7949207" y="3288494"/>
                <a:ext cx="86040" cy="9360"/>
              </p14:xfrm>
            </p:contentPart>
          </mc:Choice>
          <mc:Fallback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FED8C38A-C864-87B6-546C-079E5E1A23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40567" y="3279494"/>
                  <a:ext cx="103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AA11B0DC-A200-A6F0-62C8-E536F01C0813}"/>
                    </a:ext>
                  </a:extLst>
                </p14:cNvPr>
                <p14:cNvContentPartPr/>
                <p14:nvPr/>
              </p14:nvContentPartPr>
              <p14:xfrm>
                <a:off x="8048567" y="3218654"/>
                <a:ext cx="117360" cy="174600"/>
              </p14:xfrm>
            </p:contentPart>
          </mc:Choice>
          <mc:Fallback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AA11B0DC-A200-A6F0-62C8-E536F01C08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39927" y="3210014"/>
                  <a:ext cx="135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7AACAD0C-6668-521A-ED55-A204EC100274}"/>
                    </a:ext>
                  </a:extLst>
                </p14:cNvPr>
                <p14:cNvContentPartPr/>
                <p14:nvPr/>
              </p14:nvContentPartPr>
              <p14:xfrm>
                <a:off x="8167367" y="3275534"/>
                <a:ext cx="115200" cy="27360"/>
              </p14:xfrm>
            </p:contentPart>
          </mc:Choice>
          <mc:Fallback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7AACAD0C-6668-521A-ED55-A204EC1002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8727" y="3266534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4B899116-6AD7-1536-4C70-9EF74F5E3B05}"/>
                    </a:ext>
                  </a:extLst>
                </p14:cNvPr>
                <p14:cNvContentPartPr/>
                <p14:nvPr/>
              </p14:nvContentPartPr>
              <p14:xfrm>
                <a:off x="8205167" y="3220094"/>
                <a:ext cx="52560" cy="161280"/>
              </p14:xfrm>
            </p:contentPart>
          </mc:Choice>
          <mc:Fallback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4B899116-6AD7-1536-4C70-9EF74F5E3B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96167" y="3211094"/>
                  <a:ext cx="70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3C69E284-0EE0-3BAC-35C1-83101984449B}"/>
                    </a:ext>
                  </a:extLst>
                </p14:cNvPr>
                <p14:cNvContentPartPr/>
                <p14:nvPr/>
              </p14:nvContentPartPr>
              <p14:xfrm>
                <a:off x="8375807" y="3200654"/>
                <a:ext cx="79920" cy="172080"/>
              </p14:xfrm>
            </p:contentPart>
          </mc:Choice>
          <mc:Fallback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3C69E284-0EE0-3BAC-35C1-8310198444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67167" y="3192014"/>
                  <a:ext cx="97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BEFD6A18-8D7E-2A83-250D-8F2EB9FD33B6}"/>
                    </a:ext>
                  </a:extLst>
                </p14:cNvPr>
                <p14:cNvContentPartPr/>
                <p14:nvPr/>
              </p14:nvContentPartPr>
              <p14:xfrm>
                <a:off x="8427647" y="3212174"/>
                <a:ext cx="65880" cy="162360"/>
              </p14:xfrm>
            </p:contentPart>
          </mc:Choice>
          <mc:Fallback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BEFD6A18-8D7E-2A83-250D-8F2EB9FD33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18647" y="3203174"/>
                  <a:ext cx="83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5BB16252-FCBA-C725-5B6F-3162D2AC4A6F}"/>
                    </a:ext>
                  </a:extLst>
                </p14:cNvPr>
                <p14:cNvContentPartPr/>
                <p14:nvPr/>
              </p14:nvContentPartPr>
              <p14:xfrm>
                <a:off x="8401727" y="3303974"/>
                <a:ext cx="111240" cy="18720"/>
              </p14:xfrm>
            </p:contentPart>
          </mc:Choice>
          <mc:Fallback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5BB16252-FCBA-C725-5B6F-3162D2AC4A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93087" y="3295334"/>
                  <a:ext cx="128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筆跡 79">
                  <a:extLst>
                    <a:ext uri="{FF2B5EF4-FFF2-40B4-BE49-F238E27FC236}">
                      <a16:creationId xmlns:a16="http://schemas.microsoft.com/office/drawing/2014/main" id="{B72B06BF-99FE-8D42-60DF-C981B6CCADC2}"/>
                    </a:ext>
                  </a:extLst>
                </p14:cNvPr>
                <p14:cNvContentPartPr/>
                <p14:nvPr/>
              </p14:nvContentPartPr>
              <p14:xfrm>
                <a:off x="8495687" y="3187334"/>
                <a:ext cx="98280" cy="175680"/>
              </p14:xfrm>
            </p:contentPart>
          </mc:Choice>
          <mc:Fallback>
            <p:pic>
              <p:nvPicPr>
                <p:cNvPr id="80" name="筆跡 79">
                  <a:extLst>
                    <a:ext uri="{FF2B5EF4-FFF2-40B4-BE49-F238E27FC236}">
                      <a16:creationId xmlns:a16="http://schemas.microsoft.com/office/drawing/2014/main" id="{B72B06BF-99FE-8D42-60DF-C981B6CCAD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86687" y="3178334"/>
                  <a:ext cx="115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BA93A936-97A3-EB4C-3C38-6719FD31C94E}"/>
                    </a:ext>
                  </a:extLst>
                </p14:cNvPr>
                <p14:cNvContentPartPr/>
                <p14:nvPr/>
              </p14:nvContentPartPr>
              <p14:xfrm>
                <a:off x="8638247" y="3195254"/>
                <a:ext cx="48600" cy="143280"/>
              </p14:xfrm>
            </p:contentPart>
          </mc:Choice>
          <mc:Fallback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BA93A936-97A3-EB4C-3C38-6719FD31C9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29247" y="3186614"/>
                  <a:ext cx="66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A8C57AFE-8427-55AD-8254-05BD70F55B9C}"/>
                    </a:ext>
                  </a:extLst>
                </p14:cNvPr>
                <p14:cNvContentPartPr/>
                <p14:nvPr/>
              </p14:nvContentPartPr>
              <p14:xfrm>
                <a:off x="8584607" y="3275534"/>
                <a:ext cx="40320" cy="92880"/>
              </p14:xfrm>
            </p:contentPart>
          </mc:Choice>
          <mc:Fallback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A8C57AFE-8427-55AD-8254-05BD70F55B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75967" y="3266534"/>
                  <a:ext cx="57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5C08C826-3F2C-457E-B042-4C7B758BF8B4}"/>
                    </a:ext>
                  </a:extLst>
                </p14:cNvPr>
                <p14:cNvContentPartPr/>
                <p14:nvPr/>
              </p14:nvContentPartPr>
              <p14:xfrm>
                <a:off x="8680367" y="3267614"/>
                <a:ext cx="192960" cy="117000"/>
              </p14:xfrm>
            </p:contentPart>
          </mc:Choice>
          <mc:Fallback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5C08C826-3F2C-457E-B042-4C7B758BF8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71367" y="3258614"/>
                  <a:ext cx="21060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29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955C7-2E7E-8361-EBA4-2550EBCA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DF06A-00C7-1DE9-2E12-AA4F1F3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vs Digital</a:t>
            </a:r>
          </a:p>
          <a:p>
            <a:r>
              <a:rPr lang="en-US" altLang="zh-TW" dirty="0"/>
              <a:t>Analog CIM structure</a:t>
            </a:r>
          </a:p>
          <a:p>
            <a:pPr lvl="1"/>
            <a:r>
              <a:rPr lang="en-US" altLang="zh-TW" dirty="0"/>
              <a:t>Optimization techniques for analog designs</a:t>
            </a:r>
          </a:p>
          <a:p>
            <a:r>
              <a:rPr lang="en-US" altLang="zh-TW" dirty="0"/>
              <a:t>Digital CIM structure</a:t>
            </a:r>
          </a:p>
          <a:p>
            <a:pPr lvl="1"/>
            <a:r>
              <a:rPr lang="en-US" altLang="zh-TW" dirty="0"/>
              <a:t>Optimization techniques for digital designs</a:t>
            </a:r>
          </a:p>
          <a:p>
            <a:r>
              <a:rPr lang="en-US" altLang="zh-TW" dirty="0"/>
              <a:t>Overall comparison among 3 papers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B9AC8C-D97C-79D8-8AC3-5016F1DE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1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390A-1601-2979-8F35-6153573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B56B3-5E3C-A837-CE38-261B9728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CIM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28F568-A045-50D2-4CA9-276D02D1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1026" name="Picture 2" descr="Is In-Memory Compute Still Alive?">
            <a:extLst>
              <a:ext uri="{FF2B5EF4-FFF2-40B4-BE49-F238E27FC236}">
                <a16:creationId xmlns:a16="http://schemas.microsoft.com/office/drawing/2014/main" id="{50F42D2A-B5C4-1AD6-62F2-A98FA8806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85"/>
          <a:stretch/>
        </p:blipFill>
        <p:spPr bwMode="auto">
          <a:xfrm>
            <a:off x="2411760" y="2868770"/>
            <a:ext cx="2691080" cy="358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16D64ED-DAAE-53B5-CA64-28B38EC65CF2}"/>
              </a:ext>
            </a:extLst>
          </p:cNvPr>
          <p:cNvSpPr txBox="1">
            <a:spLocks/>
          </p:cNvSpPr>
          <p:nvPr/>
        </p:nvSpPr>
        <p:spPr bwMode="auto">
          <a:xfrm>
            <a:off x="5550505" y="4295668"/>
            <a:ext cx="284284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Multiply input with weight</a:t>
            </a:r>
          </a:p>
          <a:p>
            <a:pPr marL="0" indent="0">
              <a:buNone/>
            </a:pPr>
            <a:r>
              <a:rPr lang="en-US" altLang="zh-TW" sz="1600" b="0" dirty="0"/>
              <a:t>           (n-bit)        (1-b)</a:t>
            </a:r>
            <a:endParaRPr lang="zh-TW" altLang="en-US" sz="1600" b="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98FD21-3976-86BF-0732-CECBBD9B9190}"/>
              </a:ext>
            </a:extLst>
          </p:cNvPr>
          <p:cNvCxnSpPr>
            <a:stCxn id="5" idx="1"/>
            <a:endCxn id="1026" idx="3"/>
          </p:cNvCxnSpPr>
          <p:nvPr/>
        </p:nvCxnSpPr>
        <p:spPr bwMode="auto">
          <a:xfrm flipH="1">
            <a:off x="5102840" y="4660979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B20F1A-5CD2-D16D-67E0-A15735B61934}"/>
              </a:ext>
            </a:extLst>
          </p:cNvPr>
          <p:cNvSpPr txBox="1">
            <a:spLocks/>
          </p:cNvSpPr>
          <p:nvPr/>
        </p:nvSpPr>
        <p:spPr bwMode="auto">
          <a:xfrm>
            <a:off x="5550505" y="5368147"/>
            <a:ext cx="3197960" cy="39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Sum of all partial products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721885-A115-64E9-8DD6-C6922746EA66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5096485" y="5564704"/>
            <a:ext cx="454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84FCB39-6FFE-7AC4-F3CF-F0703840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zh-TW" dirty="0"/>
              <a:t>Typical analog CIM Structure</a:t>
            </a:r>
          </a:p>
          <a:p>
            <a:pPr lvl="1"/>
            <a:r>
              <a:rPr lang="en-US" altLang="zh-TW" dirty="0"/>
              <a:t>Require DAC &amp; ADC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329C7CD-AF6B-4F33-C1B5-954D734D79C5}"/>
              </a:ext>
            </a:extLst>
          </p:cNvPr>
          <p:cNvGrpSpPr/>
          <p:nvPr/>
        </p:nvGrpSpPr>
        <p:grpSpPr>
          <a:xfrm>
            <a:off x="1949390" y="3990160"/>
            <a:ext cx="386640" cy="208440"/>
            <a:chOff x="1949390" y="3990160"/>
            <a:chExt cx="38664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34380423-308E-D6AF-3087-7A0E630E3A57}"/>
                    </a:ext>
                  </a:extLst>
                </p14:cNvPr>
                <p14:cNvContentPartPr/>
                <p14:nvPr/>
              </p14:nvContentPartPr>
              <p14:xfrm>
                <a:off x="1949390" y="4102120"/>
                <a:ext cx="296280" cy="37080"/>
              </p14:xfrm>
            </p:contentPart>
          </mc:Choice>
          <mc:Fallback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34380423-308E-D6AF-3087-7A0E630E3A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40750" y="4093480"/>
                  <a:ext cx="31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0A8CFF8A-66C1-E592-E385-B2AA594984F7}"/>
                    </a:ext>
                  </a:extLst>
                </p14:cNvPr>
                <p14:cNvContentPartPr/>
                <p14:nvPr/>
              </p14:nvContentPartPr>
              <p14:xfrm>
                <a:off x="2193110" y="3990160"/>
                <a:ext cx="142920" cy="20844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0A8CFF8A-66C1-E592-E385-B2AA594984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84470" y="3981520"/>
                  <a:ext cx="16056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F6C4890-6395-D6F9-B0BF-B54EA59CF11A}"/>
              </a:ext>
            </a:extLst>
          </p:cNvPr>
          <p:cNvGrpSpPr/>
          <p:nvPr/>
        </p:nvGrpSpPr>
        <p:grpSpPr>
          <a:xfrm>
            <a:off x="5142950" y="2914120"/>
            <a:ext cx="160200" cy="201240"/>
            <a:chOff x="5142950" y="2914120"/>
            <a:chExt cx="16020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E779AEEB-2DDB-C408-A30B-7DFC729BDEC5}"/>
                    </a:ext>
                  </a:extLst>
                </p14:cNvPr>
                <p14:cNvContentPartPr/>
                <p14:nvPr/>
              </p14:nvContentPartPr>
              <p14:xfrm>
                <a:off x="5154830" y="2914120"/>
                <a:ext cx="90360" cy="17208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E779AEEB-2DDB-C408-A30B-7DFC729BDE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46190" y="2905480"/>
                  <a:ext cx="108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02A8A10E-9A1F-C7DC-7558-C2FB0B4694FD}"/>
                    </a:ext>
                  </a:extLst>
                </p14:cNvPr>
                <p14:cNvContentPartPr/>
                <p14:nvPr/>
              </p14:nvContentPartPr>
              <p14:xfrm>
                <a:off x="5142950" y="2945440"/>
                <a:ext cx="160200" cy="16992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02A8A10E-9A1F-C7DC-7558-C2FB0B4694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33950" y="2936440"/>
                  <a:ext cx="1778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54F302-F977-6001-106D-730A2E5C2127}"/>
              </a:ext>
            </a:extLst>
          </p:cNvPr>
          <p:cNvGrpSpPr/>
          <p:nvPr/>
        </p:nvGrpSpPr>
        <p:grpSpPr>
          <a:xfrm>
            <a:off x="5145470" y="6011920"/>
            <a:ext cx="86400" cy="197280"/>
            <a:chOff x="5145470" y="6011920"/>
            <a:chExt cx="864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85D2FFC4-E399-2592-9D76-C5BF8206CF39}"/>
                    </a:ext>
                  </a:extLst>
                </p14:cNvPr>
                <p14:cNvContentPartPr/>
                <p14:nvPr/>
              </p14:nvContentPartPr>
              <p14:xfrm>
                <a:off x="5145470" y="6011920"/>
                <a:ext cx="48240" cy="14796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85D2FFC4-E399-2592-9D76-C5BF8206CF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36470" y="6003280"/>
                  <a:ext cx="6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9697A042-5D6B-FC5F-B0B6-EF6E5FD105A9}"/>
                    </a:ext>
                  </a:extLst>
                </p14:cNvPr>
                <p14:cNvContentPartPr/>
                <p14:nvPr/>
              </p14:nvContentPartPr>
              <p14:xfrm>
                <a:off x="5167430" y="6136840"/>
                <a:ext cx="64440" cy="7236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9697A042-5D6B-FC5F-B0B6-EF6E5FD105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58790" y="6127840"/>
                  <a:ext cx="8208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41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522B-A1CF-8D98-3966-B398D1DC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A0CFE-DBA0-5D29-5C3D-67ABAFBE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Optimization for Analog Designs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00D5F-6F9B-16E0-C5D9-62CDE3DD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multiplication requires DAC</a:t>
            </a:r>
          </a:p>
          <a:p>
            <a:pPr lvl="1"/>
            <a:r>
              <a:rPr lang="en-US" altLang="zh-TW" dirty="0"/>
              <a:t>Current source may consume lots of power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Not using DAC</a:t>
            </a:r>
          </a:p>
          <a:p>
            <a:pPr lvl="1"/>
            <a:r>
              <a:rPr lang="en-US" altLang="zh-TW" dirty="0"/>
              <a:t>Digital multiplication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1F4AA-A620-48D2-68E0-5E1FEB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1028" name="Picture 4" descr="High Speed Current Steering D/A Converter | SpringerLink">
            <a:extLst>
              <a:ext uri="{FF2B5EF4-FFF2-40B4-BE49-F238E27FC236}">
                <a16:creationId xmlns:a16="http://schemas.microsoft.com/office/drawing/2014/main" id="{F495C9CE-16CE-EA63-3F3E-A5CD9E84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5"/>
          <a:stretch/>
        </p:blipFill>
        <p:spPr bwMode="auto">
          <a:xfrm>
            <a:off x="457200" y="2640024"/>
            <a:ext cx="2304256" cy="17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7FB27CFF-E5EC-7830-27F9-C0F06B58BB9B}"/>
              </a:ext>
            </a:extLst>
          </p:cNvPr>
          <p:cNvSpPr txBox="1">
            <a:spLocks/>
          </p:cNvSpPr>
          <p:nvPr/>
        </p:nvSpPr>
        <p:spPr bwMode="auto">
          <a:xfrm>
            <a:off x="2699792" y="2794337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Differential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Current source are always on</a:t>
            </a:r>
            <a:endParaRPr lang="zh-TW" altLang="en-US" sz="1600" b="0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F8DEF54-8C4E-41FA-6A44-FCC95301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60" y="2769388"/>
            <a:ext cx="2639879" cy="1677810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6C443B2F-2131-B42F-09D8-EE75C68399DA}"/>
              </a:ext>
            </a:extLst>
          </p:cNvPr>
          <p:cNvSpPr txBox="1">
            <a:spLocks/>
          </p:cNvSpPr>
          <p:nvPr/>
        </p:nvSpPr>
        <p:spPr bwMode="auto">
          <a:xfrm>
            <a:off x="2993434" y="3645532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Single-ended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Can turn off current source</a:t>
            </a:r>
            <a:endParaRPr lang="zh-TW" altLang="en-US" sz="1600" b="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4D4DBD7-2F5A-412A-18DF-A794D74DF0D2}"/>
              </a:ext>
            </a:extLst>
          </p:cNvPr>
          <p:cNvCxnSpPr>
            <a:stCxn id="26" idx="1"/>
          </p:cNvCxnSpPr>
          <p:nvPr/>
        </p:nvCxnSpPr>
        <p:spPr bwMode="auto">
          <a:xfrm flipH="1">
            <a:off x="2339752" y="3159648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339B5C-FB0B-0636-4286-6EFDE55A75C9}"/>
              </a:ext>
            </a:extLst>
          </p:cNvPr>
          <p:cNvCxnSpPr/>
          <p:nvPr/>
        </p:nvCxnSpPr>
        <p:spPr bwMode="auto">
          <a:xfrm>
            <a:off x="5790460" y="3933056"/>
            <a:ext cx="431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F329C359-AF26-5F66-A7A9-F0F01BC417D4}"/>
              </a:ext>
            </a:extLst>
          </p:cNvPr>
          <p:cNvSpPr txBox="1">
            <a:spLocks/>
          </p:cNvSpPr>
          <p:nvPr/>
        </p:nvSpPr>
        <p:spPr bwMode="auto">
          <a:xfrm>
            <a:off x="1020518" y="5526661"/>
            <a:ext cx="1391242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 err="1"/>
              <a:t>Input_B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Weight(QB)</a:t>
            </a:r>
            <a:endParaRPr lang="zh-TW" altLang="en-US" sz="1600" b="0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97CBCACC-BDC3-D885-0ED1-5053B7513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569560"/>
            <a:ext cx="992831" cy="644825"/>
          </a:xfrm>
          <a:prstGeom prst="rect">
            <a:avLst/>
          </a:prstGeom>
        </p:spPr>
      </p:pic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FCFC2E56-AF77-140B-71C3-F84FEC879229}"/>
              </a:ext>
            </a:extLst>
          </p:cNvPr>
          <p:cNvSpPr txBox="1">
            <a:spLocks/>
          </p:cNvSpPr>
          <p:nvPr/>
        </p:nvSpPr>
        <p:spPr bwMode="auto">
          <a:xfrm>
            <a:off x="3052191" y="5690309"/>
            <a:ext cx="2601827" cy="4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1-bit partial sum</a:t>
            </a:r>
            <a:endParaRPr lang="zh-TW" altLang="en-US" sz="1600" b="0" dirty="0"/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8BF6F21E-F0A4-75B8-88EE-0040055FDF9C}"/>
              </a:ext>
            </a:extLst>
          </p:cNvPr>
          <p:cNvSpPr txBox="1">
            <a:spLocks/>
          </p:cNvSpPr>
          <p:nvPr/>
        </p:nvSpPr>
        <p:spPr bwMode="auto">
          <a:xfrm>
            <a:off x="5709932" y="5388984"/>
            <a:ext cx="2639879" cy="10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Require shift and sum</a:t>
            </a:r>
          </a:p>
          <a:p>
            <a:pPr marL="0" indent="0" algn="ctr">
              <a:buNone/>
            </a:pPr>
            <a:r>
              <a:rPr lang="en-US" altLang="zh-TW" sz="1600" b="0" dirty="0"/>
              <a:t>to do n-bit x n-bit</a:t>
            </a:r>
          </a:p>
          <a:p>
            <a:pPr marL="0" indent="0" algn="ctr">
              <a:buNone/>
            </a:pPr>
            <a:r>
              <a:rPr lang="en-US" altLang="zh-TW" sz="1600" b="0" dirty="0"/>
              <a:t>from 1-bit x 1-bit</a:t>
            </a:r>
            <a:endParaRPr lang="zh-TW" altLang="en-US" sz="1600" b="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0A3F31D-4664-D0AC-5407-126E2CAC2DB8}"/>
              </a:ext>
            </a:extLst>
          </p:cNvPr>
          <p:cNvCxnSpPr/>
          <p:nvPr/>
        </p:nvCxnSpPr>
        <p:spPr bwMode="auto">
          <a:xfrm>
            <a:off x="5292080" y="5886347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2F763DF-6C42-1A6D-FA99-5DCB7702AB5A}"/>
              </a:ext>
            </a:extLst>
          </p:cNvPr>
          <p:cNvGrpSpPr/>
          <p:nvPr/>
        </p:nvGrpSpPr>
        <p:grpSpPr>
          <a:xfrm>
            <a:off x="1778512" y="3575934"/>
            <a:ext cx="856080" cy="561240"/>
            <a:chOff x="1778512" y="3575934"/>
            <a:chExt cx="85608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40DCFF04-F922-F651-5BC1-0A9B5E1A9C9B}"/>
                    </a:ext>
                  </a:extLst>
                </p14:cNvPr>
                <p14:cNvContentPartPr/>
                <p14:nvPr/>
              </p14:nvContentPartPr>
              <p14:xfrm>
                <a:off x="2096032" y="3575934"/>
                <a:ext cx="16560" cy="46836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40DCFF04-F922-F651-5BC1-0A9B5E1A9C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7032" y="3566934"/>
                  <a:ext cx="342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93C8220C-CA2A-4CD0-4C85-6750B09422BC}"/>
                    </a:ext>
                  </a:extLst>
                </p14:cNvPr>
                <p14:cNvContentPartPr/>
                <p14:nvPr/>
              </p14:nvContentPartPr>
              <p14:xfrm>
                <a:off x="2206912" y="3651534"/>
                <a:ext cx="371880" cy="23076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93C8220C-CA2A-4CD0-4C85-6750B09422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7912" y="3642534"/>
                  <a:ext cx="389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2960B709-3908-8239-DF23-0F0F7B036461}"/>
                    </a:ext>
                  </a:extLst>
                </p14:cNvPr>
                <p14:cNvContentPartPr/>
                <p14:nvPr/>
              </p14:nvContentPartPr>
              <p14:xfrm>
                <a:off x="2513632" y="3776814"/>
                <a:ext cx="120960" cy="17856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2960B709-3908-8239-DF23-0F0F7B0364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4992" y="3767814"/>
                  <a:ext cx="138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8EAF929F-E407-C7C9-BFA7-63B0FAD98B91}"/>
                    </a:ext>
                  </a:extLst>
                </p14:cNvPr>
                <p14:cNvContentPartPr/>
                <p14:nvPr/>
              </p14:nvContentPartPr>
              <p14:xfrm>
                <a:off x="1853752" y="4045014"/>
                <a:ext cx="232200" cy="3024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8EAF929F-E407-C7C9-BFA7-63B0FAD98B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4752" y="4036014"/>
                  <a:ext cx="249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A8C572A3-B3AE-EAF4-CA36-A8DF85A0A9C0}"/>
                    </a:ext>
                  </a:extLst>
                </p14:cNvPr>
                <p14:cNvContentPartPr/>
                <p14:nvPr/>
              </p14:nvContentPartPr>
              <p14:xfrm>
                <a:off x="1778512" y="3980214"/>
                <a:ext cx="168840" cy="15696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A8C572A3-B3AE-EAF4-CA36-A8DF85A0A9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69872" y="3971574"/>
                  <a:ext cx="1864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D601DA1-3A5D-E433-0240-0269F7A62E22}"/>
              </a:ext>
            </a:extLst>
          </p:cNvPr>
          <p:cNvGrpSpPr/>
          <p:nvPr/>
        </p:nvGrpSpPr>
        <p:grpSpPr>
          <a:xfrm>
            <a:off x="3932465" y="6185804"/>
            <a:ext cx="1103400" cy="491760"/>
            <a:chOff x="3932465" y="6185804"/>
            <a:chExt cx="110340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742260C0-DECF-B946-30F6-E5F5F32220E7}"/>
                    </a:ext>
                  </a:extLst>
                </p14:cNvPr>
                <p14:cNvContentPartPr/>
                <p14:nvPr/>
              </p14:nvContentPartPr>
              <p14:xfrm>
                <a:off x="3932465" y="6203084"/>
                <a:ext cx="230760" cy="21492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742260C0-DECF-B946-30F6-E5F5F32220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23825" y="6194084"/>
                  <a:ext cx="248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108A4DC8-DE44-3535-6495-AAF896E6513E}"/>
                    </a:ext>
                  </a:extLst>
                </p14:cNvPr>
                <p14:cNvContentPartPr/>
                <p14:nvPr/>
              </p14:nvContentPartPr>
              <p14:xfrm>
                <a:off x="4078265" y="6245564"/>
                <a:ext cx="5400" cy="30348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108A4DC8-DE44-3535-6495-AAF896E651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69265" y="6236564"/>
                  <a:ext cx="23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2126481A-C568-7900-947C-97CA72A96111}"/>
                    </a:ext>
                  </a:extLst>
                </p14:cNvPr>
                <p14:cNvContentPartPr/>
                <p14:nvPr/>
              </p14:nvContentPartPr>
              <p14:xfrm>
                <a:off x="4212545" y="6216404"/>
                <a:ext cx="133560" cy="33228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2126481A-C568-7900-947C-97CA72A96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03545" y="6207404"/>
                  <a:ext cx="151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D642FCC3-20C1-F67E-8ACE-CB2A565D83CE}"/>
                    </a:ext>
                  </a:extLst>
                </p14:cNvPr>
                <p14:cNvContentPartPr/>
                <p14:nvPr/>
              </p14:nvContentPartPr>
              <p14:xfrm>
                <a:off x="4423145" y="6359684"/>
                <a:ext cx="129960" cy="13824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D642FCC3-20C1-F67E-8ACE-CB2A565D83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14145" y="6351044"/>
                  <a:ext cx="147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73510BFF-8273-5AC0-F46C-57616A26043C}"/>
                    </a:ext>
                  </a:extLst>
                </p14:cNvPr>
                <p14:cNvContentPartPr/>
                <p14:nvPr/>
              </p14:nvContentPartPr>
              <p14:xfrm>
                <a:off x="4509545" y="6351764"/>
                <a:ext cx="38520" cy="8964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73510BFF-8273-5AC0-F46C-57616A2604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00545" y="6343124"/>
                  <a:ext cx="56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0D8436CE-4FB8-A1AF-288E-538B7609049C}"/>
                    </a:ext>
                  </a:extLst>
                </p14:cNvPr>
                <p14:cNvContentPartPr/>
                <p14:nvPr/>
              </p14:nvContentPartPr>
              <p14:xfrm>
                <a:off x="4669025" y="6283724"/>
                <a:ext cx="173880" cy="19908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0D8436CE-4FB8-A1AF-288E-538B760904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60025" y="6275084"/>
                  <a:ext cx="191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BB8EE421-9E7C-C3AA-81EC-1DBC9523A459}"/>
                    </a:ext>
                  </a:extLst>
                </p14:cNvPr>
                <p14:cNvContentPartPr/>
                <p14:nvPr/>
              </p14:nvContentPartPr>
              <p14:xfrm>
                <a:off x="4784225" y="6299564"/>
                <a:ext cx="27000" cy="26100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BB8EE421-9E7C-C3AA-81EC-1DBC9523A4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75585" y="6290924"/>
                  <a:ext cx="44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A37DB525-3C05-61FF-75DD-B2CFD8A666F9}"/>
                    </a:ext>
                  </a:extLst>
                </p14:cNvPr>
                <p14:cNvContentPartPr/>
                <p14:nvPr/>
              </p14:nvContentPartPr>
              <p14:xfrm>
                <a:off x="4872785" y="6185804"/>
                <a:ext cx="163080" cy="49176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A37DB525-3C05-61FF-75DD-B2CFD8A666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64145" y="6177164"/>
                  <a:ext cx="180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6C78D7E4-0120-9458-B0D5-19850B7BBADA}"/>
                    </a:ext>
                  </a:extLst>
                </p14:cNvPr>
                <p14:cNvContentPartPr/>
                <p14:nvPr/>
              </p14:nvContentPartPr>
              <p14:xfrm>
                <a:off x="4465625" y="6320084"/>
                <a:ext cx="71640" cy="24660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6C78D7E4-0120-9458-B0D5-19850B7BBA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56625" y="6311444"/>
                  <a:ext cx="89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862C1B1-FE62-869D-8576-1D56BA3C04BB}"/>
                    </a:ext>
                  </a:extLst>
                </p14:cNvPr>
                <p14:cNvContentPartPr/>
                <p14:nvPr/>
              </p14:nvContentPartPr>
              <p14:xfrm>
                <a:off x="4891505" y="6446804"/>
                <a:ext cx="30960" cy="21060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862C1B1-FE62-869D-8576-1D56BA3C04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82505" y="6437804"/>
                  <a:ext cx="486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E20F260-F0C3-8CA3-B00F-5B5122B2FCEB}"/>
              </a:ext>
            </a:extLst>
          </p:cNvPr>
          <p:cNvGrpSpPr/>
          <p:nvPr/>
        </p:nvGrpSpPr>
        <p:grpSpPr>
          <a:xfrm>
            <a:off x="5250785" y="6297764"/>
            <a:ext cx="677880" cy="387720"/>
            <a:chOff x="5250785" y="6297764"/>
            <a:chExt cx="67788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F0C94BFC-38E2-9FDE-D74E-307063B5C685}"/>
                    </a:ext>
                  </a:extLst>
                </p14:cNvPr>
                <p14:cNvContentPartPr/>
                <p14:nvPr/>
              </p14:nvContentPartPr>
              <p14:xfrm>
                <a:off x="5250785" y="6444284"/>
                <a:ext cx="142560" cy="4032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F0C94BFC-38E2-9FDE-D74E-307063B5C6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42145" y="6435284"/>
                  <a:ext cx="160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E1BEFDED-F705-B3EE-2F30-FAA670D33C2A}"/>
                    </a:ext>
                  </a:extLst>
                </p14:cNvPr>
                <p14:cNvContentPartPr/>
                <p14:nvPr/>
              </p14:nvContentPartPr>
              <p14:xfrm>
                <a:off x="5325305" y="6360404"/>
                <a:ext cx="84960" cy="17748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E1BEFDED-F705-B3EE-2F30-FAA670D33C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16305" y="6351404"/>
                  <a:ext cx="102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6629D80E-F7C8-F553-1655-CD52176ADFD6}"/>
                    </a:ext>
                  </a:extLst>
                </p14:cNvPr>
                <p14:cNvContentPartPr/>
                <p14:nvPr/>
              </p14:nvContentPartPr>
              <p14:xfrm>
                <a:off x="5574425" y="6297764"/>
                <a:ext cx="71640" cy="33048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6629D80E-F7C8-F553-1655-CD52176ADF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65785" y="6289124"/>
                  <a:ext cx="89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8A12797E-F064-152E-BB11-6AF9D83D9664}"/>
                    </a:ext>
                  </a:extLst>
                </p14:cNvPr>
                <p14:cNvContentPartPr/>
                <p14:nvPr/>
              </p14:nvContentPartPr>
              <p14:xfrm>
                <a:off x="5734265" y="6308924"/>
                <a:ext cx="194400" cy="37656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8A12797E-F064-152E-BB11-6AF9D83D96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25625" y="6300284"/>
                  <a:ext cx="212040" cy="39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0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62297-F109-9654-78FF-C59EFEAD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B11FB-2DE7-CE49-EB4F-A3090C58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 is required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of Capacitors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73519B-322E-7237-F198-6759484D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D98AAFA9-C796-A0A1-8C59-9897C2A2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611560" y="2204864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TW" sz="1600" b="0" dirty="0"/>
                  <a:t>Capacitance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Bit</m:t>
                        </m:r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precision</m:t>
                        </m:r>
                      </m:sup>
                    </m:sSup>
                  </m:oMath>
                </a14:m>
                <a:endParaRPr lang="en-US" altLang="zh-TW" sz="1600" b="0" dirty="0"/>
              </a:p>
              <a:p>
                <a:pPr marL="0" indent="0" algn="ctr">
                  <a:buNone/>
                </a:pPr>
                <a:r>
                  <a:rPr lang="en-US" altLang="zh-TW" sz="1600" b="0" dirty="0"/>
                  <a:t>Large area for caps</a:t>
                </a:r>
                <a:endParaRPr lang="zh-TW" altLang="en-US" sz="1600" b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blipFill>
                <a:blip r:embed="rId3"/>
                <a:stretch>
                  <a:fillRect t="-23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70D8D038-FA27-DCCE-1A5B-16AA3076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151162"/>
            <a:ext cx="3768211" cy="257824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70C013D-66D7-09D2-2129-78FE909C62F7}"/>
              </a:ext>
            </a:extLst>
          </p:cNvPr>
          <p:cNvSpPr txBox="1">
            <a:spLocks/>
          </p:cNvSpPr>
          <p:nvPr/>
        </p:nvSpPr>
        <p:spPr bwMode="auto">
          <a:xfrm>
            <a:off x="5077525" y="5500960"/>
            <a:ext cx="2951349" cy="61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Reuse of caps for ADC allows us to save area </a:t>
            </a:r>
            <a:endParaRPr lang="zh-TW" altLang="en-US" sz="1600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8AECA67-86A8-25F8-A0F3-B5257E97A1F8}"/>
              </a:ext>
            </a:extLst>
          </p:cNvPr>
          <p:cNvCxnSpPr/>
          <p:nvPr/>
        </p:nvCxnSpPr>
        <p:spPr bwMode="auto">
          <a:xfrm>
            <a:off x="4896556" y="5783368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34D5B5-C047-0B38-381C-2F4FF427C437}"/>
              </a:ext>
            </a:extLst>
          </p:cNvPr>
          <p:cNvCxnSpPr/>
          <p:nvPr/>
        </p:nvCxnSpPr>
        <p:spPr bwMode="auto">
          <a:xfrm>
            <a:off x="4759961" y="3032956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62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04A0-3291-A4D8-D4D9-3E48FF52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E3D6E-C12F-C1BB-3779-36461F06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9C942-A8AC-A901-3573-330972BD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Skipping iterations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Interleaving (memory cell)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48D24-B4B8-9B16-C6ED-7FEF8069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BE234765-5BEE-1F1E-B9DD-BEC24549D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827584" y="2132856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5777EEE-E970-9C70-97B9-AAF1DB9BA135}"/>
              </a:ext>
            </a:extLst>
          </p:cNvPr>
          <p:cNvSpPr txBox="1">
            <a:spLocks/>
          </p:cNvSpPr>
          <p:nvPr/>
        </p:nvSpPr>
        <p:spPr bwMode="auto">
          <a:xfrm>
            <a:off x="5212822" y="2335458"/>
            <a:ext cx="2736304" cy="123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Input has 32 1’s</a:t>
            </a:r>
          </a:p>
          <a:p>
            <a:pPr marL="0" indent="0" algn="ctr">
              <a:buNone/>
            </a:pPr>
            <a:r>
              <a:rPr lang="en-US" altLang="zh-TW" sz="1600" b="0" dirty="0"/>
              <a:t>Partial sum &lt; 32</a:t>
            </a:r>
          </a:p>
          <a:p>
            <a:pPr marL="0" indent="0" algn="ctr">
              <a:buNone/>
            </a:pPr>
            <a:r>
              <a:rPr lang="en-US" altLang="zh-TW" sz="1600" b="0" dirty="0"/>
              <a:t>Skip first few iterations</a:t>
            </a:r>
          </a:p>
          <a:p>
            <a:pPr marL="0" indent="0" algn="ctr">
              <a:buNone/>
            </a:pPr>
            <a:r>
              <a:rPr lang="en-US" altLang="zh-TW" sz="1600" b="0" dirty="0"/>
              <a:t>saves time</a:t>
            </a:r>
            <a:endParaRPr lang="zh-TW" altLang="en-US" sz="1600" b="0" dirty="0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D9610148-D33C-E8EA-E780-430B8402FC1F}"/>
              </a:ext>
            </a:extLst>
          </p:cNvPr>
          <p:cNvSpPr/>
          <p:nvPr/>
        </p:nvSpPr>
        <p:spPr bwMode="auto">
          <a:xfrm>
            <a:off x="1475656" y="1988840"/>
            <a:ext cx="1512168" cy="2016224"/>
          </a:xfrm>
          <a:prstGeom prst="mathMultiply">
            <a:avLst>
              <a:gd name="adj1" fmla="val 695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0FC74-03FD-0318-5A8F-A28F41F86A6F}"/>
              </a:ext>
            </a:extLst>
          </p:cNvPr>
          <p:cNvSpPr/>
          <p:nvPr/>
        </p:nvSpPr>
        <p:spPr bwMode="auto">
          <a:xfrm>
            <a:off x="501077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1B775-0A7F-6056-76DC-828F26F4D194}"/>
              </a:ext>
            </a:extLst>
          </p:cNvPr>
          <p:cNvSpPr/>
          <p:nvPr/>
        </p:nvSpPr>
        <p:spPr bwMode="auto">
          <a:xfrm>
            <a:off x="1519533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EB51D-68EF-6205-FE1E-423561033EB9}"/>
              </a:ext>
            </a:extLst>
          </p:cNvPr>
          <p:cNvSpPr/>
          <p:nvPr/>
        </p:nvSpPr>
        <p:spPr bwMode="auto">
          <a:xfrm>
            <a:off x="2537989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9FED17-91BD-EE59-4860-80C135F2DE20}"/>
              </a:ext>
            </a:extLst>
          </p:cNvPr>
          <p:cNvSpPr/>
          <p:nvPr/>
        </p:nvSpPr>
        <p:spPr bwMode="auto">
          <a:xfrm>
            <a:off x="3556445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568658D-8D72-EA85-28EA-C3FCCBC6DA8B}"/>
              </a:ext>
            </a:extLst>
          </p:cNvPr>
          <p:cNvCxnSpPr/>
          <p:nvPr/>
        </p:nvCxnSpPr>
        <p:spPr bwMode="auto">
          <a:xfrm>
            <a:off x="501077" y="5226939"/>
            <a:ext cx="381978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3D4D2AC-7D57-B66F-68FF-2B1B5C2B56A4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929500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52C9D-C635-63B2-4842-4A21914CB3B3}"/>
              </a:ext>
            </a:extLst>
          </p:cNvPr>
          <p:cNvCxnSpPr/>
          <p:nvPr/>
        </p:nvCxnSpPr>
        <p:spPr bwMode="auto">
          <a:xfrm flipV="1">
            <a:off x="193761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717CE0F-3374-2888-07BA-F075400CF160}"/>
              </a:ext>
            </a:extLst>
          </p:cNvPr>
          <p:cNvCxnSpPr/>
          <p:nvPr/>
        </p:nvCxnSpPr>
        <p:spPr bwMode="auto">
          <a:xfrm flipV="1">
            <a:off x="2945724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D9E3823-38EF-DB60-2BB6-0F920E8ECB81}"/>
              </a:ext>
            </a:extLst>
          </p:cNvPr>
          <p:cNvCxnSpPr/>
          <p:nvPr/>
        </p:nvCxnSpPr>
        <p:spPr bwMode="auto">
          <a:xfrm flipV="1">
            <a:off x="399927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FEF7D47-FF61-19F7-1264-1ED04921C5B2}"/>
              </a:ext>
            </a:extLst>
          </p:cNvPr>
          <p:cNvSpPr/>
          <p:nvPr/>
        </p:nvSpPr>
        <p:spPr bwMode="auto">
          <a:xfrm>
            <a:off x="5554398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DE25F5-8244-C1A8-5682-879A7AD40E0D}"/>
              </a:ext>
            </a:extLst>
          </p:cNvPr>
          <p:cNvSpPr/>
          <p:nvPr/>
        </p:nvSpPr>
        <p:spPr bwMode="auto">
          <a:xfrm>
            <a:off x="6572854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42ED53-D5F2-986E-925F-3453F33735EB}"/>
              </a:ext>
            </a:extLst>
          </p:cNvPr>
          <p:cNvSpPr/>
          <p:nvPr/>
        </p:nvSpPr>
        <p:spPr bwMode="auto">
          <a:xfrm>
            <a:off x="5554398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63F238-40D8-80C8-476C-CE3F659C0398}"/>
              </a:ext>
            </a:extLst>
          </p:cNvPr>
          <p:cNvSpPr/>
          <p:nvPr/>
        </p:nvSpPr>
        <p:spPr bwMode="auto">
          <a:xfrm>
            <a:off x="6562510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4258C42-603D-C1A1-7B9F-C6EEED5DD4F9}"/>
              </a:ext>
            </a:extLst>
          </p:cNvPr>
          <p:cNvCxnSpPr/>
          <p:nvPr/>
        </p:nvCxnSpPr>
        <p:spPr bwMode="auto">
          <a:xfrm>
            <a:off x="5554398" y="5226939"/>
            <a:ext cx="186495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C85B52-4357-E0C5-B7DE-F1238990042E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5982821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AD0239-EF09-5BB9-1597-A2346DDA1ABB}"/>
              </a:ext>
            </a:extLst>
          </p:cNvPr>
          <p:cNvCxnSpPr/>
          <p:nvPr/>
        </p:nvCxnSpPr>
        <p:spPr bwMode="auto">
          <a:xfrm flipV="1">
            <a:off x="6990933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56E704-1926-3FDB-FC7A-418FAE133024}"/>
              </a:ext>
            </a:extLst>
          </p:cNvPr>
          <p:cNvCxnSpPr/>
          <p:nvPr/>
        </p:nvCxnSpPr>
        <p:spPr bwMode="auto">
          <a:xfrm flipV="1">
            <a:off x="6990933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D9975E8-9E61-061B-75A4-7E5ACB24D563}"/>
              </a:ext>
            </a:extLst>
          </p:cNvPr>
          <p:cNvCxnSpPr/>
          <p:nvPr/>
        </p:nvCxnSpPr>
        <p:spPr bwMode="auto">
          <a:xfrm flipV="1">
            <a:off x="5982821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5F4CE36-64FA-9FCC-220E-F0EF91CEAA42}"/>
              </a:ext>
            </a:extLst>
          </p:cNvPr>
          <p:cNvSpPr txBox="1">
            <a:spLocks/>
          </p:cNvSpPr>
          <p:nvPr/>
        </p:nvSpPr>
        <p:spPr bwMode="auto">
          <a:xfrm>
            <a:off x="1042816" y="5950905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</a:t>
            </a:r>
            <a:endParaRPr lang="zh-TW" altLang="en-US" sz="1600" b="0" dirty="0"/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8B5C86DD-E19D-75C3-AB54-1A66944CBB52}"/>
              </a:ext>
            </a:extLst>
          </p:cNvPr>
          <p:cNvSpPr txBox="1">
            <a:spLocks/>
          </p:cNvSpPr>
          <p:nvPr/>
        </p:nvSpPr>
        <p:spPr bwMode="auto">
          <a:xfrm>
            <a:off x="5118725" y="5913689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L/2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C/2</a:t>
            </a:r>
            <a:endParaRPr lang="zh-TW" altLang="en-US" sz="1600" b="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DAE2C74-E8CE-5CDC-2A96-BB92A9DEE8A4}"/>
              </a:ext>
            </a:extLst>
          </p:cNvPr>
          <p:cNvSpPr txBox="1"/>
          <p:nvPr/>
        </p:nvSpPr>
        <p:spPr>
          <a:xfrm>
            <a:off x="4312189" y="5015791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3071A16-73B3-713E-D7EA-EC4A8DA45CEF}"/>
              </a:ext>
            </a:extLst>
          </p:cNvPr>
          <p:cNvSpPr txBox="1"/>
          <p:nvPr/>
        </p:nvSpPr>
        <p:spPr>
          <a:xfrm>
            <a:off x="7392491" y="5059365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700A2F-9200-FBC6-44B3-38B417CB4411}"/>
              </a:ext>
            </a:extLst>
          </p:cNvPr>
          <p:cNvGrpSpPr/>
          <p:nvPr/>
        </p:nvGrpSpPr>
        <p:grpSpPr>
          <a:xfrm>
            <a:off x="6109247" y="1564454"/>
            <a:ext cx="306000" cy="306000"/>
            <a:chOff x="6109247" y="1564454"/>
            <a:chExt cx="3060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DF4AA2A-3134-E8E1-296E-5AB671DD2098}"/>
                    </a:ext>
                  </a:extLst>
                </p14:cNvPr>
                <p14:cNvContentPartPr/>
                <p14:nvPr/>
              </p14:nvContentPartPr>
              <p14:xfrm>
                <a:off x="6109247" y="1564454"/>
                <a:ext cx="156960" cy="288000"/>
              </p14:xfrm>
            </p:contentPart>
          </mc:Choice>
          <mc:Fallback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DF4AA2A-3134-E8E1-296E-5AB671DD20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0607" y="1555454"/>
                  <a:ext cx="174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B5C5D665-1360-2543-4095-EDE634EF26EF}"/>
                    </a:ext>
                  </a:extLst>
                </p14:cNvPr>
                <p14:cNvContentPartPr/>
                <p14:nvPr/>
              </p14:nvContentPartPr>
              <p14:xfrm>
                <a:off x="6311927" y="1592174"/>
                <a:ext cx="103320" cy="27828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B5C5D665-1360-2543-4095-EDE634EF26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03287" y="1583174"/>
                  <a:ext cx="1209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61EEBC9-446B-C99D-4078-948E299A2825}"/>
              </a:ext>
            </a:extLst>
          </p:cNvPr>
          <p:cNvGrpSpPr/>
          <p:nvPr/>
        </p:nvGrpSpPr>
        <p:grpSpPr>
          <a:xfrm>
            <a:off x="6149927" y="2057294"/>
            <a:ext cx="394920" cy="187560"/>
            <a:chOff x="6149927" y="2057294"/>
            <a:chExt cx="39492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0F5205C1-03D3-E644-244C-D9CC6BC8206C}"/>
                    </a:ext>
                  </a:extLst>
                </p14:cNvPr>
                <p14:cNvContentPartPr/>
                <p14:nvPr/>
              </p14:nvContentPartPr>
              <p14:xfrm>
                <a:off x="6149927" y="2097614"/>
                <a:ext cx="11160" cy="10476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0F5205C1-03D3-E644-244C-D9CC6BC820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1287" y="2088974"/>
                  <a:ext cx="28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A05FDD96-155B-B11F-7BB6-CD96AC59AFF7}"/>
                    </a:ext>
                  </a:extLst>
                </p14:cNvPr>
                <p14:cNvContentPartPr/>
                <p14:nvPr/>
              </p14:nvContentPartPr>
              <p14:xfrm>
                <a:off x="6280607" y="2096534"/>
                <a:ext cx="93960" cy="8100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A05FDD96-155B-B11F-7BB6-CD96AC59AF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71607" y="2087894"/>
                  <a:ext cx="111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F263E141-FBA0-E1E2-F8D9-B9D4FAF405A8}"/>
                    </a:ext>
                  </a:extLst>
                </p14:cNvPr>
                <p14:cNvContentPartPr/>
                <p14:nvPr/>
              </p14:nvContentPartPr>
              <p14:xfrm>
                <a:off x="6439727" y="2057294"/>
                <a:ext cx="105120" cy="18756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F263E141-FBA0-E1E2-F8D9-B9D4FAF405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30727" y="2048654"/>
                  <a:ext cx="12276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3CAE806-D697-0CE5-85F7-191AF3F37002}"/>
              </a:ext>
            </a:extLst>
          </p:cNvPr>
          <p:cNvGrpSpPr/>
          <p:nvPr/>
        </p:nvGrpSpPr>
        <p:grpSpPr>
          <a:xfrm>
            <a:off x="1743167" y="2334494"/>
            <a:ext cx="414360" cy="1020240"/>
            <a:chOff x="1743167" y="2334494"/>
            <a:chExt cx="414360" cy="10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FC722342-64BF-7FC5-5437-A8C6AA989E4E}"/>
                    </a:ext>
                  </a:extLst>
                </p14:cNvPr>
                <p14:cNvContentPartPr/>
                <p14:nvPr/>
              </p14:nvContentPartPr>
              <p14:xfrm>
                <a:off x="1829207" y="2334494"/>
                <a:ext cx="328320" cy="102024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FC722342-64BF-7FC5-5437-A8C6AA989E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0207" y="2325854"/>
                  <a:ext cx="34596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2CA9E35B-080F-0FC7-4E9C-66103FC52713}"/>
                    </a:ext>
                  </a:extLst>
                </p14:cNvPr>
                <p14:cNvContentPartPr/>
                <p14:nvPr/>
              </p14:nvContentPartPr>
              <p14:xfrm>
                <a:off x="1743167" y="2538254"/>
                <a:ext cx="227880" cy="59220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2CA9E35B-080F-0FC7-4E9C-66103FC527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34527" y="2529614"/>
                  <a:ext cx="245520" cy="60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89D9E27-F3AD-1C02-891B-ECC952E6E93A}"/>
              </a:ext>
            </a:extLst>
          </p:cNvPr>
          <p:cNvGrpSpPr/>
          <p:nvPr/>
        </p:nvGrpSpPr>
        <p:grpSpPr>
          <a:xfrm>
            <a:off x="7514327" y="3749294"/>
            <a:ext cx="892800" cy="2573280"/>
            <a:chOff x="7514327" y="3749294"/>
            <a:chExt cx="892800" cy="25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718630D3-7762-1BA8-811C-A5C4564E34E5}"/>
                    </a:ext>
                  </a:extLst>
                </p14:cNvPr>
                <p14:cNvContentPartPr/>
                <p14:nvPr/>
              </p14:nvContentPartPr>
              <p14:xfrm>
                <a:off x="7520447" y="4105694"/>
                <a:ext cx="809280" cy="9540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718630D3-7762-1BA8-811C-A5C4564E34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11807" y="4097054"/>
                  <a:ext cx="826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29AB6262-A12D-2DC5-5810-67EBC51146BD}"/>
                    </a:ext>
                  </a:extLst>
                </p14:cNvPr>
                <p14:cNvContentPartPr/>
                <p14:nvPr/>
              </p14:nvContentPartPr>
              <p14:xfrm>
                <a:off x="7661207" y="3826334"/>
                <a:ext cx="193680" cy="128520"/>
              </p14:xfrm>
            </p:contentPart>
          </mc:Choice>
          <mc:Fallback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29AB6262-A12D-2DC5-5810-67EBC51146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52207" y="3817694"/>
                  <a:ext cx="211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F46A1876-BE75-CC00-06E0-33E5609F28AF}"/>
                    </a:ext>
                  </a:extLst>
                </p14:cNvPr>
                <p14:cNvContentPartPr/>
                <p14:nvPr/>
              </p14:nvContentPartPr>
              <p14:xfrm>
                <a:off x="7771007" y="3825974"/>
                <a:ext cx="131400" cy="17280"/>
              </p14:xfrm>
            </p:contentPart>
          </mc:Choice>
          <mc:Fallback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F46A1876-BE75-CC00-06E0-33E5609F2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62367" y="3817334"/>
                  <a:ext cx="149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E4336BD5-A60E-4AF3-945A-7BF70B17B7B7}"/>
                    </a:ext>
                  </a:extLst>
                </p14:cNvPr>
                <p14:cNvContentPartPr/>
                <p14:nvPr/>
              </p14:nvContentPartPr>
              <p14:xfrm>
                <a:off x="7904207" y="3749294"/>
                <a:ext cx="125280" cy="253080"/>
              </p14:xfrm>
            </p:contentPart>
          </mc:Choice>
          <mc:Fallback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E4336BD5-A60E-4AF3-945A-7BF70B17B7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95207" y="3740294"/>
                  <a:ext cx="142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829D76A3-71A8-9CC8-1051-5D8D9D4EADFF}"/>
                    </a:ext>
                  </a:extLst>
                </p14:cNvPr>
                <p14:cNvContentPartPr/>
                <p14:nvPr/>
              </p14:nvContentPartPr>
              <p14:xfrm>
                <a:off x="8189327" y="3810494"/>
                <a:ext cx="199800" cy="16236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829D76A3-71A8-9CC8-1051-5D8D9D4EAD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80687" y="3801494"/>
                  <a:ext cx="217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4BA17E22-FACA-2FBB-4105-275DED93A94B}"/>
                    </a:ext>
                  </a:extLst>
                </p14:cNvPr>
                <p14:cNvContentPartPr/>
                <p14:nvPr/>
              </p14:nvContentPartPr>
              <p14:xfrm>
                <a:off x="8026247" y="4915694"/>
                <a:ext cx="12600" cy="612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4BA17E22-FACA-2FBB-4105-275DED93A9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17247" y="4907054"/>
                  <a:ext cx="30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B7FDAB21-CA08-803C-A969-636CF2AFCE16}"/>
                    </a:ext>
                  </a:extLst>
                </p14:cNvPr>
                <p14:cNvContentPartPr/>
                <p14:nvPr/>
              </p14:nvContentPartPr>
              <p14:xfrm>
                <a:off x="7767047" y="4758734"/>
                <a:ext cx="140040" cy="24156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B7FDAB21-CA08-803C-A969-636CF2AFC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407" y="4750094"/>
                  <a:ext cx="157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38A34D60-1FE6-5181-AB76-A80A90EFF965}"/>
                    </a:ext>
                  </a:extLst>
                </p14:cNvPr>
                <p14:cNvContentPartPr/>
                <p14:nvPr/>
              </p14:nvContentPartPr>
              <p14:xfrm>
                <a:off x="7700087" y="4893374"/>
                <a:ext cx="176760" cy="12852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38A34D60-1FE6-5181-AB76-A80A90EFF9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91447" y="4884374"/>
                  <a:ext cx="194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1763277C-D495-444A-B7B7-6E613797289A}"/>
                    </a:ext>
                  </a:extLst>
                </p14:cNvPr>
                <p14:cNvContentPartPr/>
                <p14:nvPr/>
              </p14:nvContentPartPr>
              <p14:xfrm>
                <a:off x="7514327" y="4216214"/>
                <a:ext cx="180000" cy="11844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1763277C-D495-444A-B7B7-6E61379728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5687" y="4207574"/>
                  <a:ext cx="197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1EF48578-EC1B-67EE-986D-A95215E28690}"/>
                    </a:ext>
                  </a:extLst>
                </p14:cNvPr>
                <p14:cNvContentPartPr/>
                <p14:nvPr/>
              </p14:nvContentPartPr>
              <p14:xfrm>
                <a:off x="7663367" y="4216214"/>
                <a:ext cx="56880" cy="31320"/>
              </p14:xfrm>
            </p:contentPart>
          </mc:Choice>
          <mc:Fallback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1EF48578-EC1B-67EE-986D-A95215E286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54727" y="4207214"/>
                  <a:ext cx="7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AA62B215-D89E-C68C-67D5-410A71F47C2D}"/>
                    </a:ext>
                  </a:extLst>
                </p14:cNvPr>
                <p14:cNvContentPartPr/>
                <p14:nvPr/>
              </p14:nvContentPartPr>
              <p14:xfrm>
                <a:off x="7754087" y="4181294"/>
                <a:ext cx="88560" cy="182520"/>
              </p14:xfrm>
            </p:contentPart>
          </mc:Choice>
          <mc:Fallback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AA62B215-D89E-C68C-67D5-410A71F47C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45087" y="4172654"/>
                  <a:ext cx="106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0B8791DB-307F-32F8-7A07-C04F96089A4B}"/>
                    </a:ext>
                  </a:extLst>
                </p14:cNvPr>
                <p14:cNvContentPartPr/>
                <p14:nvPr/>
              </p14:nvContentPartPr>
              <p14:xfrm>
                <a:off x="7900247" y="4234574"/>
                <a:ext cx="128160" cy="138960"/>
              </p14:xfrm>
            </p:contentPart>
          </mc:Choice>
          <mc:Fallback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0B8791DB-307F-32F8-7A07-C04F96089A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91247" y="4225934"/>
                  <a:ext cx="145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D6FC987B-EE5A-BFFE-2843-C575C58EAE5F}"/>
                    </a:ext>
                  </a:extLst>
                </p14:cNvPr>
                <p14:cNvContentPartPr/>
                <p14:nvPr/>
              </p14:nvContentPartPr>
              <p14:xfrm>
                <a:off x="7659047" y="4319894"/>
                <a:ext cx="748080" cy="200268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D6FC987B-EE5A-BFFE-2843-C575C58EAE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50047" y="4311254"/>
                  <a:ext cx="765720" cy="202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8D8C2-C886-C847-F8DC-7911A589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C3D6-2031-DABB-05BB-8494215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CIM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E3205-999C-88F4-6E3C-686CE72A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Typical digital CIM design</a:t>
            </a:r>
          </a:p>
          <a:p>
            <a:pPr lvl="1"/>
            <a:r>
              <a:rPr lang="en-US" altLang="zh-TW" dirty="0"/>
              <a:t>Serial input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21BA9-833A-1D77-3107-8634E2C2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70AB7819-5A12-D334-7F3A-FBB3E4BB9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1688" y="38096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A530FC-47A5-22FA-7B3D-33B6ABE1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393"/>
          <a:stretch/>
        </p:blipFill>
        <p:spPr>
          <a:xfrm>
            <a:off x="1691680" y="2860897"/>
            <a:ext cx="4123762" cy="305582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900A70-F59A-DFFC-8701-E73FEC3A7AB3}"/>
              </a:ext>
            </a:extLst>
          </p:cNvPr>
          <p:cNvSpPr txBox="1"/>
          <p:nvPr/>
        </p:nvSpPr>
        <p:spPr>
          <a:xfrm>
            <a:off x="1261526" y="6082616"/>
            <a:ext cx="26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Digital multiplication</a:t>
            </a:r>
          </a:p>
          <a:p>
            <a:pPr algn="ctr"/>
            <a:r>
              <a:rPr lang="en-US" altLang="zh-TW" sz="1600" b="0" dirty="0"/>
              <a:t>(1b input x 4b weight)</a:t>
            </a:r>
            <a:endParaRPr lang="zh-TW" altLang="en-US" sz="1600" b="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9E54C78-D361-5130-A328-3F5724F71AAF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2593674" y="5114145"/>
            <a:ext cx="250134" cy="9684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BCA7D48-74AD-AC7E-EFE6-CBB66F969963}"/>
              </a:ext>
            </a:extLst>
          </p:cNvPr>
          <p:cNvSpPr txBox="1"/>
          <p:nvPr/>
        </p:nvSpPr>
        <p:spPr>
          <a:xfrm>
            <a:off x="6012160" y="4034025"/>
            <a:ext cx="2123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Adder tree to sum</a:t>
            </a:r>
          </a:p>
          <a:p>
            <a:pPr algn="ctr"/>
            <a:r>
              <a:rPr lang="en-US" altLang="zh-TW" sz="1600" b="0" dirty="0"/>
              <a:t>all partial sums</a:t>
            </a:r>
            <a:endParaRPr lang="zh-TW" altLang="en-US" sz="1600" b="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37D5653-DC2C-A030-89F4-0457D5B346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897" y="4365045"/>
            <a:ext cx="3966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7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2EC3-873B-20BF-299C-1BBFED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BEACB-1B96-4428-67B1-573FBD2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26346-41C5-18F2-8BF9-0137ADD2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Increase throughput</a:t>
            </a:r>
          </a:p>
          <a:p>
            <a:pPr lvl="1"/>
            <a:r>
              <a:rPr lang="en-US" altLang="zh-TW" dirty="0"/>
              <a:t>Increase input BW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High BW input memory</a:t>
            </a:r>
          </a:p>
          <a:p>
            <a:pPr lvl="1"/>
            <a:r>
              <a:rPr lang="en-US" altLang="zh-TW" dirty="0"/>
              <a:t>In order to support MAC pipeline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DCEA7-A473-AEF8-C050-3D609DF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B8D60C91-DC24-192D-8A81-FF7865544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B9CAF3-79F1-A25B-84FD-40591120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00" y="2451075"/>
            <a:ext cx="3208970" cy="11084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216362-3202-AA1C-4616-8FA596F0E358}"/>
              </a:ext>
            </a:extLst>
          </p:cNvPr>
          <p:cNvSpPr txBox="1"/>
          <p:nvPr/>
        </p:nvSpPr>
        <p:spPr>
          <a:xfrm>
            <a:off x="1188151" y="3453394"/>
            <a:ext cx="3312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Serial input</a:t>
            </a:r>
          </a:p>
          <a:p>
            <a:pPr algn="ctr"/>
            <a:r>
              <a:rPr lang="en-US" altLang="zh-TW" sz="1600" b="0" dirty="0"/>
              <a:t>Require bit-precision+1 cycles</a:t>
            </a:r>
            <a:endParaRPr lang="zh-TW" altLang="en-US" sz="16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24E447-27F2-1378-B09F-D151AD57A5F2}"/>
              </a:ext>
            </a:extLst>
          </p:cNvPr>
          <p:cNvSpPr txBox="1"/>
          <p:nvPr/>
        </p:nvSpPr>
        <p:spPr>
          <a:xfrm>
            <a:off x="4684348" y="3468542"/>
            <a:ext cx="3553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Parallel input</a:t>
            </a:r>
          </a:p>
          <a:p>
            <a:pPr algn="ctr"/>
            <a:r>
              <a:rPr lang="en-US" altLang="zh-TW" sz="1600" b="0" dirty="0"/>
              <a:t>Require bit-precision/4+1 cycles</a:t>
            </a:r>
            <a:endParaRPr lang="zh-TW" altLang="en-US" sz="1600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57FC28-64FC-08AF-093A-D75F225F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37" y="2108787"/>
            <a:ext cx="2936631" cy="13186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411EA86-3052-FCFF-1F3E-472C6A98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928"/>
          <a:stretch/>
        </p:blipFill>
        <p:spPr>
          <a:xfrm>
            <a:off x="27806" y="5187095"/>
            <a:ext cx="1652538" cy="162223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BA96E94-C0A1-8CAD-30F7-21A2BAF5C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28" y="5117565"/>
            <a:ext cx="3457216" cy="171875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CA52A5C-F947-1D12-F4E6-01BE561378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902"/>
          <a:stretch/>
        </p:blipFill>
        <p:spPr>
          <a:xfrm>
            <a:off x="1740992" y="5144340"/>
            <a:ext cx="3374685" cy="17066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38918F1A-F730-B24F-D488-3957385E7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668" y="4094409"/>
            <a:ext cx="1224134" cy="112869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55C8AEC8-187C-2B3C-C1CB-9B5EF1DE7994}"/>
              </a:ext>
            </a:extLst>
          </p:cNvPr>
          <p:cNvGrpSpPr/>
          <p:nvPr/>
        </p:nvGrpSpPr>
        <p:grpSpPr>
          <a:xfrm>
            <a:off x="6701807" y="1487774"/>
            <a:ext cx="792720" cy="268560"/>
            <a:chOff x="6701807" y="1487774"/>
            <a:chExt cx="7927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4FCAC09E-75AA-1D86-2E3C-D96EEDFB843B}"/>
                    </a:ext>
                  </a:extLst>
                </p14:cNvPr>
                <p14:cNvContentPartPr/>
                <p14:nvPr/>
              </p14:nvContentPartPr>
              <p14:xfrm>
                <a:off x="6701807" y="1566614"/>
                <a:ext cx="186480" cy="12240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4FCAC09E-75AA-1D86-2E3C-D96EEDFB84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2807" y="1557614"/>
                  <a:ext cx="204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51F872A7-6C0F-819E-EED1-785C52C1337F}"/>
                    </a:ext>
                  </a:extLst>
                </p14:cNvPr>
                <p14:cNvContentPartPr/>
                <p14:nvPr/>
              </p14:nvContentPartPr>
              <p14:xfrm>
                <a:off x="6793967" y="1558334"/>
                <a:ext cx="10080" cy="18216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51F872A7-6C0F-819E-EED1-785C52C133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84967" y="1549694"/>
                  <a:ext cx="27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0BC7DDEB-18B3-D8EE-3EF6-54000744EDF2}"/>
                    </a:ext>
                  </a:extLst>
                </p14:cNvPr>
                <p14:cNvContentPartPr/>
                <p14:nvPr/>
              </p14:nvContentPartPr>
              <p14:xfrm>
                <a:off x="6880367" y="1498574"/>
                <a:ext cx="104400" cy="21852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0BC7DDEB-18B3-D8EE-3EF6-54000744ED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1727" y="1489574"/>
                  <a:ext cx="122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C7A5DF4-EA14-958C-B567-31282C5CAD44}"/>
                    </a:ext>
                  </a:extLst>
                </p14:cNvPr>
                <p14:cNvContentPartPr/>
                <p14:nvPr/>
              </p14:nvContentPartPr>
              <p14:xfrm>
                <a:off x="7105007" y="1614134"/>
                <a:ext cx="64080" cy="8532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C7A5DF4-EA14-958C-B567-31282C5CAD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96367" y="1605134"/>
                  <a:ext cx="81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18A26BB2-7BD1-6E7F-ABF7-20572780BAB2}"/>
                    </a:ext>
                  </a:extLst>
                </p14:cNvPr>
                <p14:cNvContentPartPr/>
                <p14:nvPr/>
              </p14:nvContentPartPr>
              <p14:xfrm>
                <a:off x="7080527" y="1628534"/>
                <a:ext cx="82080" cy="81000"/>
              </p14:xfrm>
            </p:contentPart>
          </mc:Choice>
          <mc:Fallback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18A26BB2-7BD1-6E7F-ABF7-20572780BA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1527" y="1619894"/>
                  <a:ext cx="99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169C556C-C9F2-9DED-E249-67944686FFDB}"/>
                    </a:ext>
                  </a:extLst>
                </p14:cNvPr>
                <p14:cNvContentPartPr/>
                <p14:nvPr/>
              </p14:nvContentPartPr>
              <p14:xfrm>
                <a:off x="7265567" y="1542134"/>
                <a:ext cx="148320" cy="15552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169C556C-C9F2-9DED-E249-67944686FF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6567" y="1533494"/>
                  <a:ext cx="165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F51DA63A-7228-AC06-D463-091177E864B8}"/>
                    </a:ext>
                  </a:extLst>
                </p14:cNvPr>
                <p14:cNvContentPartPr/>
                <p14:nvPr/>
              </p14:nvContentPartPr>
              <p14:xfrm>
                <a:off x="7325327" y="1605494"/>
                <a:ext cx="14400" cy="14112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F51DA63A-7228-AC06-D463-091177E864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16687" y="1596854"/>
                  <a:ext cx="32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8C55E308-BD5F-C3B7-8E1B-49ED63BA5EB4}"/>
                    </a:ext>
                  </a:extLst>
                </p14:cNvPr>
                <p14:cNvContentPartPr/>
                <p14:nvPr/>
              </p14:nvContentPartPr>
              <p14:xfrm>
                <a:off x="7426487" y="1487774"/>
                <a:ext cx="68040" cy="26856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8C55E308-BD5F-C3B7-8E1B-49ED63BA5E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7487" y="1479134"/>
                  <a:ext cx="856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6025DA0-1692-F79F-E066-62590ACF6C14}"/>
              </a:ext>
            </a:extLst>
          </p:cNvPr>
          <p:cNvGrpSpPr/>
          <p:nvPr/>
        </p:nvGrpSpPr>
        <p:grpSpPr>
          <a:xfrm>
            <a:off x="6732767" y="1888094"/>
            <a:ext cx="302760" cy="214200"/>
            <a:chOff x="6732767" y="1888094"/>
            <a:chExt cx="30276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4DBA22E3-ED18-74B1-6BA3-F70EC9DB79F7}"/>
                    </a:ext>
                  </a:extLst>
                </p14:cNvPr>
                <p14:cNvContentPartPr/>
                <p14:nvPr/>
              </p14:nvContentPartPr>
              <p14:xfrm>
                <a:off x="6732767" y="1888094"/>
                <a:ext cx="10440" cy="18828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4DBA22E3-ED18-74B1-6BA3-F70EC9DB79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4127" y="1879454"/>
                  <a:ext cx="28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0B288076-270A-B690-4D99-46B6B4909DEF}"/>
                    </a:ext>
                  </a:extLst>
                </p14:cNvPr>
                <p14:cNvContentPartPr/>
                <p14:nvPr/>
              </p14:nvContentPartPr>
              <p14:xfrm>
                <a:off x="6823847" y="1890254"/>
                <a:ext cx="79200" cy="21204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0B288076-270A-B690-4D99-46B6B4909D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4847" y="1881614"/>
                  <a:ext cx="96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1F6B84B3-741B-CDAF-E209-A7C89907CA4A}"/>
                    </a:ext>
                  </a:extLst>
                </p14:cNvPr>
                <p14:cNvContentPartPr/>
                <p14:nvPr/>
              </p14:nvContentPartPr>
              <p14:xfrm>
                <a:off x="6963527" y="1961534"/>
                <a:ext cx="59040" cy="8784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1F6B84B3-741B-CDAF-E209-A7C89907CA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4887" y="1952894"/>
                  <a:ext cx="76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E366B36B-AA75-802A-D961-228655AB9BA9}"/>
                    </a:ext>
                  </a:extLst>
                </p14:cNvPr>
                <p14:cNvContentPartPr/>
                <p14:nvPr/>
              </p14:nvContentPartPr>
              <p14:xfrm>
                <a:off x="6965687" y="1962614"/>
                <a:ext cx="69840" cy="10080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E366B36B-AA75-802A-D961-228655AB9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687" y="1953974"/>
                  <a:ext cx="874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2B58522-8F8E-7DCC-1406-D10B5AA53843}"/>
              </a:ext>
            </a:extLst>
          </p:cNvPr>
          <p:cNvGrpSpPr/>
          <p:nvPr/>
        </p:nvGrpSpPr>
        <p:grpSpPr>
          <a:xfrm>
            <a:off x="7171247" y="1868294"/>
            <a:ext cx="294480" cy="243000"/>
            <a:chOff x="7171247" y="1868294"/>
            <a:chExt cx="2944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8184893C-8A6D-7D96-28F2-AC2C774F828A}"/>
                    </a:ext>
                  </a:extLst>
                </p14:cNvPr>
                <p14:cNvContentPartPr/>
                <p14:nvPr/>
              </p14:nvContentPartPr>
              <p14:xfrm>
                <a:off x="7171247" y="1905374"/>
                <a:ext cx="132840" cy="10692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8184893C-8A6D-7D96-28F2-AC2C774F82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2247" y="1896734"/>
                  <a:ext cx="15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352620B8-80D7-EBB9-256F-FA32B574EE54}"/>
                    </a:ext>
                  </a:extLst>
                </p14:cNvPr>
                <p14:cNvContentPartPr/>
                <p14:nvPr/>
              </p14:nvContentPartPr>
              <p14:xfrm>
                <a:off x="7244687" y="1905374"/>
                <a:ext cx="2520" cy="20592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352620B8-80D7-EBB9-256F-FA32B574EE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6047" y="1896734"/>
                  <a:ext cx="20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9F232539-EC80-2B5E-E641-CCBCA02EC028}"/>
                    </a:ext>
                  </a:extLst>
                </p14:cNvPr>
                <p14:cNvContentPartPr/>
                <p14:nvPr/>
              </p14:nvContentPartPr>
              <p14:xfrm>
                <a:off x="7327487" y="1868294"/>
                <a:ext cx="138240" cy="231840"/>
              </p14:xfrm>
            </p:contentPart>
          </mc:Choice>
          <mc:Fallback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9F232539-EC80-2B5E-E641-CCBCA02EC0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18487" y="1859654"/>
                  <a:ext cx="1558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A644660D-9AEA-A74C-9F65-919C383DC687}"/>
                  </a:ext>
                </a:extLst>
              </p14:cNvPr>
              <p14:cNvContentPartPr/>
              <p14:nvPr/>
            </p14:nvContentPartPr>
            <p14:xfrm>
              <a:off x="5357207" y="5567294"/>
              <a:ext cx="128160" cy="7560"/>
            </p14:xfrm>
          </p:contentPart>
        </mc:Choice>
        <mc:Fallback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A644660D-9AEA-A74C-9F65-919C383DC6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48567" y="5558294"/>
                <a:ext cx="145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0DDC0CD5-17B9-EDCC-32F3-5517C3E98F2E}"/>
                  </a:ext>
                </a:extLst>
              </p14:cNvPr>
              <p14:cNvContentPartPr/>
              <p14:nvPr/>
            </p14:nvContentPartPr>
            <p14:xfrm>
              <a:off x="5080727" y="5234294"/>
              <a:ext cx="542160" cy="411840"/>
            </p14:xfrm>
          </p:contentPart>
        </mc:Choice>
        <mc:Fallback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0DDC0CD5-17B9-EDCC-32F3-5517C3E98F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2087" y="5225654"/>
                <a:ext cx="5598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C9CB2B27-4FAC-0F5F-76FC-B1AE268D1397}"/>
                  </a:ext>
                </a:extLst>
              </p14:cNvPr>
              <p14:cNvContentPartPr/>
              <p14:nvPr/>
            </p14:nvContentPartPr>
            <p14:xfrm>
              <a:off x="5541167" y="5238254"/>
              <a:ext cx="1054800" cy="282600"/>
            </p14:xfrm>
          </p:contentPart>
        </mc:Choice>
        <mc:Fallback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C9CB2B27-4FAC-0F5F-76FC-B1AE268D13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32167" y="5229614"/>
                <a:ext cx="10724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1EFBF6B0-FF97-C300-6682-06016D197E4F}"/>
                  </a:ext>
                </a:extLst>
              </p14:cNvPr>
              <p14:cNvContentPartPr/>
              <p14:nvPr/>
            </p14:nvContentPartPr>
            <p14:xfrm>
              <a:off x="7578407" y="5435894"/>
              <a:ext cx="167400" cy="132480"/>
            </p14:xfrm>
          </p:contentPart>
        </mc:Choice>
        <mc:Fallback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1EFBF6B0-FF97-C300-6682-06016D197E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69407" y="5427254"/>
                <a:ext cx="185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EE127C79-192F-7672-641E-7CF11DA3AA8C}"/>
                  </a:ext>
                </a:extLst>
              </p14:cNvPr>
              <p14:cNvContentPartPr/>
              <p14:nvPr/>
            </p14:nvContentPartPr>
            <p14:xfrm>
              <a:off x="5882087" y="5026934"/>
              <a:ext cx="46080" cy="271440"/>
            </p14:xfrm>
          </p:contentPart>
        </mc:Choice>
        <mc:Fallback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EE127C79-192F-7672-641E-7CF11DA3AA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73447" y="5017934"/>
                <a:ext cx="63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筆跡 52">
                <a:extLst>
                  <a:ext uri="{FF2B5EF4-FFF2-40B4-BE49-F238E27FC236}">
                    <a16:creationId xmlns:a16="http://schemas.microsoft.com/office/drawing/2014/main" id="{D00206A4-9E58-19CC-016B-A7A6A12F98D4}"/>
                  </a:ext>
                </a:extLst>
              </p14:cNvPr>
              <p14:cNvContentPartPr/>
              <p14:nvPr/>
            </p14:nvContentPartPr>
            <p14:xfrm>
              <a:off x="5832767" y="5223494"/>
              <a:ext cx="124200" cy="132120"/>
            </p14:xfrm>
          </p:contentPart>
        </mc:Choice>
        <mc:Fallback>
          <p:pic>
            <p:nvPicPr>
              <p:cNvPr id="53" name="筆跡 52">
                <a:extLst>
                  <a:ext uri="{FF2B5EF4-FFF2-40B4-BE49-F238E27FC236}">
                    <a16:creationId xmlns:a16="http://schemas.microsoft.com/office/drawing/2014/main" id="{D00206A4-9E58-19CC-016B-A7A6A12F98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23767" y="5214494"/>
                <a:ext cx="14184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群組 56">
            <a:extLst>
              <a:ext uri="{FF2B5EF4-FFF2-40B4-BE49-F238E27FC236}">
                <a16:creationId xmlns:a16="http://schemas.microsoft.com/office/drawing/2014/main" id="{C3099DDD-9623-B98F-C5FD-4ACCC459AB64}"/>
              </a:ext>
            </a:extLst>
          </p:cNvPr>
          <p:cNvGrpSpPr/>
          <p:nvPr/>
        </p:nvGrpSpPr>
        <p:grpSpPr>
          <a:xfrm>
            <a:off x="6057047" y="3993014"/>
            <a:ext cx="1428120" cy="944280"/>
            <a:chOff x="6057047" y="3993014"/>
            <a:chExt cx="1428120" cy="9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399F6638-2E08-6953-5A82-287A59874A0F}"/>
                    </a:ext>
                  </a:extLst>
                </p14:cNvPr>
                <p14:cNvContentPartPr/>
                <p14:nvPr/>
              </p14:nvContentPartPr>
              <p14:xfrm>
                <a:off x="6417407" y="4164734"/>
                <a:ext cx="60120" cy="77256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399F6638-2E08-6953-5A82-287A59874A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767" y="4156094"/>
                  <a:ext cx="7776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67618AED-894D-966A-1D17-E4FE00E39C8E}"/>
                    </a:ext>
                  </a:extLst>
                </p14:cNvPr>
                <p14:cNvContentPartPr/>
                <p14:nvPr/>
              </p14:nvContentPartPr>
              <p14:xfrm>
                <a:off x="6401567" y="4083374"/>
                <a:ext cx="840960" cy="75024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67618AED-894D-966A-1D17-E4FE00E39C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92927" y="4074734"/>
                  <a:ext cx="85860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FE10D16B-3E54-832A-1EAE-EDAABF56D7EE}"/>
                    </a:ext>
                  </a:extLst>
                </p14:cNvPr>
                <p14:cNvContentPartPr/>
                <p14:nvPr/>
              </p14:nvContentPartPr>
              <p14:xfrm>
                <a:off x="6396167" y="4747214"/>
                <a:ext cx="1089000" cy="17640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FE10D16B-3E54-832A-1EAE-EDAABF56D7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7167" y="4738214"/>
                  <a:ext cx="110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480604F6-3AFB-31ED-5FF7-564C34F9B8EB}"/>
                    </a:ext>
                  </a:extLst>
                </p14:cNvPr>
                <p14:cNvContentPartPr/>
                <p14:nvPr/>
              </p14:nvContentPartPr>
              <p14:xfrm>
                <a:off x="6457727" y="4263374"/>
                <a:ext cx="27720" cy="14436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480604F6-3AFB-31ED-5FF7-564C34F9B8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48727" y="4254374"/>
                  <a:ext cx="45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D66B4880-E39C-01D1-8007-96E27F2DC2BB}"/>
                    </a:ext>
                  </a:extLst>
                </p14:cNvPr>
                <p14:cNvContentPartPr/>
                <p14:nvPr/>
              </p14:nvContentPartPr>
              <p14:xfrm>
                <a:off x="6474647" y="4241414"/>
                <a:ext cx="175680" cy="13032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D66B4880-E39C-01D1-8007-96E27F2DC2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65647" y="4232414"/>
                  <a:ext cx="19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400D2215-B66E-3A0B-1088-BF32F2E8B027}"/>
                    </a:ext>
                  </a:extLst>
                </p14:cNvPr>
                <p14:cNvContentPartPr/>
                <p14:nvPr/>
              </p14:nvContentPartPr>
              <p14:xfrm>
                <a:off x="6493007" y="4377134"/>
                <a:ext cx="161640" cy="1764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400D2215-B66E-3A0B-1088-BF32F2E8B0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84367" y="4368134"/>
                  <a:ext cx="179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4CB97151-04F2-F27F-BAD4-29CCD87EADE0}"/>
                    </a:ext>
                  </a:extLst>
                </p14:cNvPr>
                <p14:cNvContentPartPr/>
                <p14:nvPr/>
              </p14:nvContentPartPr>
              <p14:xfrm>
                <a:off x="6535127" y="4224494"/>
                <a:ext cx="489240" cy="102960"/>
              </p14:xfrm>
            </p:contentPart>
          </mc:Choice>
          <mc:Fallback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4CB97151-04F2-F27F-BAD4-29CCD87EAD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6127" y="4215854"/>
                  <a:ext cx="50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6319E57A-6FD3-A53D-98B0-F7B51434EF53}"/>
                    </a:ext>
                  </a:extLst>
                </p14:cNvPr>
                <p14:cNvContentPartPr/>
                <p14:nvPr/>
              </p14:nvContentPartPr>
              <p14:xfrm>
                <a:off x="6999887" y="4180934"/>
                <a:ext cx="47160" cy="112320"/>
              </p14:xfrm>
            </p:contentPart>
          </mc:Choice>
          <mc:Fallback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6319E57A-6FD3-A53D-98B0-F7B51434EF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90887" y="4171934"/>
                  <a:ext cx="64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18251C93-8CF7-AD3E-D74A-61E71D00414D}"/>
                    </a:ext>
                  </a:extLst>
                </p14:cNvPr>
                <p14:cNvContentPartPr/>
                <p14:nvPr/>
              </p14:nvContentPartPr>
              <p14:xfrm>
                <a:off x="6471047" y="4369214"/>
                <a:ext cx="531720" cy="12132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18251C93-8CF7-AD3E-D74A-61E71D0041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62407" y="4360574"/>
                  <a:ext cx="549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83D85A47-6F0D-57CC-A66E-E4C339C17772}"/>
                    </a:ext>
                  </a:extLst>
                </p14:cNvPr>
                <p14:cNvContentPartPr/>
                <p14:nvPr/>
              </p14:nvContentPartPr>
              <p14:xfrm>
                <a:off x="6959567" y="4331774"/>
                <a:ext cx="59400" cy="7992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83D85A47-6F0D-57CC-A66E-E4C339C177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50567" y="4323134"/>
                  <a:ext cx="77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A237B528-42E3-448A-09CC-D460EA3403CD}"/>
                    </a:ext>
                  </a:extLst>
                </p14:cNvPr>
                <p14:cNvContentPartPr/>
                <p14:nvPr/>
              </p14:nvContentPartPr>
              <p14:xfrm>
                <a:off x="6430367" y="4484774"/>
                <a:ext cx="564120" cy="117360"/>
              </p14:xfrm>
            </p:contentPart>
          </mc:Choice>
          <mc:Fallback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A237B528-42E3-448A-09CC-D460EA3403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21367" y="4475774"/>
                  <a:ext cx="581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110C7C7E-165C-63C2-9B91-74D80CB8EB60}"/>
                    </a:ext>
                  </a:extLst>
                </p14:cNvPr>
                <p14:cNvContentPartPr/>
                <p14:nvPr/>
              </p14:nvContentPartPr>
              <p14:xfrm>
                <a:off x="6939767" y="4450934"/>
                <a:ext cx="86400" cy="10512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110C7C7E-165C-63C2-9B91-74D80CB8EB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31127" y="4442294"/>
                  <a:ext cx="104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A748D1C3-98FD-B36B-40D5-1C83792E9963}"/>
                    </a:ext>
                  </a:extLst>
                </p14:cNvPr>
                <p14:cNvContentPartPr/>
                <p14:nvPr/>
              </p14:nvContentPartPr>
              <p14:xfrm>
                <a:off x="6115367" y="4065014"/>
                <a:ext cx="520560" cy="55080"/>
              </p14:xfrm>
            </p:contentPart>
          </mc:Choice>
          <mc:Fallback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A748D1C3-98FD-B36B-40D5-1C83792E99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06367" y="4056014"/>
                  <a:ext cx="538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057067AF-E5F2-8DFB-B87C-D559F8BD7275}"/>
                    </a:ext>
                  </a:extLst>
                </p14:cNvPr>
                <p14:cNvContentPartPr/>
                <p14:nvPr/>
              </p14:nvContentPartPr>
              <p14:xfrm>
                <a:off x="6057047" y="3993014"/>
                <a:ext cx="222480" cy="191520"/>
              </p14:xfrm>
            </p:contentPart>
          </mc:Choice>
          <mc:Fallback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057067AF-E5F2-8DFB-B87C-D559F8BD72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48047" y="3984014"/>
                  <a:ext cx="24012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2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2900-403D-88E7-C750-28D17D5C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B71D3-DCA9-EB8A-EECD-98F2D02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8BBB8-4AB7-E2CE-CA7B-9769EB2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Bit-flexibility &amp; Adder tree optimization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75F5C-E03A-BC89-C11C-8CEF0E5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379C2802-BDAF-BB9F-C58F-19E8C5DC3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40DDD0-BE45-3288-F2C1-14F699DD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830"/>
            <a:ext cx="5652120" cy="26798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56D355-2292-9EA2-3666-3E596567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01" y="2420888"/>
            <a:ext cx="2833955" cy="3429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AD2433-DAC2-ECB8-04D6-ACB96DAA228C}"/>
              </a:ext>
            </a:extLst>
          </p:cNvPr>
          <p:cNvSpPr txBox="1"/>
          <p:nvPr/>
        </p:nvSpPr>
        <p:spPr>
          <a:xfrm>
            <a:off x="481879" y="5733256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Each color is produced by a CIM block</a:t>
            </a:r>
            <a:endParaRPr lang="zh-TW" altLang="en-US" sz="1600" b="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5AEDCD7-B4DE-545B-6651-0E76FDABBCFE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1742019" y="5157192"/>
            <a:ext cx="165685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18450F-203A-F236-576F-85F10A700653}"/>
              </a:ext>
            </a:extLst>
          </p:cNvPr>
          <p:cNvSpPr txBox="1"/>
          <p:nvPr/>
        </p:nvSpPr>
        <p:spPr>
          <a:xfrm>
            <a:off x="3670980" y="5838537"/>
            <a:ext cx="3240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Do not propagate carry</a:t>
            </a:r>
          </a:p>
          <a:p>
            <a:pPr algn="ctr"/>
            <a:r>
              <a:rPr lang="en-US" altLang="zh-TW" sz="1600" b="0" dirty="0"/>
              <a:t>Faster than ripple-carry tree</a:t>
            </a:r>
            <a:endParaRPr lang="zh-TW" altLang="en-US" sz="16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F418D6-D319-351C-4C7B-73FD55DB370D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5291160" y="4437112"/>
            <a:ext cx="1369072" cy="1401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F12583A3-FCB1-6AE8-E86C-918B59218BFB}"/>
              </a:ext>
            </a:extLst>
          </p:cNvPr>
          <p:cNvGrpSpPr/>
          <p:nvPr/>
        </p:nvGrpSpPr>
        <p:grpSpPr>
          <a:xfrm>
            <a:off x="2845487" y="2724014"/>
            <a:ext cx="175320" cy="443520"/>
            <a:chOff x="2845487" y="2724014"/>
            <a:chExt cx="17532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8DBDBA0F-83A0-E6B8-83AA-492B80D90942}"/>
                    </a:ext>
                  </a:extLst>
                </p14:cNvPr>
                <p14:cNvContentPartPr/>
                <p14:nvPr/>
              </p14:nvContentPartPr>
              <p14:xfrm>
                <a:off x="2888327" y="2724014"/>
                <a:ext cx="54360" cy="36756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8DBDBA0F-83A0-E6B8-83AA-492B80D909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9327" y="2715374"/>
                  <a:ext cx="72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0D157FAB-6E3A-A8F7-50E6-F168D269B150}"/>
                    </a:ext>
                  </a:extLst>
                </p14:cNvPr>
                <p14:cNvContentPartPr/>
                <p14:nvPr/>
              </p14:nvContentPartPr>
              <p14:xfrm>
                <a:off x="2845487" y="2985734"/>
                <a:ext cx="175320" cy="18180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0D157FAB-6E3A-A8F7-50E6-F168D269B1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6487" y="2977094"/>
                  <a:ext cx="1929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022B6D5-2C6D-6F6B-512F-80A2DD74B6B0}"/>
              </a:ext>
            </a:extLst>
          </p:cNvPr>
          <p:cNvGrpSpPr/>
          <p:nvPr/>
        </p:nvGrpSpPr>
        <p:grpSpPr>
          <a:xfrm>
            <a:off x="4311767" y="2200214"/>
            <a:ext cx="484200" cy="415800"/>
            <a:chOff x="4311767" y="2200214"/>
            <a:chExt cx="48420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9472601A-F2C0-C3CB-E996-51169E76E5A6}"/>
                    </a:ext>
                  </a:extLst>
                </p14:cNvPr>
                <p14:cNvContentPartPr/>
                <p14:nvPr/>
              </p14:nvContentPartPr>
              <p14:xfrm>
                <a:off x="4311767" y="2281574"/>
                <a:ext cx="36360" cy="31104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9472601A-F2C0-C3CB-E996-51169E76E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3127" y="2272934"/>
                  <a:ext cx="54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C0E78784-B075-0637-F85F-801F679E43D0}"/>
                    </a:ext>
                  </a:extLst>
                </p14:cNvPr>
                <p14:cNvContentPartPr/>
                <p14:nvPr/>
              </p14:nvContentPartPr>
              <p14:xfrm>
                <a:off x="4333007" y="2200214"/>
                <a:ext cx="462960" cy="36540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C0E78784-B075-0637-F85F-801F679E43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4367" y="2191574"/>
                  <a:ext cx="480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3F038A7-59BE-76C5-2FF5-D4CC81D985E8}"/>
                    </a:ext>
                  </a:extLst>
                </p14:cNvPr>
                <p14:cNvContentPartPr/>
                <p14:nvPr/>
              </p14:nvContentPartPr>
              <p14:xfrm>
                <a:off x="4358207" y="2544014"/>
                <a:ext cx="364680" cy="7200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3F038A7-59BE-76C5-2FF5-D4CC81D985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9567" y="2535014"/>
                  <a:ext cx="382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42615FD-80C2-A68E-6D30-7DAFC880760B}"/>
                    </a:ext>
                  </a:extLst>
                </p14:cNvPr>
                <p14:cNvContentPartPr/>
                <p14:nvPr/>
              </p14:nvContentPartPr>
              <p14:xfrm>
                <a:off x="4382327" y="2315774"/>
                <a:ext cx="95040" cy="3780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42615FD-80C2-A68E-6D30-7DAFC88076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73687" y="2307134"/>
                  <a:ext cx="112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DBA34E08-5F5A-5FF2-CF8A-945A4B96B735}"/>
                    </a:ext>
                  </a:extLst>
                </p14:cNvPr>
                <p14:cNvContentPartPr/>
                <p14:nvPr/>
              </p14:nvContentPartPr>
              <p14:xfrm>
                <a:off x="4405727" y="2331614"/>
                <a:ext cx="21600" cy="20556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DBA34E08-5F5A-5FF2-CF8A-945A4B96B7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6727" y="2322614"/>
                  <a:ext cx="39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AEC7AE62-0D43-A855-5571-FB9CBF66889B}"/>
                    </a:ext>
                  </a:extLst>
                </p14:cNvPr>
                <p14:cNvContentPartPr/>
                <p14:nvPr/>
              </p14:nvContentPartPr>
              <p14:xfrm>
                <a:off x="4396367" y="2394254"/>
                <a:ext cx="132120" cy="5148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AEC7AE62-0D43-A855-5571-FB9CBF6688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7727" y="2385614"/>
                  <a:ext cx="14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D710959E-447A-B03E-CDE1-4B41430B7BAE}"/>
                    </a:ext>
                  </a:extLst>
                </p14:cNvPr>
                <p14:cNvContentPartPr/>
                <p14:nvPr/>
              </p14:nvContentPartPr>
              <p14:xfrm>
                <a:off x="4477727" y="2310734"/>
                <a:ext cx="71640" cy="18720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D710959E-447A-B03E-CDE1-4B41430B7B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69087" y="2302094"/>
                  <a:ext cx="89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E9F3617C-B840-8969-04EF-B09EF2FD889B}"/>
                    </a:ext>
                  </a:extLst>
                </p14:cNvPr>
                <p14:cNvContentPartPr/>
                <p14:nvPr/>
              </p14:nvContentPartPr>
              <p14:xfrm>
                <a:off x="4545767" y="2290574"/>
                <a:ext cx="63000" cy="21924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E9F3617C-B840-8969-04EF-B09EF2FD88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6767" y="2281934"/>
                  <a:ext cx="80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C813D951-599A-DC69-7C6E-BD8254F9DD3A}"/>
                    </a:ext>
                  </a:extLst>
                </p14:cNvPr>
                <p14:cNvContentPartPr/>
                <p14:nvPr/>
              </p14:nvContentPartPr>
              <p14:xfrm>
                <a:off x="4482407" y="2406494"/>
                <a:ext cx="72000" cy="468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C813D951-599A-DC69-7C6E-BD8254F9D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3407" y="2397854"/>
                  <a:ext cx="896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1413F730-743C-9E40-3EE3-392EDD5AE550}"/>
                  </a:ext>
                </a:extLst>
              </p14:cNvPr>
              <p14:cNvContentPartPr/>
              <p14:nvPr/>
            </p14:nvContentPartPr>
            <p14:xfrm>
              <a:off x="5028167" y="2265014"/>
              <a:ext cx="136080" cy="12852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1413F730-743C-9E40-3EE3-392EDD5AE5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19527" y="2256014"/>
                <a:ext cx="15372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群組 34">
            <a:extLst>
              <a:ext uri="{FF2B5EF4-FFF2-40B4-BE49-F238E27FC236}">
                <a16:creationId xmlns:a16="http://schemas.microsoft.com/office/drawing/2014/main" id="{48C5BEF7-FF4B-E294-BA35-BD6F30086044}"/>
              </a:ext>
            </a:extLst>
          </p:cNvPr>
          <p:cNvGrpSpPr/>
          <p:nvPr/>
        </p:nvGrpSpPr>
        <p:grpSpPr>
          <a:xfrm>
            <a:off x="5319767" y="2248454"/>
            <a:ext cx="437040" cy="136800"/>
            <a:chOff x="5319767" y="2248454"/>
            <a:chExt cx="43704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4968343E-7E90-8BE1-7F0D-A54DF1A5AE92}"/>
                    </a:ext>
                  </a:extLst>
                </p14:cNvPr>
                <p14:cNvContentPartPr/>
                <p14:nvPr/>
              </p14:nvContentPartPr>
              <p14:xfrm>
                <a:off x="5319767" y="2267174"/>
                <a:ext cx="16560" cy="99360"/>
              </p14:xfrm>
            </p:contentPart>
          </mc:Choice>
          <mc:Fallback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4968343E-7E90-8BE1-7F0D-A54DF1A5A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10767" y="2258174"/>
                  <a:ext cx="34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6932F85-2CEF-5229-5813-693B59739B4C}"/>
                    </a:ext>
                  </a:extLst>
                </p14:cNvPr>
                <p14:cNvContentPartPr/>
                <p14:nvPr/>
              </p14:nvContentPartPr>
              <p14:xfrm>
                <a:off x="5392487" y="2248454"/>
                <a:ext cx="83880" cy="13680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6932F85-2CEF-5229-5813-693B59739B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83847" y="2239814"/>
                  <a:ext cx="101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F8F3607E-EDE5-2E0E-1BB8-6B26B9E2C53E}"/>
                    </a:ext>
                  </a:extLst>
                </p14:cNvPr>
                <p14:cNvContentPartPr/>
                <p14:nvPr/>
              </p14:nvContentPartPr>
              <p14:xfrm>
                <a:off x="5612447" y="2303534"/>
                <a:ext cx="125280" cy="1656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F8F3607E-EDE5-2E0E-1BB8-6B26B9E2C5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03807" y="2294534"/>
                  <a:ext cx="142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494440A3-B49E-739A-AFEC-82FF31901CD8}"/>
                    </a:ext>
                  </a:extLst>
                </p14:cNvPr>
                <p14:cNvContentPartPr/>
                <p14:nvPr/>
              </p14:nvContentPartPr>
              <p14:xfrm>
                <a:off x="5688767" y="2253494"/>
                <a:ext cx="68040" cy="10512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494440A3-B49E-739A-AFEC-82FF31901C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9767" y="2244854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2CD3404-7374-81EF-0AE6-82815DB4049F}"/>
              </a:ext>
            </a:extLst>
          </p:cNvPr>
          <p:cNvGrpSpPr/>
          <p:nvPr/>
        </p:nvGrpSpPr>
        <p:grpSpPr>
          <a:xfrm>
            <a:off x="5927087" y="2141534"/>
            <a:ext cx="375480" cy="214920"/>
            <a:chOff x="5927087" y="2141534"/>
            <a:chExt cx="3754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0F879AEE-EBA1-C849-6D55-489DFC386C81}"/>
                    </a:ext>
                  </a:extLst>
                </p14:cNvPr>
                <p14:cNvContentPartPr/>
                <p14:nvPr/>
              </p14:nvContentPartPr>
              <p14:xfrm>
                <a:off x="5927087" y="2247734"/>
                <a:ext cx="115560" cy="10872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0F879AEE-EBA1-C849-6D55-489DFC386C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8447" y="2239094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FEB00204-C7D2-88C7-CEC4-ACCEBD2E9549}"/>
                    </a:ext>
                  </a:extLst>
                </p14:cNvPr>
                <p14:cNvContentPartPr/>
                <p14:nvPr/>
              </p14:nvContentPartPr>
              <p14:xfrm>
                <a:off x="6173687" y="2239094"/>
                <a:ext cx="2520" cy="9108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FEB00204-C7D2-88C7-CEC4-ACCEBD2E95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64687" y="2230094"/>
                  <a:ext cx="20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630BA56A-1516-27E6-11AF-225FF38C021B}"/>
                    </a:ext>
                  </a:extLst>
                </p14:cNvPr>
                <p14:cNvContentPartPr/>
                <p14:nvPr/>
              </p14:nvContentPartPr>
              <p14:xfrm>
                <a:off x="6236327" y="2141534"/>
                <a:ext cx="66240" cy="19872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630BA56A-1516-27E6-11AF-225FF38C0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7327" y="2132534"/>
                  <a:ext cx="8388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A616A5AE-51EF-75BF-0172-7D540E4AB43F}"/>
                  </a:ext>
                </a:extLst>
              </p14:cNvPr>
              <p14:cNvContentPartPr/>
              <p14:nvPr/>
            </p14:nvContentPartPr>
            <p14:xfrm>
              <a:off x="1424567" y="2658854"/>
              <a:ext cx="137160" cy="244080"/>
            </p14:xfrm>
          </p:contentPart>
        </mc:Choice>
        <mc:Fallback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A616A5AE-51EF-75BF-0172-7D540E4AB4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5927" y="2650214"/>
                <a:ext cx="154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F533923E-A593-6956-4346-CE4BF58EB40E}"/>
                  </a:ext>
                </a:extLst>
              </p14:cNvPr>
              <p14:cNvContentPartPr/>
              <p14:nvPr/>
            </p14:nvContentPartPr>
            <p14:xfrm>
              <a:off x="783047" y="5086334"/>
              <a:ext cx="344880" cy="205920"/>
            </p14:xfrm>
          </p:contentPart>
        </mc:Choice>
        <mc:Fallback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F533923E-A593-6956-4346-CE4BF58EB4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407" y="5077334"/>
                <a:ext cx="362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CAA0054F-25A1-E6F7-5FF0-AE1169325B94}"/>
                  </a:ext>
                </a:extLst>
              </p14:cNvPr>
              <p14:cNvContentPartPr/>
              <p14:nvPr/>
            </p14:nvContentPartPr>
            <p14:xfrm>
              <a:off x="3144647" y="5070494"/>
              <a:ext cx="169920" cy="281880"/>
            </p14:xfrm>
          </p:contentPart>
        </mc:Choice>
        <mc:Fallback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CAA0054F-25A1-E6F7-5FF0-AE1169325B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5647" y="5061494"/>
                <a:ext cx="187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D19CA981-C733-1A55-4181-2C6FB2A4B5C2}"/>
                  </a:ext>
                </a:extLst>
              </p14:cNvPr>
              <p14:cNvContentPartPr/>
              <p14:nvPr/>
            </p14:nvContentPartPr>
            <p14:xfrm>
              <a:off x="1577207" y="2624654"/>
              <a:ext cx="123840" cy="246960"/>
            </p14:xfrm>
          </p:contentPart>
        </mc:Choice>
        <mc:Fallback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D19CA981-C733-1A55-4181-2C6FB2A4B5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68567" y="2615654"/>
                <a:ext cx="141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群組 48">
            <a:extLst>
              <a:ext uri="{FF2B5EF4-FFF2-40B4-BE49-F238E27FC236}">
                <a16:creationId xmlns:a16="http://schemas.microsoft.com/office/drawing/2014/main" id="{F4B97AB5-3102-C956-6F3C-4688ABAE4F3E}"/>
              </a:ext>
            </a:extLst>
          </p:cNvPr>
          <p:cNvGrpSpPr/>
          <p:nvPr/>
        </p:nvGrpSpPr>
        <p:grpSpPr>
          <a:xfrm>
            <a:off x="6082607" y="3585134"/>
            <a:ext cx="248760" cy="108000"/>
            <a:chOff x="6082607" y="3585134"/>
            <a:chExt cx="24876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ED379F78-2657-F3D2-2152-2CB7DB52AE5F}"/>
                    </a:ext>
                  </a:extLst>
                </p14:cNvPr>
                <p14:cNvContentPartPr/>
                <p14:nvPr/>
              </p14:nvContentPartPr>
              <p14:xfrm>
                <a:off x="6098807" y="3645614"/>
                <a:ext cx="232560" cy="31680"/>
              </p14:xfrm>
            </p:contentPart>
          </mc:Choice>
          <mc:Fallback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ED379F78-2657-F3D2-2152-2CB7DB52AE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9807" y="3636614"/>
                  <a:ext cx="250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3734C20D-8D45-BC25-6246-357995AB8DB8}"/>
                    </a:ext>
                  </a:extLst>
                </p14:cNvPr>
                <p14:cNvContentPartPr/>
                <p14:nvPr/>
              </p14:nvContentPartPr>
              <p14:xfrm>
                <a:off x="6082607" y="3585134"/>
                <a:ext cx="68040" cy="108000"/>
              </p14:xfrm>
            </p:contentPart>
          </mc:Choice>
          <mc:Fallback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3734C20D-8D45-BC25-6246-357995AB8D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73967" y="3576134"/>
                  <a:ext cx="85680" cy="12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489626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12302</TotalTime>
  <Words>352</Words>
  <Application>Microsoft Office PowerPoint</Application>
  <PresentationFormat>如螢幕大小 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CIM</vt:lpstr>
      <vt:lpstr>Outline</vt:lpstr>
      <vt:lpstr>Analog CIM Structure</vt:lpstr>
      <vt:lpstr>Optimization for Analog Designs</vt:lpstr>
      <vt:lpstr>Optimization for Analog Designs</vt:lpstr>
      <vt:lpstr>Optimization for Analog Designs</vt:lpstr>
      <vt:lpstr>Digital CIM Structure</vt:lpstr>
      <vt:lpstr>Optimization for Digital Designs</vt:lpstr>
      <vt:lpstr>Optimization for Digital Designs</vt:lpstr>
      <vt:lpstr>Overall Comparison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186</cp:revision>
  <cp:lastPrinted>2024-10-27T23:42:48Z</cp:lastPrinted>
  <dcterms:created xsi:type="dcterms:W3CDTF">2009-04-10T16:54:46Z</dcterms:created>
  <dcterms:modified xsi:type="dcterms:W3CDTF">2025-03-24T05:24:06Z</dcterms:modified>
</cp:coreProperties>
</file>