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6" r:id="rId9"/>
    <p:sldId id="262" r:id="rId10"/>
    <p:sldId id="263" r:id="rId11"/>
    <p:sldId id="264" r:id="rId12"/>
    <p:sldId id="265" r:id="rId13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77" autoAdjust="0"/>
    <p:restoredTop sz="94660"/>
  </p:normalViewPr>
  <p:slideViewPr>
    <p:cSldViewPr>
      <p:cViewPr varScale="1">
        <p:scale>
          <a:sx n="100" d="100"/>
          <a:sy n="100" d="100"/>
        </p:scale>
        <p:origin x="1340" y="68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4-15T04:34:48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5259 17748 13407 0,'-26'5'1200'0,"1"0"-960"0,-5 1-240 0,9-2 0 0,4-2 1824 0,5 1 320 16,-2 2 64-16,-13 3 16 16,-13 4-2224-16,0 0-272 0,7 1-144 0,10-2-32 15,9 0-384-15,8-1-96 0,8 2-16 0,-2-12-6928 16</inkml:trace>
  <inkml:trace contextRef="#ctx0" brushRef="#br0" timeOffset="10984.36">10101 3811 4191 0,'1'-1'384'0,"0"-1"-384"0,0 1 0 0,1 0 0 0,0 1 0 0,1-1 144 16,1 0-144-16,3-2 0 0,3 1 0 0,3-1 0 15,-13 3 0-15,0 0 0 0,0 0 0 0,48 4 0 16,-48-4 0-16,0 0 0 0,0 0 0 0,42 20 0 16,-42-20 0-16,0 0-144 0,0 0 144 0,56 22 0 15,-56-22 0-15,0 0 0 0,56 9 128 0,-56-9-128 16,38-1 128-16,-38 1-128 0,37-7 128 0,-17 2-128 16,-1 0 128-16,3 1-128 0,-22 4 0 0,45-9 128 15,-45 9-128-15,54-5 0 0,-54 5 0 0,65-1 144 16,-65 1-144-16,67 2 0 0,-67-2 0 0,58 8 0 15,-58-8 0-15,54 12 0 0,-54-12 0 0,58 16 0 16,-58-16 0-16,64 17 0 0,-64-17 0 0,78 16 0 16,-38-9 0-16,-40-7 0 0,74 10 0 0,-74-10 0 15,70 7 0-15,-70-7 0 0,73 4 0 0,-32-1 0 16,7 0 0-16,0 1 0 0,-2-1 0 0,-4 1 0 16,-42-4 0-16,76 12 0 0,-76-12 0 0,77 15 0 0,-34-6 0 0,2 1 0 15,4 2 0-15,-6 0 0 0,-43-12 0 0,80 25 0 16,-80-25 0-16,75 25 0 0,-75-25 0 0,87 25 0 15,-35-14 0-15,-2-3 0 0,-2 1 0 0,-3-3 0 16,-1 0 0-16,1-2 0 0,2-2 0 0,6-2 0 16,4 0 0-16,-2 0 0 0,-6 0 0 0,-1-2 0 15,-2 0 0-15,6 0 0 0,4 1 0 0,1 0 0 16,-1 1 0-16,-3 0 0 0,-5 0 0 0,-1 0 0 16,1 0 128-16,4 2-128 0,3 1 0 0,-1 0 0 15,-3-1 0-15,-4 1 0 0,-2 0 0 0,-1-1 0 16,1 1 0-16,3-1 0 0,4-1 0 0,-4-1 0 0,-5 1 0 0,-3-2 0 15,1 1 0-15,-2-1 0 0,1-2 0 16,5 1 0-16,5 0 0 0,0-1 0 0,-4-1 0 0,-4 1 0 16,2-1 0-16,-4-1 0 0,2 0 0 15,1 2 0-15,4-1 0 0,-1 2 0 0,-2 2 0 0,-4 0 0 16,-1 0 0-16,-4 2 0 0,-35-2 0 0,68 1 0 16,-32-1 0-16,3 0 0 0,2 0 0 0,-1 0 0 15,-5 2 0-15,-35-2 0 0,62 2 0 0,-62-2 0 16,51 2 0-16,-51-2 0 0,47 4 0 0,-47-4 0 15,49 3 0-15,-49-3 0 0,54 3 0 0,-54-3 0 16,58 3 0-16,-58-3 0 0,57 1 144 0,-57-1-144 16,50-2 0-16,-50 2 144 0,48-8-144 0,-25 4 0 15,-4-1 0-15,2-1 0 0,-2 1 0 0,-1 1 0 16,0-1 0-16,-3 0 0 0,-15 5 0 0,28-6 0 0,-28 6 0 16,0 0 0-16,32-6 0 0,-32 6 0 0,0 0 0 15,0 0 0-15,0 0 576 0,29-5 16 0,-29 5 16 0,0 0 0 16,0 0-272-16,0 0-48 0,0 0-16 0,0 0 0 15,37-1-272-15,-37 1 160 0,0 0-160 0,0 0 128 16,0 0-128-16,28-4 0 0,-28 4 0 0,0 0 0 16,19-6-320-16</inkml:trace>
  <inkml:trace contextRef="#ctx0" brushRef="#br0" timeOffset="14013.97">14829 6272 1727 0,'0'0'144'0,"0"0"-144"0,0 0 0 0,0 0 0 16,0 0 0-16,41 1 128 0,-41-1-128 0,38-2 128 15,-38 2-128-15,61-4 0 0,-61 4 0 0,58-8 128 16,-58 8-128-16,47-8 0 0,-47 8-160 0,39-6 160 16,-39 6-240-16,0 0 48 0,40-11 16 0,-40 11 0 15,0 0 176-15,0 0 0 0,0 0-144 0,30-11 144 0,-30 11 0 0,0 0 0 16,0 0 0-16,0 0 0 16,0 0 0-16,0 0 208 0,0 0-48 0,0 0-16 0,0 0-144 0,0 0 192 15,0 0-192-15,0 0 192 0,0 0-192 0,42-5 0 16,-42 5 0-16,0 0 0 0,0 0 0 0,42 0 0 15,-42 0 128-15,0 0-128 0,41 1 0 0,-41-1 0 16,0 0 0-16,50 6 0 0,-50-6 0 0,44 5 208 16,-44-5-48-16,55 5-16 0,-55-5 160 0,65 9 16 15,-65-9 16-15,65 7 0 0,-65-7-112 0,65 5-32 16,-65-5 0-16,74 2 0 0,-31-2-64 0,4-1 0 16,8 0-128-16,-3 0 192 0,-4 0-192 0,0 1 0 15,-1-1 0-15,3-1 0 0,6 2 0 0,1-1 128 16,-1 1-128-16,0 0 0 0,-3 0 0 0,3 0 0 15,0 0 0-15,6-1 0 0,0 2 224 0,-1 0 0 16,-5 0 0-16,0 0 0 0,-1-1-224 0,4 0 144 0,6 1-144 0,0 1 128 16,-7 0-128-16,-2 1 0 0,-3 1 0 0,5-2 0 15,5 2 0-15,-2 1 0 0,-2 1 0 0,-4-3 0 16,-2 1 0-16,2-1 0 0,6 1 0 0,-1-1 0 16,-3-1 0-16,-3 0 0 0,-2 0 0 0,2-2 0 15,4-1 0-15,3-1 0 0,1 1 176 0,-3-1-176 16,-6 1 512-16,2-3 0 0,3 1 0 0,4 0 0 15,3 2-144-15,-3 0-32 0,-5 2 0 0,1-1 0 16,-2-1-80-16,3 1-32 0,5 0 0 0,-4 2 0 16,-8 0-224-16,-1 1 128 0,-3 1-128 0,6-1 0 15,3 2 0-15,-1 1 0 0,0 2 0 0,-5-1 0 0,1-2 0 0,2-4 0 16,4-2 0-16,2-1 0 16,4-3 0-16,-1-2 0 0,-3 0 0 0,0-3 0 0,3 0 0 0,2-1 176 15,2 0-176-15,-6 3 160 0,-1-1 96 0,-3 2 0 16,2 0 16-16,2 3 0 0,0 1-64 15,-4 0-16-15,-4 2 0 0,0 0 0 0,1 1-192 0,3 0 176 16,2 0-176-16,0 0 160 0,-3 0-160 0,0-2 0 16,-4 1 0-16,5-2 0 0,3 1 0 0,-1-1 0 15,-5 0 0-15,-3 0 0 0,-3 0 0 0,-3 0 0 16,3 1 0-16,1 0 0 0,2 0 0 0,-2 2 0 16,-3-1 0-16,-3 1 0 0,-2 1 240 0,-1 1 64 15,4 1 16-15,2-1 0 0,3 1 112 0,-2 1 16 16,-5 1 16-16,-1-2 0 0,-2 1-336 0,-2 0-128 15,-1 1 0-15,-1-2 144 0,-2 1-144 0,1 1 0 16,-1 2 0-16,-3-1 0 0,-6 3 0 0,-24-9 0 0,43 18 0 0,-43-18 0 16,32 17 0-16,-32-17 0 0,23 18 0 0,-23-18 0 15,19 17 0-15,-19-17 0 0,19 15 0 16,-19-15 0-16,0 0 0 0,21 16 0 0,-21-16 0 0,0 0-6848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4-15T04:36:58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13763 12076 287 0,'2'0'0'0,"-1"0"0"0,-1 0 0 0,0 0 0 16,0-1 128-16,0 1 0 0,0 1 0 0,0 0 0 15,0 1 176-15,-1 0 32 0,-1 1 16 0,0-1 0 16,-1 0 256-16,-2-1 48 0,-1 0 16 0,-1 1 0 16,-1-1 80-16,-1-1 16 0,-2 0 0 0,0 0 0 15,-3-1-384-15,0 1-64 0,0 1 0 0,-3 0-16 16,0 0-128-16,-2 0-32 0,2 2 0 0,1 0 0 15,3 1 112-15,0 1 0 0,4 1 16 0,1 0 0 16,0 1 112-16,4 1 0 0,-1 2 16 0,2 0 0 16,1 2-80-16,0 0-32 0,2 3 0 0,0 0 0 15,3 1-288-15,2 0 0 0,1 2 0 0,3-2 0 16,-1-2 0-16,4-1 0 0,0-1 0 0,4 1 0 0,-1-2 0 16,4-1 0-16,-2 0 0 0,2-2 0 0,0-2 0 15,0-1 0-15,-1-1 0 0,0-2-144 0,-2-3 144 0,0-3 0 16,2-2-144-16,-18 6 144 0,0 0 0 0,52-38 0 15,-52 38 0-15,0 0 0 0,45-51 0 0,-45 51 0 16,0 0 0-16,31-48 0 0,-24 36 0 0,-3 0 0 16,-1 1 0-16,-3 1 0 0,1 1 0 0,-4-1 0 15,1 1 0-15,-2-2 0 0,0 2 0 0,-2-1 0 16,-1-2 0-16,-1-1 0 0,-1 0 0 0,-2-2 0 16,0-1 0-16,0 0 0 0,-2 1 0 0,2 0 0 15,-1 1 0-15,-1 1 0 0,0 3 0 0,0 3 0 16,3 3 0-16,-3 2 0 0,1 3 0 0,-1 2 0 15,-1 0 0-15,0 3 0 0,-1 0 0 0,-1 0 0 0,1 2 0 16,-1-2 0-16,2-1 208 0,0-1-32 0,0 0-16 0,3-1 0 16,2 0 80-16,1-1 16 0,0 1 0 0,3-1 0 15,0 1 656-15,1 0 144 0,0 2 32 0,0 0 0 16,2 1-816-16,-1 2-144 0,3 2-128 0,0 3 144 31,0 1-688-31,0 3-144 0,3 2-16 0,-1 0-16 0,1 1 720 0,1 0 0 0,-1-1 0 0,1-2 160 16,3 0-160-16,-2-2 0 0,4-1 0 0,-1 0 0 15,3 0 0-15,-1 0 0 0,2-1 0 0,2 1 0 16,-1-1 0-16,1-1 0 0,2-2 0 0,-2 0 0 16,-1-1 0-16,0-1 0 0,1-2 0 0,-1-1 0 15,0-1-144-15,0-3 144 0,-1-1 0 0,1-1 0 0,0-2 0 16,-3-1 0-16,2-1 0 0,-2-1 0 0,1-3 0 0,-2-1-128 16,-9 10 128-16,0 0 0 0,0 0 0 0,36-58 0 15,-36 58 0-15,0 0 0 0,18-50 0 0,-14 36-160 16,-1 0 160-16,0 1-128 0,-2 1 128 0,-1 0 0 15,0 0 0-15,0 0 0 0,0 0 0 0,-1-2 0 16,0 0 0-16,-2-1 128 0,1 0-128 0,-1-2 0 16,-1-2 0-16,-1-1 0 0,-2 1 0 0,-2-1 0 15,-1 2 0-15,-2-1 0 0,0 3 0 0,-1 1 0 16,-2 2 0-16,-1 2 0 0,0 4 0 0,0 3 128 16,-1 4-128-16,1 3 0 0,-3 3 0 0,1 4 0 15,-1 4 0-15,-2 1 0 0,5 3 0 0,-1-1 144 16,0 1-144-16,3-3 0 0,4-1 0 0,0-3 0 15,2 0 0-15,0-1 0 0,4-1 0 0,-1 1 0 16,1 0 0-16,1 1 0 0,0 1 0 0,1 0 0 16,0 3 0-16,1-2 0 0,1 1 0 0,2-1 0 0,1 2 0 0,0-3 0 15,1 0 0-15,4-2 0 0,-2 0 0 0,2-2 0 16,0-1 0-16,2-2 0 0,1 0 0 0,0 0 0 16,3-1 0-16,1-1 0 0,1 0 0 0,-1-2-144 15,1 0 144-15,-2-1 0 0,1-2 0 0,-1-2-128 16,1-1 128-16,-3-3 0 0,-1 2 0 0,-2-3 0 15,0 0 0-15,-1-1 0 0,-2 1 0 0,-2-1-128 16,1-2 128-16,-1 0 0 0,-2 0 0 0,-2 0 0 16,-1 0 800-16,-4 0 192 0,2-1 32 0,-3 0 16 15,1 0-864-15,-3-1-176 0,0 0 0 0,0-1-8288 16</inkml:trace>
  <inkml:trace contextRef="#ctx0" brushRef="#br0" timeOffset="5944.86">13759 10974 1951 0,'0'3'176'0,"2"0"-176"16,-2-1 0-16,0-1 0 0,0 0 320 0,1 0 16 16,0 2 16-16,-1 1 0 0,3 0-16 0,-1 2 0 15,0-2 0-15,-1-1 0 0,1-2-336 0,-1 1 0 16,0 0 0-16,-1 0 128 0,0 2-128 0,-1 0 0 15,1 0 0-15,-1 3-2016 0</inkml:trace>
  <inkml:trace contextRef="#ctx0" brushRef="#br0" timeOffset="6317.67">13769 11176 623 0,'-1'10'0'0,"1"-7"0"0,0 2 0 0,0-1 0 0,0-1 0 0,0-1 0 15,0 2 208-15,0 3-16 0,1 3 0 0,0 3 0 16,-1 2-192-16,0-1 128 0,0-2-128 0,-1-1 0 16,-1 0 0-16,1-1 0 0,-2-2-208 0,3 0 64 15,-1-1 144-15,0-1 0 0,1 1 0 0,0-3 0 16,0 0 0-16,0 0 0 0,0-2 0 0,0 0 0 16,0 0 0-16,0-2 0 0,1 1 0 0,-1 1 0 0,1 0 0 15,-1 0 0-15,0 1 0 0,0 0 0 0,0 0 0 16,0-1 0-16,0 2 0 0,0 0 0 0,0 0 0 0,0 0-128 15,0 1 128-15,0 1 0 0,0 0 0 0,0 3 0 16,0-1 0-16,0 2 0 0,0 0 0 0,0 0 0 16,2 2 0-16,-2-1 0 0,-2 0 0 0,2 0 256 15,0-2-32-15,0-1 16 0,0-2-48 0,-1-2-16 16,1 0 0-16,-1-2 16 0,1-1-192 0,-2 0 0 16,1 0 0-16,-1-1 160 0,0 0-160 0,2 0-176 15,0 1 48-15,-1 0 128 0,1 0-128 0,0 0 128 16,0-1 0-16,1 1 0 0,2-1 0 0,-1 0 0 15,0-1-128-15,0 1 128 0</inkml:trace>
  <inkml:trace contextRef="#ctx0" brushRef="#br0" timeOffset="6586.26">13744 11764 287 0,'0'2'0'0,"0"-1"0"0,0-1 0 0,0 1 0 0,0 0 144 0,0 1 16 15,0 2 0-15,0 3 0 0,2 1-160 0,-1 1 0 16,1-2 0-16,1 0 128 0</inkml:trace>
  <inkml:trace contextRef="#ctx0" brushRef="#br0" timeOffset="7054.48">13785 12435 1951 0,'2'2'176'0,"-2"0"-176"15,0 0 0-15,-2-1 0 0,2 0 128 0,0 0-128 16,-1 2 192-16,0 3-64 0,-2 2-128 0,2 0 0 16,-1 1 0-16,1 0 0 0,-1-1 0 0,1-1 0 15,1 0-160-15,-2-3 160 0,5 0 0 0,-1 0 0 16,0 0 0-16,0-2 0 0,1 2 0 0</inkml:trace>
  <inkml:trace contextRef="#ctx0" brushRef="#br0" timeOffset="7189.29">13801 12622 111 0,'0'4'0'0,"0"0"0"16,0 0 0-16,0-2 0 0,-2 0 128 0,2 4 32 0,0 5 0 0,-1 5 0 15,-1 5-32-15,0 0-128 0,1-3 192 0,0-3-64 16,-1-3-128-16,2-3 0 0,0-4 0 0,2-2 0 15,0-1 0-15,-2-4 0 0</inkml:trace>
  <inkml:trace contextRef="#ctx0" brushRef="#br0" timeOffset="7387.39">13805 12806 447 0,'-1'8'0'0,"1"-4"0"15,0 1 0-15,-1-2 0 0,1-1 0 0,0-1 0 16,0 1 0-16,-1 0 128 0,1 3-128 0,0 2 0 15,0-2 0-15,0 2 0 0,0-1 0 0,1-2 0 0,0 0 0 0,1-1 0 16,0 0 0-16,-1-1 0 0,1-1 0 0,1 0 0 16,-1 0 0-16,0 1 0 0,-1-1 0 0,0 0 0 15,0 0 0-15,1-1 0 0,-2 1 0 0,0 2 0 16</inkml:trace>
  <inkml:trace contextRef="#ctx0" brushRef="#br0" timeOffset="7914.34">13803 12982 1487 0,'0'2'128'0,"0"0"-128"0,0-1 0 0,0 0 0 0,0 0 304 0,0 1 16 16,0 0 16-16,-1 2 0 0,0 2-144 0,-1-1-16 15,2 1-16-15,-1 1 0 0,1-1-160 0,-1-1-176 16,1-1 48-16,0-1 0 0,2-1 128 0,-2-2 0 0,3-1 0 0,-2-1 0 16,1 0 0-16,0-1 0 0,-1 1-128 0</inkml:trace>
  <inkml:trace contextRef="#ctx0" brushRef="#br0" timeOffset="8061.98">13801 13085 975 0,'-2'5'0'0,"2"-2"0"0,0 0 0 0,0 1 0 0,0-1 0 0,0 0 0 0,0 3 0 0,-1 3 0 16,1 1 416-16,-1-1 0 0,1-1 0 0,0-3 0 16,0-3-272-16,1 0-144 0,-1-2 160 0,1 0-160 15,1 0 0-15,-1-3 0 0,0 2 0 0,0-4 0 16,0-1-144-16,1 1-80 0,0-4-16 0,0 0 0 15</inkml:trace>
  <inkml:trace contextRef="#ctx0" brushRef="#br0" timeOffset="37865.22">13189 11134 287 0,'0'0'0'0,"0"0"0"16,0 0 0-16,0 0 0 0,0-1 256 0,0 1 48 16,0 0 0-16,0 1 0 0,2 0 144 0,-2 1 16 15,0-1 16-15,1 2 0 0,1 2 0 0,0-1 0 16,-1 1 0-16,0 3 0 0,1-1 96 0,-1 4 32 0,-1 0 0 15,0 2 0-15,0 1-64 0,0 2-16 16,-1-1 0-16,1-1 0 0,-2-1-384 0,2-1-144 0,0 0 0 0,-2-2 144 31,2-1-496-31,-2-1-96 0,1-2-32 0,-1 0-3088 0</inkml:trace>
  <inkml:trace contextRef="#ctx0" brushRef="#br0" timeOffset="38253.33">13000 11154 1727 0,'0'3'0'0,"0"1"144"0,1 0-144 0,-1-1 0 0,0-2 0 0,0 0 0 0,1 2 560 0,-1 5 80 0,1 5 0 0,-1 4 16 16,0 5 240-16,0-1 32 0,-1 2 16 0,0-2 0 16,0-1-624-16,-1-4-128 0,0-2-32 0,2-4 0 15,0-4-384-15,0-3-80 0</inkml:trace>
  <inkml:trace contextRef="#ctx0" brushRef="#br0" timeOffset="38770.3">12722 11131 623 0,'0'4'0'0,"0"-1"0"0,0 1 0 0,0-2 0 16,0 1 432-16,2 0 16 0,-2 3 16 0,1 8 0 16,0 6 256-16,0 3 48 0,-1-1 16 0,0-3 0 15,0-1-272-15,-1-3-48 0,0 0-16 0,-2-2 0 16,3-2-448-16,-1-2 0 0,-1-1-208 0,1-3 64 16,0-2-384-16,0-2-80 0</inkml:trace>
  <inkml:trace contextRef="#ctx0" brushRef="#br0" timeOffset="39215.26">12555 11123 623 0,'-1'1'0'0,"-1"0"0"0,2 0 0 0,0 0 0 16,0 0 368-16,0 1 16 0,-1 2 0 0,0 0 0 0,-1 4 160 0,1 1 32 15,0 2 16-15,-2 0 0 0,3 2 96 0,0 1 16 16,-1 1 0-16,1 1 0 0,-1-1 0 0,-2-1 0 15,3-2 0-15,-2-2 0 0,1 0-704 0,0-3-352 16</inkml:trace>
  <inkml:trace contextRef="#ctx0" brushRef="#br0" timeOffset="39630.94">12283 11185 1727 0,'0'1'144'0,"0"0"-144"0,0 0 0 0,0 0 0 0,0 1 480 0,2 1 64 0,-2 3 16 0,0 4 0 0,-2 4 400 0,1 3 96 15,-1 1 16-15,-1 0 0 0,0 0-496 0,0-2-112 16,0-1-16-16,1-3-2960 16,0-2-608-16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4-15T04:38:39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17139 6644 1727 0,'0'0'144'0,"0"0"-144"16,0-1 0-16,0 1 0 0,0 0 224 0,0 0 16 16,0-1 0-16,0 2 0 0,0 1 400 0,2 2 64 15,-1 3 32-15,1 3 0 0,1 5 176 0,-1 7 48 16,0 9 0-16,3 6 0 0,-1 4-48 0,1 1 0 15,-2 1 0-15,1-1 0 0,1-4-464 0,-1 1-80 16,0 0-32-16,0 2 0 0,1 3-336 0,-1-2 0 16,-1-5 0-16,1-5 0 0,-1-7 0 0,-1-5 0 15,-2-3-128-15,1-5 128 0,1-3-224 0,-2-3 32 16,1-2 16-16,-1-2 0 0,0-3-144 0,-1-1-48 16,-1-2 0-16,0-2 0 15,-1 0-864-15,-2-3-176 0,1-2-48 0,-2-3-1952 16</inkml:trace>
  <inkml:trace contextRef="#ctx0" brushRef="#br0" timeOffset="270.74">17073 7129 863 0,'-3'3'0'0,"2"-1"0"0,0 1 0 0,0-1 0 0,0 0 0 0,1 1 0 15,0 1 208-15,0 2-16 0,1 7-16 0,1 3 0 16,-1 2 96-16,4-1 32 0,3 0 0 0,-2-1 0 16,3 0 48-16,0 0 16 0,0 0 0 0,2-1 0 15,0 1-64-15,0-1-16 0,-1 0 0 0,-1-3 0 16,1-1-288-16,-1-2 0 0,0-4 0 0,0-2 0 15,0-3 0-15,0-3 0 0,0-1 0 0,-9 4 0 16,0 0 0-16,0 0 0 0,44-52 0 0,-44 52 0 0,0 0 0 16,28-50 0-16,-28 50 0 0,21-44 0 0,-21 44 0 0,13-48 240 15,-13 48-32-15,8-50 0 0,-8 50 80 16,7-40 16-16,-7 40 0 0,0 0 0 0,0 0-176 16,0 0-128-16,0 0 192 0,0 0-192 0,0 0 0 0,0 0 0 15,0 0 0-15,0 0 0 0,3-7 0 0,-6 15 0 16,-1 2 0-16,-1-1-1984 15,1 0-448-15</inkml:trace>
  <inkml:trace contextRef="#ctx0" brushRef="#br0" timeOffset="5660.44">12252 7576 1263 0,'-1'12'0'0,"-1"-3"0"0,2-1 0 0,0-4 0 0,1-6 288 0,-1 10-48 15,0 9-16-15,0 14 0 0,1 8 144 0,2 8 16 16,2 0 16-16,0 1 0 0,4 2 0 0,0-2 0 16,3-4 0-16,2-1 0 0,1-1-16 0,-2-1-16 15,0 2 0-15,0 2 0 0,1 2-240 0,-1-4-128 16,2-3 160-16,-5-7-160 0,2-6 0 0,-2-6 0 16,-1-5 0-16,0-4 0 0,1 1 0 0,-1-2 0 15,-1 0 0-15,-3-2 0 0,-1 0 0 0,-1-4 0 16,-2 0 0-16,0-1 0 0,-2-2 0 0,0-1-128 15,1-1 128-15,-3-1-1968 16,2 0-272-16</inkml:trace>
  <inkml:trace contextRef="#ctx0" brushRef="#br0" timeOffset="5926.69">12322 8404 287 0,'0'3'0'0,"0"0"0"0,1-1 0 0,0 1 0 16,-1 0 192-16,1 3 32 0,2 5 0 0,2 6 0 15,2 7 96-15,0-2 32 0,1 2 0 0,1-4 0 16,0-1 64-16,3-2 16 0,-2-1 0 0,1-2 0 16,1 0-32-16,0-1 0 0,1-3 0 0,1-1 0 15,3-1-144-15,-1-1-16 0,3-3-16 0,0 0 0 16,-4-2-48-16,-15-2-16 0,0 0 0 0,43-7 0 16,-43 7-160-16,0 0 0 0,0 0 0 0,43-42 0 15,-43 42 0-15,15-39 128 0,-15 39-128 0,13-49 0 16,-10 23 0-16,0-2 0 0,-2 0 128 15,-2 0-128-15,-2 3 0 0,-2-1 128 0,0 3-128 0,1 2 128 16,-4 3-128-16,1 3 0 0,0 4 0 0,1 3-3232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4-15T04:39:00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11892 11027 4191 0,'0'0'384'0,"0"0"-384"0,1 0 0 0,-1 0 0 16,1 1 656-16,1-1 64 0,1 2 16 0,2-2 0 15,2 2 400-15,2 1 80 0,2-1 0 0,2 1 16 16,3-2-80-16,2 1 0 16,6 1-16-16,2-2 0 0,2 2-384 0,5-1-80 0,4 0-16 0,-2-1 0 15,-3 1-224-15,-4-2-48 0,-4 0-16 0,-4 1 0 16,-5 0-368-16,-3-1 144 0,-2 0-144 0,-3 0 0 15,0 1 0-15,-4-1 0 0,-1 0 0 0,-4 1-192 32,2 0-1040-32,-5 0-208 0,0 1-32 0,1-1-16 0</inkml:trace>
  <inkml:trace contextRef="#ctx0" brushRef="#br0" timeOffset="485.27">12009 10920 2175 0,'3'0'0'0,"-2"0"0"0,0 1 144 0,-1-1-144 0,2 0 0 0,-2 0 0 0,0 0 0 0,0 1 0 15,0-1 768-15,-2 1 80 0,-1 0 16 0,-3 1 0 16,-2 1-144-16,-2 1-16 0,-1 2-16 0,-2-1 0 15,-1 1-512-15,-1 1-176 0,0 0 0 0,0 0 144 16,0-1-144-16,1 1 0 0,2-2 0 0,1-1 0 16,-1 1 0-16,2-1 0 0,1 0 128 0,0-1-128 15,3 0 0-15,-1 0 0 0,2 1 0 0,3 0 0 16,2-1 0-16,0 0 0 0,2 0 0 0,1 1 0 16,2 0 0-16,1-1 0 0,-1 1 0 0,4 1 0 15,-1-1 336-15,2 0-16 0,-1 0 0 0,2 1 0 16,2 0-128-16,-2 1-48 0,2 0 0 0,0-2 0 15,0 2-144-15,0 0 0 0,-3-2 0 0,0 1 128 0,0 0-128 16,-3-1 0-16,-2-1 0 0,0 1-4432 16</inkml:trace>
  <inkml:trace contextRef="#ctx0" brushRef="#br0" timeOffset="2091.23">11506 11340 1263 0,'-4'8'0'0,"0"-2"0"16,-1 0 0-16,1-3 0 0,-1 0 0 0,-7 4 0 15,-7 6 0-15,-14 4 0 0,-12 2 0 0,-1-8-176 16,-2-6 0-16,0-8 0 0,-2-6 176 0,2-5 0 16,-1-4 0-16,-1-2 0 0,1-1 0 0,0 2 0 0,1 3 0 0,2 4 0 15,2 5 0-15,1 1 0 0,-4-2 0 0,1-2 0 16,1-3 0-16,10-4 192 0,10-3-32 0,8-2-16 15,6-2 0-15,4-2 0 0,4-2 0 0,5-2 0 16,-2 30-144-16,15-63 0 0,-15 63 0 0,35-68 0 16,-35 68 0-16,62-76 0 0,-20 34 0 0,2 0 0 15,-1 3 256-15,2 2-48 0,-1 6 0 0,4 3 0 16,3 3 256-16,4 3 48 0,6 0 16 0,-7 2 0 16,-9 2 64-16,-2 3 16 0,-6 4 0 0,-37 11 0 15,65-9-272-15,-36 10-48 0,-1 3-16 0,-3 5 0 16,-2 4-272-16,-3 3 0 0,-5 4 0 0,-4 2 0 15,0 4 0-15,-4 4 0 0,-2 4 0 0,0 6 0 16,-3 7 0-16,-2 7 0 0,-1 5 0 0,-2-2 0 16,-1-5-448-16,-1-3-80 0,-3 0-32 0,2-4 0 15,-3 1-160-15,1-6-48 16,2-5 0-16,0-6 0 0,1-5 624 0,2-6 144 0,-1-3 0 0,0-4 0 0,1 0 0 0,-3-2 0 16,-1-3 0-16,-2-2 0 0,2 0 0 0,-1-3-128 15,-1-1 0-15,2-2 0 16,1-1-336-16,0 0-64 0,1 0-16 0,1-2 0 0,1-1 544 0,2 0 0 15,0-2 0-15,3 1 0 0,-2 7 0 0,0 0 0 16</inkml:trace>
  <inkml:trace contextRef="#ctx0" brushRef="#br0" timeOffset="3185.77">1483 11364 111 0,'-15'14'0'0,"1"-4"0"15,-2 0 0-15,1 0 0 0,3-3 0 0,1 0 192 0,-5 3-64 0,-12 7-128 16,-14 8 320-16,-6-1-32 0,-4-2-16 0,7-12 0 15,5-10-272-15,4-10 0 0,2-8 128 0,-1-5-128 16,0-1 0-16,2-2 0 0,4 3-128 0,3 0 128 16,6 4 0-16,3 1 0 0,3 2 0 0,2-1 0 15,4 0 288-15,2-3 96 0,2-3 32 0,3-2 0 16,2-1 32-16,2-4 0 0,-3 30 0 0,19-65 0 16,-19 65-272-16,30-64-48 0,-30 64-128 0,45-61 192 15,-45 61-192-15,63-59 176 0,-25 29-176 0,1 1 160 16,-39 29-160-16,72-50 0 0,-72 50 144 0,65-31-144 15,-65 31 416-15,64-13 16 0,-30 13 0 0,2 4 0 16,3 5-240-16,-4 3-32 0,-2 5-16 0,-6 6 0 0,-7 6-144 0,-5 2 0 16,-6 2 0-16,-2 3 0 0,-4 3-240 15,-2 0 80-15,-2 2 16 0,-2 2 0 0,-1 5-112 0,-3 1-32 16,-2 3 0-16,-1-8 0 0,1-5 288 0,-1-7 0 16,-2-5 0-16,3-5 0 0,0-3 0 15,1-6 0-15,0 0 0 0,0-4 0 0,0-5-192 0,-1-2 0 16</inkml:trace>
  <inkml:trace contextRef="#ctx0" brushRef="#br0" timeOffset="4704.74">12026 12059 2239 0,'2'1'192'0,"1"-1"-192"0,-1 0 0 0,-1 0 0 16,2 0 448-16,0 0 64 0,3-1 0 0,2 1 0 15,-8 0 128-15,0 0 48 0,47-2 0 0,-47 2 0 16,34 0-144-16,-34 0-32 0,36 1 0 0,-36-1 0 0,33 2-224 16,-33-2-48-16,0 0-16 0,40-3 0 0,-40 3-224 0,0 0 0 15,0 0 0-15,39 0 0 0,-30 1 0 0,-4 1 0 16,0-1 0-16,0 0-2736 15,-4-1-512-15</inkml:trace>
  <inkml:trace contextRef="#ctx0" brushRef="#br0" timeOffset="5070.6">12185 11931 5407 0,'0'1'240'0,"-1"-1"48"0,0 1-288 0,0 0 0 0,-1 0 0 0,2 0 0 15,-1 0 816-15,-4 2 96 0,-3 1 32 0,-2 2 0 16,-6 2-400-16,-1 0-80 0,0 0-16 0,1-2 0 16,-1 2-448-16,3-2 0 0,2 1 0 0,0 1 0 15,4-3-128-15,-1 1 128 0,3 0-192 0,0-1 192 16,2 1 0-16,2-2-128 0,-2 1 128 0,3-1 0 15,1 1 0-15,0-2 0 0,1 1 0 0,0 0 0 16,1 0 0-16,1 0 0 0,0-1 0 0,1 0 0 16,1 1 0-16,2-2 0 0,0 1 144 0,2-2-144 15,1 2 128-15,0-1-128 0,-1 1 128 0,0-1-128 16,0 1 192-16,-1 0-32 0,-1-1-16 0,-2 1 0 16,3 1-144-16,-3 0 0 0,1-1 144 0,-1 2-144 0,-1-1 0 15,-1 0 0-15,2-1 0 0,0 1 0 0,1 0-144 0,-1-2 144 16,1 0-160-16,1-3-4624 15</inkml:trace>
  <inkml:trace contextRef="#ctx0" brushRef="#br0" timeOffset="6522.26">11446 12287 2271 0,'-5'3'0'0,"1"1"0"0,-3 0 144 0,-1-2-144 0,-1 1 0 0,-6 3 0 0,-13 2 0 0,-16 3 0 16,-8-4 0-16,-2-5 0 0,6-7 0 0,6-6 0 0,3-4 128 0,1-3-128 15,0-2 0-15,0 0 128 0,4-1-128 0,2 1 0 16,3 3 0-16,2 1 0 0,-2 2 0 0,5 1 0 16,0 0 0-16,3-2 0 0,2-2 0 0,3-3 0 15,3-3 0-15,2-3 0 0,4-4-128 0,3-4 128 16,5-3 0-16,5 3 0 0,3 2 0 0,-9 32 0 16,25-49 176-16,-25 49-176 0,31-36 272 0,-31 36-48 15,0 0-16-15,57-42 0 0,-57 42 160 0,45-25 16 16,-45 25 16-16,59-26 0 0,-59 26-16 0,80-27-16 15,-34 13 0-15,-3 2 0 0,-3 0-80 0,-40 12-16 16,69-14 0-16,-69 14 0 0,61-3-272 0,-33 6 128 16,0 4-128-16,-2 3 0 0,5 4 0 0,-5 6 0 15,0 3 0-15,-4 3-144 0,-2 4 144 0,-5 3 0 16,-2 2 0-16,-4 5-128 0,0 2 128 0,-3 4 0 0,-3 4 0 0,-1-4-128 16,-1-4 0-16,-1-6 0 0,-1-4 0 15,-2-3 0 1,-1-1-480-16,-4-2-96 0,1 1 0 0,-3-1-16 0,-1 1 336 0,-4 0 80 0,-3-1 16 0,-3-3 0 15,-2-3 288-15,-3-4 0 0,2-2 0 0,0-4 0 16,3-5 224-16,1-2-64 0,2-1-16 0,5-4 0 16,1-1-144-16,4-1 0 0,0-2 0 0,6 0 0 15,-1 0 0-15,2-3-256 0,2-1 64 0,2-3 16 16,-3 13 176-16,0 0 0 0</inkml:trace>
  <inkml:trace contextRef="#ctx0" brushRef="#br0" timeOffset="7468.75">1337 12450 623 0,'-18'5'0'0,"3"-3"0"0,5-1 0 0,4-3 0 16,1 0 0-16,-7-3 0 0,-12-1 0 0,-13-6 0 15,-9-7 0-15,-4-6 0 0,4-5 0 0,4 0 0 16,5-1 0-16,5 2 0 0,7 3 0 0,5 4 0 16,4 2 192-16,3 1-32 0,3 2 0 0,2 1 0 15,3 0 352-15,1-1 80 0,2-2 16 0,2-2 0 16,2-2-288-16,3-2-64 0,-5 25-16 0,16-56 0 15,-16 56-240-15,24-56 0 0,-24 56 0 0,39-46 0 16,-39 46 0-16,50-34 0 0,-50 34 0 0,61-19 0 0,-61 19 128 0,58-8 16 16,-29 8 16-16,-2 1 0 0,-1 2-160 0,2 2 128 15,-1 1-128-15,0 3 128 0,3 3-128 0,0 3 0 16,-1 3 0-16,-6 4 0 0,1 5 0 0,-7 4 0 16,-5 5 0-16,-2 0 0 0,-6 0 0 0,-1-2 0 15,-3 0 0-15,-3 0 0 0,-1 0 0 0,-2 0 0 16,-3 0 0-16,-3 0 0 0,1 0 0 0,-4-4 0 15,0-5 0-15,-2-7 0 0,2-6 0 0,0-7 0 16,1-6 0-16,-1-6-2192 16</inkml:trace>
  <inkml:trace contextRef="#ctx0" brushRef="#br0" timeOffset="10666.69">11784 10339 2239 0,'-1'3'192'0,"0"-1"-192"16,0-1 0-16,0 1 0 0,1-1 400 0,-1 1 48 15,-2 3 0-15,0 4 0 0,-4 4 384 0,-2 3 96 0,-2 3 16 0,-1 4 0 16,0 2 80-16,-1 1 0 16,-1-1 16-16,1 0 0 0,0-2-272 0,-1-1-48 15,0 0-16-15,0-3 0 0,1-3-496 0,3-2-208 0,1-4 176 0,1-2-176 32,1 0-864-32,2-3-272 0,0-2-48 0,1-3-16 15,1 1-208-15,-2-2-32 0</inkml:trace>
  <inkml:trace contextRef="#ctx0" brushRef="#br0" timeOffset="11019.07">11542 10510 1263 0,'-1'4'0'0,"-1"-1"0"0,1 0 0 0,0-1 0 0,1 0 0 0,0-1 0 16,0 1 400-16,-1 2-16 0,-1 3-16 0,2 2 0 15,0 2 144-15,0 2 48 0,-1-1 0 0,0 1 0 16,1 1 48-16,0 1 16 0,0 0 0 0,0 0 0 0,0 1-240 0,1-1-32 15,-1 1-16-15,1-4 0 0,-1-2-336 0,3-1 0 16,-1-3 0-16,2-2 0 0,1 1 0 0,0-2-192 16,2-1 64-16,1 0 0 0,-1-1 128 0,2 0-192 15,3 0 192-15,-2-2-192 0,4-1 320 0,-14 2 64 16,0 0 16-16,53-15 0 16,-53 15-32-16,0 0-16 0,64-22 0 0,-64 22 0 0,0 0-160 0,62-24 192 15,-62 24-192-15,0 0 192 0,0 0-192 16,50-24 0-16,-42 20 0 0,-4-1 128 0,1 2-128 0,-1-1 160 15,-3 3-160-15,1 0 160 0,-2 2-160 0,-2-1 0 16,1 0 0-16,-1 0 0 0,0 0 0 0,-1 1 0 16,0-1 0-16,-1 2 0 0,2 0-176 0,-1 0-64 15,0 0-16-15,1 0 0 16,0 0-640-16,1-2-128 0,1 1-16 0,-1-2-800 16,1 0-144-16</inkml:trace>
  <inkml:trace contextRef="#ctx0" brushRef="#br0" timeOffset="17596.59">6965 18361 1727 0,'0'1'144'0,"-1"0"-144"15,1 0 0-15,0-1 0 0,0 0 336 0,0 0 48 16,0 0 0-16,-2 1 0 0,2 0 32 0,0 0 16 16,0-1 0-16,0 1 0 0,0-1-176 0,0 0-16 0,2 1-16 15,1 0 0-15,1 1 0 0,6 2 0 0,2 0 0 16,4-1 0-16,4 2 0 0,1 1 0 16,3-2 0-16,2 1 0 0,2 0-64 0,1-2-16 0,0-3 0 0,1 0 0 15,1-2-144-15,1-2 0 0,1-1 0 16,-4 1 0-16,-1-2 0 0,-7 0 0 0,-2 2 0 0,-6-1 0 15,-1 2-144-15,-5 1 144 0,-2 2-192 0</inkml:trace>
  <inkml:trace contextRef="#ctx0" brushRef="#br0" timeOffset="18045.73">7092 18157 1487 0,'1'2'0'0,"-1"-1"128"15,0 0-128-15,0 0 0 0,2 0 0 0,-2 0 0 0,0 0 576 0,-2 1 96 16,2 1 16-16,-1 0 0 0,-1 3 528 0,-3 1 128 16,-1 1 0-16,-1 1 16 0,-1 0-496 0,-5 2-96 15,0 1-32-15,-1-1 0 0,0-1-528 0,-1 1-208 0,-1-2 176 0,1-1-176 16,1 0 128-16,-1-1-128 0,5-1 0 0,1 0 0 16,1 0 128-16,2 0-128 0,2 1 0 0,1-2 0 15,2 2 128-15,1-1-128 0,1-2 0 0,-1 1 0 16,4-1 128-16,0 0-128 0,2 0 0 0,2 0 144 15,0 1-144-15,2-1 0 0,2 2 0 0,1-1 0 16,1 0 0-16,0 1 0 0,0 0 0 0,-1-1 0 16,1 2 0-16,-2 0 0 0,-1 0 0 0,1 0 0 15,-2-1 0-15,1 2 0 0,0-2 0 0,0 0 0 16,-1 1 0-16,0-2 0 0,-2 0 0 0,-2-1 0 16,1-1 0-16,-1-1 0 0,0-1-176 0</inkml:trace>
  <inkml:trace contextRef="#ctx0" brushRef="#br0" timeOffset="19561.33">1614 10567 2815 0,'-1'5'256'0,"1"-2"-256"0,0 1 0 0,-1-1 0 16,1 0 400-16,-1 2 48 0,0 3 0 0,-1 9 0 16,-2 6-144-16,-1 5-32 0,-1-1 0 0,-1-1 0 15,-1-3-272-15,2-2-192 0,-2-4 16 0,3-5-2064 16</inkml:trace>
  <inkml:trace contextRef="#ctx0" brushRef="#br0" timeOffset="19927.53">1473 10623 623 0,'-5'-2'0'0,"1"0"0"0,1 1 0 0,1 0 0 16,0 2 0-16,2 0 0 0,-1 0 256 0,-1 0 0 16,0 1 0-16,-1 3 0 0,1 1 160 0,0 1 32 15,2 2 0-15,1-1 0 0,1 2-96 0,0 1-16 16,0 1 0-16,2 1 0 0,0 2-112 0,0 1-32 15,1 2 0-15,-1-1 0 0,2 0-192 0,-2-3 0 16,1 0 0-16,3-4 0 0,-3-3 0 0,1-2 0 16,1-3 0-16,3-2 0 0,-1-2 0 0,0-2 0 15,1 0 0-15,1-4 0 0,-11 8 0 0,0 0 0 16,0 0 0-16,47-37 0 0,-36 28 224 0,-1 0-48 16,1-1-16-16,-1 2 0 0,-1 1 16 0,-1 1 0 15,-1 1 0-15,0 1 0 0,-1 1-32 0,-3 0 0 16,0 2 0-16,0 0 0 0,-2 0-144 0,-1 1 0 0,0 1 0 15,0-1 0-15,0 0 0 0,-1 0 0 0,0 0 0 16,-1 1 0-16,1-1 0 0,0 1 0 0,0 0 0 0,-1 0 0 16,2-1 0-16,0 0 0 0,0 0 0 0,0-1 0 15,3 0 0-15,-2 0 0 0,2 0-144 0,-1-2 144 16,1 0 0-16,-2-1 0 0,2 0-128 0,-2 1 128 16,2-2 0-16,-2 1 0 0,0 0-128 0,2 0-2752 15</inkml:trace>
  <inkml:trace contextRef="#ctx0" brushRef="#br0" timeOffset="21449.41">6785 13235 111 0,'2'-3'0'0,"-1"1"0"16,0 0 0-16,0 1 0 0,-1 0 0 0,1-1 128 15,0-1-128-15,2-2 160 0,0-1-160 0,-1-1 0 16,0 1 0-16,-2 1 0 0,0 1 0 0,-2 2 0 15,2-1 128-15,-1 0-128 0,-1 1 192 0,0-1 16 16,-1 0 0-16,1 1 0 0,0-1-32 0,1 0-16 0,-1 1 0 0,0 0 0 16,0 1 0-16,-1 1 0 0,2 0 0 0,-3 1 0 15,4 1 288-15,-4 2 48 0,1 1 16 0,-2 3 0 16,1 3 176-16,-2 2 32 0,0 5 16 0,-1 1 0 16,1 0-192-16,-2 3-32 0,0 3-16 0,-1 3 0 15,1 1-272-15,0 0-48 0,1 1-16 0,-1-3 0 16,1 0-432-16,-1-5-96 0,4-3-16 0,-1-5-2128 15,3-4-432-15</inkml:trace>
  <inkml:trace contextRef="#ctx0" brushRef="#br0" timeOffset="21852.57">6585 13291 1263 0,'0'0'0'0,"0"0"0"0,0 0 0 0,0 0 0 16,0 0 0-16,0 0 0 0,2 1 512 0,0 0 0 16,1 2 0-16,0 2 0 0,1 4 432 0,3 1 80 15,-1 3 0-15,-2 2 16 0,1 1-336 0,-1 1-64 16,-1 1 0-16,-1 1-16 0,2 1-624 0,-3-2 0 16,2-2-144-16,-1-2 144 0,0-3-416 0,0-2 32 15,1-3 16-15,0-2 0 0,1-1 368 0,-1-2 0 16,1-1 0-16,1-2 128 0,2-1 272 0,-2-1 48 15,3-1 16-15,0-3 0 0,2 0 288 0,-10 8 48 16,0 0 16-16,37-38 0 0,-37 38-144 0,0 0-32 16,40-46 0-16,-40 46 0 0,0 0-400 0,38-41-96 15,-38 41-16-15,0 0 0 0,0 0-128 0,0 0 0 16,39-36 0-16,-35 33 0 0,-2 2 0 0,1 1 0 16,-1 0 0-16,-2 1 0 0,0-1-352 0,0 0 48 0,0 1 16 15,0 0 0 1,0-1-288-16,0 0-64 0,0 0-16 0,0 0 0 15,-1-1 160-15,1 1 48 0,0-1 0 0,1 1 0 16,-1 0-128-16,1-1-32 0,4 0 0 0,1-3-3136 0</inkml:trace>
  <inkml:trace contextRef="#ctx0" brushRef="#br0" timeOffset="25160.76">6451 13095 287 0,'3'12'0'0,"-1"0"0"0,-2-5 0 0,2-1 0 0,-2 0 0 0,1 6 192 16,1 9-64-16,0 12 0 0,-1 12 16 0,1 4 16 15,-2 1 0-15,-2 1 0 0,-1 0-32 0,0-4-128 16,0-5 192-16,-1-3-64 0,0-1 64 0,-1-3 0 16,-1-1 0-16,2 0 0 0,2 3-64 0,-1 2-128 15,2 1 192-15,1 1-64 0,0-3-128 0,0 1 0 16,0 1 0-16,-1 4 0 0,1 4 0 0,-2 5 0 15,-1 4 0-15,1-2 0 0,0-7 0 0,1-2 0 16,0 0 0-16,1 2 0 0,1 3 0 0,0 1 0 16,-1 0 160-16,2-5-160 0,-1-5 288 0,0-6-48 15,1-4-16-15,-1 1 0 0,1 0-224 0,-2 3 0 16,0 5 0-16,0 2 0 0,-2 0 0 0,1 0 0 16,-1-3 0-16,0 0 0 0,0-1 0 0,0 3 0 15,-1 3 0-15,1 4 0 0,-1 1 0 0,3-3 0 16,0-3 0-16,0-1 0 0,2-2 0 0,0 1 0 15,-1 2 0-15,1 0 0 0,-1 3 0 0,0-5 0 0,-1-2 0 16,0-4 0-16,-1-3 0 0,-2 1 0 0,3-1 0 16,-2 7 0-16,-1 3 0 0,2 6 0 0,-1 3 0 15,1-3 0-15,-1-3 0 0,-1-3 0 0,3 0 0 16,0 1 0-16,0 1 0 0,0 4 0 0,3 4 144 0,-1-7-144 16,0-3 0-16,0-2 0 0,2-1 0 0,0 2 0 15,-2 2 0-15,1 1 0 0,0 2 128 0,-2-2-128 16,2-5 0-16,-1 2 0 0,2-2 0 0,-1 2 0 15,1 4 0-15,1 3 128 0,-2 3-128 0,1-3 192 16,-1-4-192-16,-1-5 160 0,0-1-160 0,0-5 160 16,-1-1-160-16,-1-1 160 0,1 0-160 0,-2 0 160 15,1 2 96-15,-1-2 32 0,0-1 0 0,1-2 0 16,-1-3 192-16,1 1 32 0,-2 0 16 0,2-1 0 0,0 2 112 16,0 3 32-16,0 3 0 0,0 4 0 15,0 3-192-15,0-2-32 0,0-2-16 0,2-3 0 0,-1-2-304 0,0-2-128 16,-1-3 128-16,0-1-128 0,0-1 0 0,-1-1 0 15,0 0 0-15,-1-1 0 0,1-2 0 0,-1 1 0 16,0 0 0-16,2-3 0 0,0-2 0 0,-1-1 0 16,0-1 0-16,-1-2 0 0,1-3 0 0,0-1 0 15,1 1 0-15,-1-2 0 0,1 0 0 0,0-1 0 16,0 1-144-16,0-2 144 16,1 0-736-16,-1-1-96 0,0-2 0 0</inkml:trace>
  <inkml:trace contextRef="#ctx0" brushRef="#br0" timeOffset="25428.56">6284 18051 287 0,'0'2'0'0,"-1"-1"0"0,0 1 0 0,-1 0 0 0,2-2 304 0,0 2 32 0,0 1 16 0,0 2 0 16,2 3 368-16,0 6 80 0,1 4 16 0,2 7 0 15,2 3-112-15,1 4-32 0,1 3 0 0,2 2 0 16,0 0-224-16,-1-2-32 0,0-4-16 0,2-4 0 15,-2-4-272-15,0-4-128 0,0-1 0 0,-2-5 128 16,0-3-128-16,-2-3 0 0,-1-3 0 0,-1-2 0 16,-2-2-160-16,-1-1 160 0,1-1 0 0,-1-2-144 15,2-1 144-15,-1-2-208 0,1-4 80 0,-1-1 128 16,2-3-176-16,0-4 176 0,1-4-128 0,-1-6 128 16,2-6 0-16,-1-4-128 0,1-2 128 0,0 0 0 15,2 3-192-15,0 3 32 0,2 3 16 0,0 1-3024 16</inkml:trace>
  <inkml:trace contextRef="#ctx0" brushRef="#br0" timeOffset="32580.4">940 10952 623 0,'-3'1'0'0,"0"-1"0"0,1 0 0 0,1 0 0 15,0 0 288-15,-1 0 0 0,1 1 0 0,-1-1 0 16,-2 1 176-16,0 0 48 0,-1 0 0 0,-1 0 0 15,0 0-288-15,2 0-48 0,-1 0-16 0,-1-1 0 16,4 2-160-16,-3 0 0 0,3 0 0 0,0-1 0 16,0 1 0-16,0 0 192 0,1-1-192 0,-1-1 192 15,1 1 160-15,0-1 32 0,0 1 16 0,-2-1 0 16,2 1 176-16,-1 0 16 0,-2-1 16 0,1 0 0 16,-2 0-48-16,0 0-16 0,0-1 0 0,1-1 0 0,-1-1-288 0,-2-1-64 15,2-1-16-15,-2 0 0 0,1-1-176 0,0-1 0 16,-1 0 0-16,3-2 0 0,-2 1 0 0,1-2 0 15,1-1 0-15,-1-1 0 0,-2-2 0 0,3-1 0 16,-2-2 128-16,0 0-128 0,1-1 0 0,-2-1 0 16,2 0 0-16,0 0 0 0,-2-1 0 0,2 1 0 15,0 1 0-15,0-2 0 0,0 1 0 0,2-4 0 16,1-1 0-16,0-2 0 0,1-2-128 0,1-4 128 16,3-3 0-16,-1-1 0 0,2-1 0 0,1 3-144 15,2 4 144-15,0-3 0 0,4 1 0 0,0-4 0 16,2-3 0-16,1-6 0 0,1-5 0 0,1 0-128 0,1 1 128 0,0 7 0 15,0 5 0-15,3-1 0 0,2-3 0 0,4-3 0 16,2-2 0-16,4-1 0 0,3-2 0 0,0 6 0 16,-2 8 0-16,-1 0 0 0,-1 2 0 0,2-5 0 15,2-3 0-15,1-5 0 0,7-6 0 0,7-1 0 16,10 4 0-16,-4 5 0 0,-5 5-128 0,2-1 128 16,1-3 0-16,7-4 0 0,8-3 0 0,-1 2 0 15,-3 5 0-15,-3 2 0 0,-1 5 0 0,6-1 0 16,13 2 0-16,-7-5 0 0,-3-2 0 0,0-2 0 15,2-3 0-15,7 4 0 0,5 7 0 0,-6 3 0 16,-5 4 0-16,8-2 0 0,13-1 0 0,-8-1 0 16,-8 0 0-16,11-5 0 0,11-4 0 0,-7 7 0 15,-9 5 0-15,9-1 0 0,11 1 0 0,-5 2 0 16,-9 3 0-16,10-2 0 0,10-1 0 0,-7 0 0 0,-8 0 0 16,7 0 0-16,9 0 0 0,-5 1 0 0,-6 2 0 0,2 3 0 15,7 4 0-15,0 0 0 0,0 1 0 0,-3 1 0 16,-4 4 0-16,7 0 0 0,9 0 0 0,-10 1 0 15,-5 1 0-15,4 1 0 0,10-1 0 0,0 2 0 16,-2 2 0-16,-3 0 0 0,-3 0 0 0,8 0 0 16,10 1 0-16,-9-1 0 0,-5 2 0 0,1 0 0 15,5 0 0-15,5 2 0 0,4 2 0 0,-6 0 0 16,-5 1 0-16,4 0 0 0,6 0 0 0,3 0 0 16,2 0 0-16,-5 1 0 0,-5-1 0 0,2-1 0 15,3 0 0-15,5 0 0 0,0 2 0 0,-3 1 0 16,-6 1 0-16,-1 0 0 0,-3 2 0 0,5 2 0 15,5 1 0-15,-5 3 0 0,-7 3 0 0,-1 1 0 16,4 1 0-16,3 0 0 0,5 5 0 0,-8 4 0 0,-10 2 0 0,5 4 0 16,3 3 0-16,2 0 0 0,3 3 0 15,-10-3 0-15,-9-3 192 0,4-2-64 0,6-1-128 0,-3 0 192 16,-5-2 464-16,-2 1 96 0,-3 4 16 0,0-1 0 16,-3 1-176-16,-6-1-16 0,-1-1-16 0,-4 1 0 15,0 0-560-15,-3 0 0 0,-5-2 0 0,-7 2 0 16,-4 3 0-16,1 2 0 0,7 2 0 0,-10 7 0 15,-11 4 0-15,-4-2 0 0,-4-3 0 0,2-2 0 16,2 0 0-16,-5-3 0 0,-3 1 0 0,-8 1 0 16,-6 3 128-16,-3 2-128 0,-2-4 0 0,-3-2 0 15,-4-3 128-15,0-1-128 0,-3-1 0 0,1 2 0 16,-5 6 144-16,-1 1-144 0,-3 4 0 0,-1-4 144 16,-3-1-144-16,-2-7 0 0,-2-1 0 0,-4 1 0 0,-2 0 0 0,-4 2-224 15,0 2 80-15,-4 1 16 0,2-1 640 16,-3-3 128-16,2-5 16 0,-2-4 16 15,2-4-1408-15,-1-3-288 0,0-3-48 0,-1-3-16 0,0-2 944 0,-2-2 144 16,-2-2 0-16,-5 0 160 0,-3-3-160 0,-4-1 0 16,-3 1 0-16,-1-3 0 0,2-1 0 0,-1-2 0 15,2-1 0-15,-1-1 0 0,-1 0 0 0,-1 1 0 16,-4-3 0-16,-2 0-176 0,-1 0 176 0,4-1 0 16,3-1 0-16,2-1 0 0,3 2 0 0,-1-3 0 15,-1 1 0-15,-4 0 0 0,-4 1 0 0,-2 0 0 16,2 1 0-16,3 1-128 0,7 2 128 0,1-3 0 15,4 0 0-15,0-1 0 0,0-1 128 0,-1-1-128 16,-2 2 128-16,-3-2-128 0,-4 2 0 0,-1-2 0 16,3 3 0-16,3 1-128 0,2 0 128 0,1 1 0 15,3 1 0-15,1 2 0 0,0 1 0 0,2 0 0 0,0 3 128 0,-3-1-128 16,2 1 0-16,-2 0 0 0,0 2 0 0,2 0-192 16,0 1 192-16,4-1 0 0,3-1 0 0,3 0 0 15,1 1 0-15,4-3 0 0,0 1 0 0,1-1 0 16,3 0 0-16,0-2-208 0,1 0 16 0,1 0 16 31,0-1-1472-31,1-1-288 0</inkml:trace>
  <inkml:trace contextRef="#ctx0" brushRef="#br0" timeOffset="33015.12">11792 9722 623 0,'1'-2'0'0,"-1"1"0"0,1 1 0 0,1-1 0 0,-1 0 368 0,0 1 16 0,-1 0 0 0,1-1 0 0,1 0 592 0,0 1 128 15,-1 0 32-15,-3 2 0 0,-3 1 192 0,-2 4 32 16,-6 2 16-16,-4 4 0 0,-2 1-400 0,-4 4-80 0,1 0 0 0,-1 3-16 16,0 0-160-16,3 0-16 0,0-2-16 0,3-1 0 15,2-1-304-15,2-3-64 0,1-1-16 0,3-3 0 16,1 0-304-16,2-1 0 0,3-1 0 0,0 2 0 16,2-1 160-16,1 1-32 0,2-1 0 15,2 1 0-15,1 1 224 0,5-1 32 0,2-1 16 0,2 2 0 16,3-2-96-16,1 2-32 0,1 0 0 0,2-2 0 15,-1 1-128-15,5-2-16 0,1 1-128 0,1-2 192 16,2 0-192-16,-4-3 0 0,0 1 128 0,-4-2-128 16,-1-1 0-16,-4-1 0 0,-16-1 0 0,26 0 0 15,-26 0-208-15,0 0 16 0,0 0 0 0,0 0-5952 16,0 0-1168-16</inkml:trace>
  <inkml:trace contextRef="#ctx0" brushRef="#br0" timeOffset="34909.97">2198 10996 6335 0,'-7'3'560'0,"2"-1"-560"0,1-1 0 0,1-2 0 16,0 1 864-16,-3 0 64 0,-5 0 16 0,-6-1 0 16,-7-1-304-16,-3-2-48 0,-2 0-16 0,5-2 0 15,0 1-576-15,5 3 0 0,1 0-192 0,4 1 64 16,0 1-256-16,3 0-32 16,3 2-16-16,-1-1-2672 0,3-1-544 0</inkml:trace>
  <inkml:trace contextRef="#ctx0" brushRef="#br0" timeOffset="35160.78">1955 10844 3103 0,'-5'5'128'0,"4"-2"48"0,-2 0-176 0,1 0 0 16,1-1 0-16,-1 0 0 0,-1 0 896 0,-2 4 160 15,-3 3 32-15,-3 2 0 0,-3 1 80 0,4-1 32 16,-1 2 0-16,0-3 0 0,0 1-624 0,2 0-112 15,-2-2-16-15,2 1-16 0,0-3-112 0,1 2 0 16,2 0-16-16,2-2 0 0,0 1 224 0,4-1 48 16,-1-3 16-16,2 1 0 0,3 1 32 0,1-1 0 15,3 1 0-15,2 1 0 0,4 2-384 0,2-1-80 16,2 3-16-16,3-1 0 16,2 1-480-16,2-3-112 0,0 0 0 0,5-3-7488 0</inkml:trace>
  <inkml:trace contextRef="#ctx0" brushRef="#br0" timeOffset="35610.9">3336 11070 2527 0,'-1'1'224'0,"0"-1"-224"16,1 0 0-16,0 0 0 0,1 1 224 0,0-1 0 0,-1 1 0 0,3 0 0 15,1 0 144-15,2 1 16 0,2 1 16 0,2-1 0 16,3 1-112-16,0-1-32 0,5 0 0 0,0-2 0 15,2 0-96-15,-20 0-32 0,44-8 0 0,-44 8 0 16,50-14-128-16,-50 14 0 0,48-19 0 0,-48 19-2736 16</inkml:trace>
  <inkml:trace contextRef="#ctx0" brushRef="#br0" timeOffset="35878.01">3380 10978 9087 0,'-5'9'400'0,"1"-3"96"0,0-2-496 0,1-1 0 15,0-1 0-15,-1-1 0 0,1 1 576 0,-4 1 0 16,-5 0 16-16,-7 3 0 0,-3 0-432 0,0 0-160 16,0 0 0-16,3-1 144 0,2 0-144 0,5 0-192 15,2 1 32-15,4-3 16 0,2 1 144 0,4 0 0 16,1 0 0-16,4-1 0 0,-1 0 0 0,4 1 0 15,1 1 128-15,5-1-128 0,0 1 128 0,2 1-128 16,2 0 128-16,1 1-128 0,1 1 0 0,1 0 0 16,0 3 0-16,2 1 128 0,0 0-128 0,1 0 0 15,-1 0 0-15,0-2-5088 0</inkml:trace>
  <inkml:trace contextRef="#ctx0" brushRef="#br0" timeOffset="36574.79">4563 11030 1951 0,'0'-1'176'0,"0"1"-176"0,0 0 0 0,0 0 0 0,0 0 208 0,0 0 16 15,0 1 0-15,4 0 0 0,0 0 352 0,3 2 64 16,2 0 0-16,2 1 16 0,4 1-304 0,1 0-64 16,3 1-16-16,4 0 0 0,2 0-272 0,2-2 0 15,-3-3 0-15,2 0 0 0,-4 0 0 0,-3-1 0 16,-5-2 0-16,-3 0-2688 15</inkml:trace>
  <inkml:trace contextRef="#ctx0" brushRef="#br0" timeOffset="36826.58">4563 10916 1023 0,'-2'2'0'0,"0"0"0"16,2-1 0-16,0 0 0 0,0 0 528 0,0 0 16 15,-1 2 0-15,-1 1 0 0,-1 4 96 0,-1 1 0 16,2 2 16-16,-1 0 0 0,-1 0-480 0,-1 1-176 0,2 2 0 0,-1-2 144 16,1 0 32-16,0-1 0 0,-1-1 0 0,3-1 0 15,0 0 384-15,0-2 80 0,1 0 0 0,1-1 16 16,0-2 112-16,0 0 0 0,3 1 16 0,0-2 0 16,2 2-176-16,3 0-32 0,-1 1-16 0,5 0 0 15,-2 1-384-15,6 0-176 0,1 0 160 0,2-2-160 16,1-1 0-16,6-2 0 0,2-2 0 0,1-2-4000 15,-30 2-816-15</inkml:trace>
  <inkml:trace contextRef="#ctx0" brushRef="#br0" timeOffset="39421.19">24530 9462 3103 0,'0'0'272'0,"0"0"-272"15,0 0 0-15,0 0 0 0,0 0 272 0,0 0 0 16,0 0 0-16,0 0 0 0,21-16-128 0,-21 16-16 15,0 0-128-15,29-9 192 0,-29 9 48 0,0 0 0 16,0 0 0-16,0 0 0 0,0 0 0 0,30 31 0 16,-34-12 0-16,-3 5 0 0,-3 6-96 0,-2 5-16 15,-2 8 0-15,-5 5 0 0,1 2-320 0,-1-1-80 0,-2-3-16 0,2-8 0 32,2-8-272-32,4-9-48 0,3-10-16 0,5-5 0 0,5-6 464 0,-5-2 160 0,5 2 0 0,-1-10-144 15,1 10 144-15</inkml:trace>
  <inkml:trace contextRef="#ctx0" brushRef="#br0" timeOffset="39703.8">24426 9677 111 0,'0'0'0'0,"0"-7"0"0,0 7 0 0,0 0 0 15,0 0 256-15,-3 0 32 0,3 0 16 0,0-4 0 16,-1 1 192-16,0 1 32 0,0 1 16 0,-1 1 0 16,0 3-160-16,-2 3-16 0,1 1-16 0,-2 3 0 15,-1 3-224-15,-1 0-128 0,-2 2 160 0,2 0-160 16,0-1 128-16,1-1-128 0,2 1 0 0,0-1 144 15,1-1-16-15,3-12-128 0,4 20 192 0,-4-20-64 0,0 0-128 0,0 0 192 16,23 26-192-16,-23-26 192 0,0 0-192 0,0 0 0 16,40 10 144-16,-40-10-144 0,0 0 304 0,0 0-16 15,44 0 0-15,-44 0 0 0,0 0 416 0,37-12 64 16,-37 12 32-16,28-10 0 0,-28 10-224 0,29-13-32 16,-29 13-16-16,29-15 0 0,-29 15-528 0,25-15-192 15,-25 15 0-15,24-14 0 16,-24 14-704-16,0 0-128 0,31-13-16 0,-31 13-16 15,0 0 224-15,0 0 64 0</inkml:trace>
  <inkml:trace contextRef="#ctx0" brushRef="#br0" timeOffset="42808.87">24287 10205 2815 0,'-3'0'256'0,"3"0"-256"16,0 0 0-16,0 0 0 0,-2-2 0 0</inkml:trace>
  <inkml:trace contextRef="#ctx0" brushRef="#br0" timeOffset="44349.86">24226 12013 2527 0,'0'0'224'0,"0"0"-224"16,0 0 0-16,0 0 0 0,0 0 0 0,0 0 0 16,0 0 0-16,0 0 0 0,0 0-192 0,0 0 192 15,0 0-192-15,0 0 192 0,0 0 0 0,0 0 144 16,29 10 16-16,-29-10 0 0,0 0 112 0,0 0 32 15,0 0 0-15,0 0-1264 16,0 0-240-16</inkml:trace>
  <inkml:trace contextRef="#ctx0" brushRef="#br0" timeOffset="47098.95">24070 12978 111 0,'3'3'0'0,"-1"-1"0"0</inkml:trace>
  <inkml:trace contextRef="#ctx0" brushRef="#br0" timeOffset="47182.08">24116 12915 2015 0</inkml:trace>
  <inkml:trace contextRef="#ctx0" brushRef="#br0" timeOffset="47586.99">24124 12795 2815 0,'0'-2'128'0,"-2"1"16"0,2 1-144 0,-1 0 0 0,0 1 0 0,1 0 0 15,-2 2 624-15,2-1 80 0,-2 4 32 0,-1 3 0 0,0 2 256 0,1 5 48 16,-1 2 16-16,3 3 0 0,-1 4-336 0,1 6-64 16,0 6-16-16,1 6 0 0,-1 4-384 0,2 2-96 15,-4-2-16-15,2-3 0 0,0-8-144 0,-1-4 0 16,1-4 0-16,-1-6 0 15,-1-3-544-15,2-4-32 0,0-3-16 0,-2-3 0 16,1-4-464-16,-1-1-96 0,-1-2 0 0,0-2-16 16,0-1 448-16,-2 0 80 0,-1-2 32 0,0-2 0 0,-2-3 368 0,-1 1 80 15,-3-4 16-15,0-1 0 0,-2-1 144 0,0 0 0 16,1 1 0-16,0 0 0 0,0 0 0 0,2 1 128 16,2 1-128-16,1 3 176 0,3 1 144 0,2 2 16 15,1 3 16-15,2 1 0 0,0 1 96 0,0 3 32 0,1 2 0 16,-1 1 0-16,2 4 288 0,-1 2 48 15,3 2 16-15,1 2 0 0,1 0-272 0,1 1-48 16,2-1-16-16,2-1 0 0,2 0-80 0,2-3-16 0,1-2 0 0,-1-2 0 16,2-5-80-16,-1-2-32 0,-2-4 0 0,-1-2 0 15,-13 4-288-15,0 0 0 0,0 0 128 0,49-36-128 16,-49 36 0-16,0 0 0 0,0 0 0 0,39-53 0 16,-31 41 752-16,0 0 192 0,0 0 32 0,-3 0 16 15,1 2-800-15,-1 0-192 0,0 1 0 0,-1-1 0 16,-1 1-752-1,-2 0-192-15,-1 3-32 0,0-1-16 0,0 2 544 0,-2-1 128 0,0 1 0 0,0 1-5392 16</inkml:trace>
  <inkml:trace contextRef="#ctx0" brushRef="#br0" timeOffset="52860.23">22557 11381 623 0,'-1'9'0'0,"-1"-3"0"0,0-1 0 0,-1-1 0 15,0-2 0-15,-2 0 160 0,0 0-160 0,-7 2 128 16,-5 4-128-16,-6 0 160 0,-6 3-160 0,-6-3 160 16,1-1-160-16,-4-3 0 0,-2-1 0 0,-1-3 128 15,3-2-128-15,-5-2 0 0,0-4 0 0,1 0-176 16,3-2 176-16,4 1 0 0,6-2 0 0,3 0 128 15,5 0 112-15,1-2 16 0,3 0 16 0,2-1 0 16,2 1 64-16,-2-1 16 0,-3 0 0 0,-1-1 0 0,-1-1 16 16,4-3 0-16,3-3 0 0,7-3 0 0,4-4-224 0,5-2-144 15,7 0 192-15,-10 31-192 0,31-54 176 0,-31 54-176 16,40-45 160-16,-40 45-160 0,45-43 320 0,-45 43-48 16,47-38 0-16,-47 38 0 0,59-38 112 0,-59 38 32 15,84-37 0-15,-32 20 0 0,-1 2 128 0,-2 2 32 16,-1 3 0-16,1 2 0 0,2 3-64 0,4 2 0 15,1 1 0-15,-5 4 0 0,-7 3-368 0,-9 3-144 16,-4 3 0-16,-8 5 144 0,-1 2-144 0,-3 3-192 16,-4 3 32-16,-1 3 16 0,-3 0 144 0,-2 3 0 15,-3 0-144-15,-2 2 144 0,-3 2 0 0,-1 2 0 16,0 3 0-16,-3 0 0 0,-2 1 0 0,-1-4 128 16,-2-3-128-16,-1-3 128 0,-2-4-128 0,-2-3 0 15,2-2 0-15,-2-1 0 0,-3-1 0 0,-1-1 0 16,1 0 0-16,-2-1 0 0,-1 0 0 0,-1-2 0 0,1-2 0 15,2-4 0-15,-1-1 0 0,0-6 0 0,1-2 0 0,4-4 0 32,-1-4-464-32,3-2-32 0,3-1 0 0,0-4-4128 0</inkml:trace>
  <inkml:trace contextRef="#ctx0" brushRef="#br0" timeOffset="54725.7">22653 12336 1023 0,'5'3'0'0,"0"0"0"15,-2 0 0-15,-1-2 0 0,-2 0 448 0,2 0-16 16,3 5 0-16,2 0 0 0,0 2 576 0,-1 3 112 15,-2-1 32-15,-6 1 0 0,-3 0 0 0,-5-2 0 16,-4 1 0-16,-5 0 0 0,-6-2-832 0,-8 2-176 0,-9-2-16 0,-5 0-128 31,-2-3-448-31,5-2-208 0,5-2-48 0,1-4 0 16,0-3 192-16,2-7 16 0,4-3 16 0,-8-7 0 0,-3-7 480 0,-1-5 0 0,0-4 0 0,9 2 0 16,5 1-192-16,7 2 192 0,4 3-208 0,5 3 80 15,4 2 128-15,2 2 0 0,4 0 0 0,3 0 0 16,2-2 0-16,4-2 0 0,2-2 144 0,2-2-144 15,1-1 304-15,5-1-48 0,3-2-16 0,4 0 0 16,-22 36-96-16,57-66-16 0,-19 32 0 0,4-1 0 16,0 0-128-16,2 1 0 0,-2 0 0 0,-3 3 0 15,-2 6 0-15,3 2 0 0,4 3 128 0,3 4-128 16,5 6 128-16,-2 4-128 0,-3 4 192 0,-5 2-64 0,-3 2 256 16,0 4 64-16,0 3 0 0,-2 2 0 15,1 4-128-15,-3 4 0 0,-4 3-16 0,-8 4 0 16,-5 5-304-16,-7 3 0 0,-3 3 0 0,-5 0 0 0,-3 0 0 15,-4 0 0-15,0-2-128 0,-4 3 128 0,0 2 0 16,-1 0 0-16,0 3 0 0,-3-1 0 0,1-4 0 0,-2-2-144 16,-1-5 144-16,0-2 0 0,-3-2 0 0,-1-1-128 15,-1 1 128-15,0 1 0 0,-2 0 0 0,3-1 0 16,-2 2 0-16,0-4 0 0,-1-1 0 0,2-5 0 16,3-3 0-16,0-4 0 0,0-3-128 0,3-3 128 15,0-4-128-15,2-2 128 16,-1-1-624-16,0-3-32 0,0-1-16 0,0-1 0 15,-2 0-80-15,1-2-16 0,0 1 0 16,1-2 0-16,2 1 80 0,1 0 16 0,2 1 0 0,0-3-1120 16</inkml:trace>
  <inkml:trace contextRef="#ctx0" brushRef="#br0" timeOffset="63170.47">18455 13216 623 0,'0'-1'0'0,"1"1"0"0,-1 0 0 0,0 0 0 0,1 0 320 0,0-1 16 16,0 1 0-16,2 0 0 0,0 0 304 0,1 2 64 16,-1 1 16-16,2 1 0 0,0 2 256 15,0 3 48-15,-2 2 16 0,2 3 0 0,1 3 32 0,-2 3 0 16,4 5 0-16,-1 7 0 0,-3 7-448 0,2 4-96 15,-4 6-16-15,-2 0 0 0,0-2-512 0,-2-4 0 16,0-4 0-16,-2-1 0 0,1 2 0 0,1 1 0 16,-2 2 0-16,-1-6-192 0,3-6-48 0,1-7 0 15,1-7 0-15,0-6 0 0,2-5 16 0,-1-4 0 16,1-2 0-16,-1-3 0 16,0 0-416-16,-1-2-64 0,0-3-32 15,0 0 0-15,-1-3-480 0,-2-1-112 0</inkml:trace>
  <inkml:trace contextRef="#ctx0" brushRef="#br0" timeOffset="63457.69">18386 13638 1951 0,'-3'2'0'0,"2"-1"176"0,-1 0-176 0,1 0 0 0,0 0 0 0,1 1 0 16,1 0 496-16,-2 1 64 0,1 0 16 0,-2 5 0 15,4 2 192-15,-2 3 32 0,1 1 16 0,1 4 0 16,1 2-176-16,1 5-48 0,0 5 0 0,2 4 0 15,-1 2-352-15,2-2-80 0,1-1-16 0,-2-4 0 16,1-5-144-16,0-4 0 0,0-3 0 0,0-6 0 16,0-2 0-16,-1-5 0 0,1-1 0 0,0-3 0 0,2-2 0 0,-2-2 0 15,-7 4 0-15,0 0 0 0,0 0 128 0,36-39 32 16,-36 39 16-16,24-39 0 0,-24 39 480 0,33-52 112 16,-33 52 0-16,38-67 16 0,-38 67-96 0,39-73-32 15,-39 73 0-15,33-59 0 0,-33 59-336 0,35-50-80 16,-35 50-16-16,35-42 0 0,-35 42-224 0,0 0 0 15,41-50 0-15,-41 50-4864 16,0 0-848-16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4-15T04:40:21.4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21755 15146 863 0,'3'0'0'0,"-2"1"0"16,0 0 0-16,-1-1 0 0,0 0 240 0,0 0-32 15,2 1 0-15,0 0 0 0,0 0-80 0,0 0-128 16,1-1 176-16,0-1-176 0,-1 1 0 0,0-2 0 16,0 0 0-16,0-1 0 0,1-1 0 0,-1 1 0 15,0-2-192-15,0-1 192 0,0 0 0 0,0-1 0 16,-1 0-128-16,1 0 128 0,0-1 0 0,-2 1 0 15,2-1 0-15,-1 0 0 0,-1 8 128 0,0 0 32 0,0 0 0 0,0 0 0 16,0 0 480-16,-1-41 112 0,-1 38 16 0,1 1 0 16,0 1 192-16,0 0 32 0,1 1 16 0,-1 2 0 15,0 1 16-15,-1 1 16 0,0 4 0 0,-1 1 0 16,1 3-288-16,-1 3-64 0,2 1-16 0,0 2 0 16,1 3-352-16,-1 2-80 0,1-1-16 0,0 2 0 15,0 0-224-15,-1 1 0 0,1-1 0 0,0 0 0 16,0-2 0-16,0-4-336 0,-1-3 48 0,1-2 16 15,-1-5-576-15,1-2-112 16,0-2-32-16,-1-4 0 0,1 0-16 0,-2-3 0 0,1-1 0 0,-3-3 0 16,-1-2 144-16,1-2 32 15,-1-2 0-15,-2-2 0 0,-1 0 128 0,0 0 48 0,0 0 0 0,0 1 0 16,2 1 176-16,-2 2 32 0,1 0 16 0,0 2 0 0,1 1 288 0,0 3 144 16,0 1-160-16,2 2 160 0,0 1 0 15,-1 1 0-15,5 1 128 0,-2 1-128 0,2 0 592 0,0 1 16 16,0-1 0-16,1 2 0 0,0 2 224 0,-1-1 64 15,3 2 0-15,1 1 0 0,-1 1-112 0,-1 0-16 16,2 4 0-16,-1-1 0 0,1 1-320 0,0 1-80 16,0 0-16-16,1 0 0 0,0 0-160 0,-1-3-48 15,3-1 0-15,-1-2 0 0,-2-3-144 0,5-1 0 16,-2-2 0-16,1-1 0 0,3-3 0 0,-1-2 0 16,-10 4 0-16,0 0 0 0,40-23 0 0,-40 23 0 15,29-28 0-15,-29 28 0 0,30-39 400 0,-30 39 0 16,30-45 0-16,-30 45 0 0,24-42 32 0,-24 42 0 0,21-37 0 15,-21 37 0-15,0 0-288 0,20-41-144 0,-20 41 160 0,0 0-160 32,0 0-352-32,0 0-160 0,0 0-48 0,0 0-5024 0</inkml:trace>
  <inkml:trace contextRef="#ctx0" brushRef="#br0" timeOffset="2674.07">21527 15083 447 0,'1'-1'0'0,"-1"1"0"0,0 0 0 0,-1 0 0 0,1 0 320 0,0 0 0 16,0 0 16-16,-1 1 0 0,1 0 432 0,-1 0 96 15,-1 1 16-15,2 0 0 0,-1 0-112 0,1 2 0 16,-1 0-16-16,-1 1 0 0,2 0 0 0,0 1 0 15,0 1 0-15,0-1 0 0,0 1-128 0,0 1-32 16,2 2 0-16,-2-1 0 0,0 1-288 0,0 2-64 16,-2-2-16-16,2 1 0 15,-2 1-544-15,-1-3-96 0,3-1-32 0,-2-4 0 16,1 0-1040-16,-1-4-224 0,1-1-32 0,-1-2-1648 0</inkml:trace>
  <inkml:trace contextRef="#ctx0" brushRef="#br0" timeOffset="2874.04">21455 15164 1375 0,'-5'-3'0'0,"2"2"0"0,3 1 0 0,-1 1 128 0,1 0-128 0,-1 0 0 0,0 0 0 0,-1 1 0 16,1 3 656-16,-2 3 112 0,1 3 32 0,-1 2 0 16,3 3-288-16,0 0-48 0,0 3-16 0,3 0 0 15,-1 0-256-15,2 0-64 0,-1-2-128 0,2-4 192 16,0-2 0-16,-1-3 0 0,1-4 0 0,0-2 0 16,0-1 16-16,1-2 0 0,0-1 0 0,-1-3 0 15,1-1-208-15,-6 6 0 0,0 0 0 0,0 0 0 16,24-48 128-16,-24 48-128 0,0 0 0 0,15-53 144 0,-15 53-144 15,0 0-224-15,14-45 48 0,-14 45 16 16,0 0-576-16,0 0-112 0,24-41-32 16,-24 41-1520-16</inkml:trace>
  <inkml:trace contextRef="#ctx0" brushRef="#br0" timeOffset="183306.52">12027 11262 2815 0,'0'5'256'0,"0"2"-256"0,0-1 0 0,1-2 0 0,-1 2 448 0,3 4 64 0,-1 9 0 0,2 11 0 0,2 11 224 0,1 2 48 16,1 1 16-16,0-2 0 0,-1 1-160 0,0-2-16 15,-2-6-16-15,0-4 0 0,-2-7-256 0,-1-5-48 16,-2-6-16-16,-1-4 0 16,0-5-624-16,0-3-128 15</inkml:trace>
  <inkml:trace contextRef="#ctx0" brushRef="#br0" timeOffset="183480.18">11983 11233 1951 0,'-2'9'0'0,"-1"-3"176"0,3 0-176 0,-1 0 0 0,0-1 0 16,0-1 0-16,-1 4 608 0,1 5 96 0,-2 7 0 0,0 8 16 15,-2 2 80-15,0-1 16 16,1-3 0-16,-1-4 0 0,2-4-688 0,-1-5-128 0,1-6 0 0,2-7-3312 15</inkml:trace>
  <inkml:trace contextRef="#ctx0" brushRef="#br0" timeOffset="183599.13">11930 11358 863 0,'2'-17'0'0,"-2"12"0"0,1 3 0 0,-1 1 0 0,0 1 0 0,2-2 0 16,0-4 320-16,3-4-16 0,5-1 0 0,-10 11 0 16,0 0 16-16,0 0 0 0,60-25 0 0,-39 29 0 15,2 7 64-15,4 2 32 0,5 5 0 0,0 1 0 16,-1 0 64-16,-5 0 16 0,-4 0 0 0,-2-3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4-15T04:41:01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20603 10080 3455 0,'0'0'304'0,"0"0"-304"0,0 0 0 0,0 0 0 0,0 0 208 16,38-4-16-16,-38 4 0 0,34-2 0 15,-34 2 32-15,59-3 0 0,-59 3 0 0,60-5 0 16,-60 5-224-16,48-4 128 0,-48 4-128 0,40-5 0 0,-40 5 0 0,0 0 0 15,45-9 0-15,-45 9 0 0,0 0-160 0,0 0-32 16</inkml:trace>
  <inkml:trace contextRef="#ctx0" brushRef="#br0" timeOffset="252.06">20827 9951 111 0,'-2'2'0'0,"0"0"0"16,2-2 0-16,0 1 0 0,2 0 128 0,-1 0 32 15,1 2 0-15,0-1 0 0,2 3 48 0,3-1 16 16,0 0 0-16,3-2 0 0,-10-2 32 0,0 0 0 16,35 4 0-16,-35-4 0 0,28 1 128 0,-28-1 48 15,30 2 0-15,-30-2 0 0,28 2 80 0,-16-1 0 16,-2 0 16-16,-1 1 0 0,-3-1-144 0,-1 0-16 16,-3 2-16-16,-2-1 0 0,0 1-352 0,-2 1 144 15,-3 0-144-15,0 1 0 0,-1 1 176 0,-3 0-176 0,-2 2 160 0,1 1-160 16,-1 1 288-16,0 0-32 0,-1 2-16 0,1 1 0 15,-1-1-240-15,3 1 144 0,-3 0-144 0,2-1 128 16,0-2-128-16,1-2 0 0,2-1 0 0,2-2-3856 16</inkml:trace>
  <inkml:trace contextRef="#ctx0" brushRef="#br0" timeOffset="1891.85">20599 10939 447 0,'0'1'0'0,"0"-1"0"0,2 0 0 0,-2 0 0 15,1 0 192-15,-1 0-16 0,0 0 0 0,1 1 0 16,3-1 64-16,-1 0 16 0,2 0 0 0,-1 1 0 16,4 0 64-16,0 0 32 0,3 1 0 0,1 0 0 15,-12-2 16-15,30 5 0 0,-30-5 0 0,35 2 0 16,-35-2-128-16,36-3-32 0,-36 3 0 0,0 0 0 15,49-8-208-15,-49 8 0 0,0 0 0 0,0 0 0 16,46-16 0-16,-46 16-160 0,0 0 160 0,0 0-128 16,0 0-304-16,0 0-48 0,0 0-16 0,35-37-688 15,-33 29-144-15</inkml:trace>
  <inkml:trace contextRef="#ctx0" brushRef="#br0" timeOffset="2144.13">20796 10829 287 0,'2'1'0'0,"-1"-1"0"0,0 0 0 0,0 0 0 16,1-1 0-16,-1 0 0 0,1 1 144 0,1-2 16 15,2 0 0-15,2-1 0 0,-7 3 160 0,0 0 48 16,0 0 0-16,38-9 0 0,-29 8 96 0,2 1 32 16,-1 2 0-16,-1 0 0 0,1 2-16 0,-2 1 0 0,-2 3 0 0,-1-1 0 15,0 2-48-15,-2 1-16 0,-3 2 0 0,-2 1 0 16,-2 0 64-16,-2 1 16 0,-5 1 0 0,1 0 0 15,-1-1-272-15,-3-1-48 0,3-1-16 0,-2 0 0 16,0-1-160-16,1-3 0 0,0-1 0 0,2-2 0 16,0-2 0-16,4-3-144 0,0 0 144 0,2-2-4224 15</inkml:trace>
  <inkml:trace contextRef="#ctx0" brushRef="#br0" timeOffset="7377.78">24255 12271 111 0,'0'0'0'0,"-2"3"0"0,2-3 0 0,-2 3 0 15,2-3 336-15,0 0 64 0,0 0 16 0,0 0 0 0,-2 3-224 16,2-3-32-16,0 0-16 0,0 0 0 0,0 0-144 0,0 0 0 16,0 0 0-16,0 0 0 0,0 0 144 0,0 0 0 15,0 0 0-15,0 0 0 0,35-1 80 0,-35 1 16 16,0 0 0-16,0 0 0 0,41-7 48 0,-41 7 16 16,33-4 0-16,-33 4 0 0,38-4-304 0,-38 4 128 15,43-5-128-15,-43 5 0 0,38-3 0 0,-38 3 0 16,36-5 0-16,-36 5 0 0,31-3 0 0,-31 3 0 15,0 0 0-15,39-6 0 0,-39 6-224 0,0 0-48 16,0 0-16-16,0 0-928 16,35-10-176-16</inkml:trace>
  <inkml:trace contextRef="#ctx0" brushRef="#br0" timeOffset="7678.19">24291 12109 4943 0,'-7'3'448'0,"2"-1"-448"0,1 0 0 0,1-2 0 15,3 0 176-15,0 0-48 0,0 0-128 0,0 0 192 16,0 0-192-16,-4 1-128 0,4-1 128 0,-2 1-208 16,2-1-128-16,-4 1-32 0,0 0 0 0,1 1 0 15,-3 3 208-15,1 3 160 0,-2 1-208 0,0 2 80 16,-1 3 128-16,3-1-128 0,-1 0 128 0,0 0-128 15,2-2 128-15,2-2 0 0,1-2 0 0,1-7 0 0,0 0 0 16,0 0 0-16,12 16 0 0,-12-16 0 16,0 0 0-16,0 0 0 0,38 7 128 0,-38-7-128 15,0 0 224-15,48 10-32 0,-48-10 0 0,43 12 0 0,-43-12-32 0,48 15-16 16,-48-15 0-16,44 15 0 0,-44-15-144 16</inkml:trace>
  <inkml:trace contextRef="#ctx0" brushRef="#br0" timeOffset="8128.99">23740 13028 4943 0,'0'0'448'0,"0"0"-448"0,14 11 0 0,-14-11 0 0,0 0 432 0,0 0 0 16,0 0 0-16,41 5 0 0,-41-5-208 0,50 4-32 15,-50-4-16-15,61 0 0 0,-28-3-176 0,-33 3 128 16,63-6-128-16,-63 6 128 0,54-9-128 0,-54 9 128 15,39-9-128-15,-39 9 128 0,0 0-256 0,0 0-64 16,34-13-16-16,-34 13-2976 16</inkml:trace>
  <inkml:trace contextRef="#ctx0" brushRef="#br0" timeOffset="8412.66">23816 12903 4543 0,'-11'15'192'0,"4"-5"64"0,0-1-256 0,2-3 0 0,2-4 0 0,3-2 0 15,-2 1 0-15,-3 2 0 0,-2 1-144 0,0 0 144 16,-1 0 0-16,2-2 0 0,1-1-128 0,0 1 128 16,0 1 0-16,3 2 0 0,-3 3 0 0,-2 3 0 15,3 3-144-15,-1 2 144 0,0 1 0 0,3 1 0 16,0 0-128-16,2-1 128 0,-1-1 0 0,2-2 0 15,0 0 0-15,4-3 128 0,2-1 32 0,-7-10 32 16,19 16-48-16,-19-16 0 0,31 12 0 0,-31-12 16 16,34 8-160-16,-34-8 0 0,32 2 0 0,-32-2 160 0,0 0-160 15,42-4 0-15,-42 4-160 0,0 0 160 16,42-11-128-16</inkml:trace>
  <inkml:trace contextRef="#ctx0" brushRef="#br0" timeOffset="16352.53">19900 14281 287 0,'-1'0'0'0</inkml:trace>
  <inkml:trace contextRef="#ctx0" brushRef="#br0" timeOffset="18768.71">21724 10619 1023 0,'-7'-2'0'0,"0"0"0"16,1 1 0-16,2 0 0 0,-1 0 208 0,-3 0-48 16,-8-1-16-16,-7 0 0 0,-8 1 32 0,-3 3 0 15,1 4 0-15,5 3 0 0,1 5 16 0,1 3 16 16,1 3 0-16,0 7 0 0,2 4 64 0,2 5 16 16,3 4 0-16,2 2 0 0,4 2-160 0,4-3-128 0,6-1 192 0,4-4-192 15,6 0 0-15,5 1 0 16,6 2 0-16,7 2 0 0,2 0 0 0,-1-5 0 0,4-6 0 0,-4-5 0 15,1-7 0-15,-1-5 0 0,2-6 0 0,-29-7 0 16,57 5 0-16,-57-5 0 0,68-10 0 0,-68 10 0 16,78-23 128-16,-78 23 0 0,68-36 16 0,-68 36 0 15,51-48 144-15,-51 48 32 0,36-57 0 0,-36 57 0 16,27-57-192-16,-17 27-128 0,-2 0 144 0,-3-1-144 16,0 2 144-16,-4-2-144 0,1-3 128 0,-5-3-128 15,-1 0 224-15,-1 0-32 0,-3-2-16 0,-1 2 0 16,-1 4 80-16,0 3 0 0,0 2 16 0,-1 2 0 15,3 1 48-15,-2 4 16 0,3 0 0 0,-3 2 0 16,3 2-336-16,-4 1 0 0,1 1 0 0,-2 3 128 0,-2 0-128 16,-3 3 0-16,0 2 0 0,-4 2-2784 15,-1 1-496-15</inkml:trace>
  <inkml:trace contextRef="#ctx0" brushRef="#br0" timeOffset="20513.96">20530 10652 2239 0,'0'1'192'0,"0"-1"-192"16,0 0 0-16,0 0 0 0,1 1 448 0,0-1 64 15,1 0 0-15,1 2 0 0,3 1 96 0,3-2 32 16,-9-1 0-16,0 0 0 0,0 0-32 0,53 1 0 15,-53-1 0-15,0 0 0 0,53-4-176 0,-53 4-48 16,0 0 0-16,51-4 0 0,-51 4-384 0,0 0 0 0,45-6 0 0,-45 6-4368 16</inkml:trace>
  <inkml:trace contextRef="#ctx0" brushRef="#br0" timeOffset="20913.41">20861 10537 863 0,'-4'3'0'0,"1"-2"0"15,1 1 0-15,0 0 0 0,1-1 0 0,0 0 0 16,-1 1 496-16,2 2 16 0,0 0 16 0,0 3 0 16,4 1 192-16,1-1 48 0,1 0 0 0,1-1 0 0,2 0-304 0,-1-1-48 15,1-1-16-15,3 0 0 0,-3 1-208 0,1-2-64 16,0 0 0-16,-2 1 0 0,0 0-128 0,-3 0 0 15,-1 0 0-15,-3-2 0 0,0 2 0 0,-3 0 0 16,0 1 0-16,-3-1 0 0,-1 2 0 0,-1-1 0 16,-1-1 0-16,-1 1 0 0,-1-1 0 0,1-1 0 15,-1-1 0-15,3-1 0 0,-3 1-240 0,1 0 80 16,2-1 16-16,-1 1 0 0,1 0 144 0,0 1 0 16,-1 0 0-16,3 0 0 0,0 1 0 0,2 0 0 15,2 1 0-15,2-2 0 0,2 2 0 0,1 0 0 16,2 0 0-16,0 0 0 0,3-1 0 0,1 0 0 15,0-2 0-15,-10-2 0 0,0 0 128 0,38 5-128 16,-38-5 160-16,0 0-160 0,45-1 128 0,-45 1-128 16,0 0 0-16,45-4 0 0,-45 4 0 0,0 0 0 15,0 0 0-15,0 0 0 0,45-8 0 0,-40 5 0 0,-2 1 0 16,0-1-3200-16</inkml:trace>
  <inkml:trace contextRef="#ctx0" brushRef="#br0" timeOffset="21347.69">21016 10306 3455 0,'0'1'144'0,"2"0"48"0,-1 0-192 0,0 1 0 0,0-1 0 0,-1 1 0 0,1 0 368 0,0 4 32 15,1 4 16-15,0 5 0 0,-1 2-224 0,-2 3-32 16,-1 0-16-16,0 1 0 0,0-2-144 0,1-3 0 16,0-2 0-16,0-4 0 0,1-1 0 0,0-5 0 15,1-2 0-15,0-2 0 0,0-3 0 0,0-2 0 16,2-2 0-16,0-2 0 0,-3 9 0 0,0 0 0 15,13-37 0-15,-13 37 0 0,0 0 0 0,15-37 0 16,-15 37 0-16,0 0 0 0,14-28 192 0,-14 28 64 16,0 0 16-16,0 0 0 0,0 0 256 0,0 0 48 0,0 0 16 15,0 0 0-15,0 0-176 0,0 0-32 0,0 0-16 0,0 0 0 16,41-1-144-16,-38 9-32 0,0 2 0 0,-1 0 0 16,-1 1-192-16,1 1 128 0,-1 0-128 15,2-1 0-15,-1 2 0 0,0-4 0 0,1 0 0 0,-1-2 0 31,2-2-928-31,-1-3-80 0</inkml:trace>
  <inkml:trace contextRef="#ctx0" brushRef="#br0" timeOffset="21666.37">21168 10381 447 0,'0'6'0'0,"0"-3"0"0,2 0 0 0,-1-1 0 15,0-1 0-15,0 0 0 0,2 0 272 0,1 1 16 16,0 2 0-16,4-1 0 0,0 0-32 0,-2-1-16 16,2-1 0-16,-1 0 0 0,0-1-240 0,-1-1 0 15,0 0 0-15,-1 0 0 0,-1-1 0 0,1-2 0 16,-1 1 0-16,0-2 0 0,-1 0-192 0,0-1-48 16,0 0 0-16,-1-1 0 0,1-1-80 0,-1 1 0 15,0-1-16-15,0 1 0 0,1-1 336 0,-1 1 0 16,-1 1 0-16,1 1 0 0,0 1 0 0,0 1 0 15,-1 1 0-15,-1 2 0 0,1 0 320 0,-1 2 32 16,1 2 16-16,-1 2 0 0,1 2 96 0,-2 3 32 16,0 4 0-16,0 3 32 0,1 3-80 0,-3 0-32 0,0 1 0 0,1 0 32 15,0-2-448-15,2-1-336 0,0-1 48 0,3-8 16 16</inkml:trace>
  <inkml:trace contextRef="#ctx0" brushRef="#br0" timeOffset="33900.15">6728 13342 47 0,'0'0'0'0,"0"0"0"0,0 0 0 0,0 0 0 0,0 1 0 0,0-1 0 0,0 1 0 0,0 0 0 15,0 0 0-15,-1 1 0 0,1-1 0 0,0 0 0 16,0 1 0-16,1-1 160 0,-1-1-160 0,0 1 192 16,0 0-48-16,0-1 0 0,3 1 0 0,-2-1 0 15,0 0-144-15,-1 0 0 0,0 0 144 0,0-1-144 16,0 1 0-16,-2 0 144 0,-1 0-144 0,1 1 0 16,0 0 304-16,-4 0-48 0,-1 2-16 0,0 0 0 15,-3 0-240-15,0 1 144 0,-3 1-144 0,-1-1 128 0,-1 1-128 16,-4 0 0-16,-2 0 0 0,-2-3 128 0,-2 1-128 15,2-1 0-15,0 0 0 0,1-1 128 16,3 0 0-16,3-3-128 0,0 1 192 0,1-3-64 0,1 1 0 0,3-2 0 16,-1-2 0-16,-1 1 0 0,1-2-128 0,1-1 0 15,-1-1 0-15,2 1 0 0,0-1 0 0,-1-1 0 16,1 2 0-16,0-2 0 0,1 3 144 0,0-2-144 16,1 2 160-16,1-1-160 0,0 0 192 0,2-1-48 15,-1-1-16-15,2-1 0 0,1 0-128 0,2 0 0 16,1 0 144-16,0 0-144 0,2-1 0 0,-2 13 0 15,0 0 0-15,13-38 128 0,-13 38-128 0,0 0 144 16,22-43-144-16,-22 43 160 0,0 0 64 0,35-41 16 16,-35 41 0-16,0 0 0 0,42-33 80 0,-42 33 32 15,0 0 0-15,48-25 0 0,-48 25-64 0,0 0-16 0,53-18 0 0,-53 18 0 16,40-8-80-16,-40 8-32 0,46-8 0 16,-46 8 0-16,50-4-160 0,-50 4 128 0,48-3-128 0,-48 3 128 15,36 1-128-15,-36-1 0 0,30 4 0 0,-18-1 0 16,2 2 0-16,0-1 0 0,-2 1 0 0,1 2 0 15,-1-1 0-15,-2 1 0 0,1 2 0 0,0-3 0 16,-1 1 0-16,0-2 0 0,-1 1 0 0,1-1 0 16,-3 0 0-16,1 0 0 0,-2 0 0 0,-1-1 0 15,2 0 0-15,-2 1 0 0,0-1 0 0,-1 0 0 16,0 1 0-16,0 1 0 0,-2-1 0 0,3 1 0 16,-1 1 0-16,0-1 0 0,0 1 0 0,0 0 0 15,-1 1 0-15,-1-1 0 0,1-1 0 0,-1 1 0 16,-2-1 0-16,0 0 0 0,0 0 0 0,0-1 0 0,-1 1 0 0,0 0 0 15,-2-1 0-15,1 0 0 0,-2 1-128 0,0-2 128 16,0 2 0-16,-1-1 0 0,1 0 0 16,-4 1 0-16,3 0 0 0,-4 0 0 0,2 0 0 0,-3-1 0 15,0 2 0-15,-1-1 0 0,1-1 0 0,-1 0 0 16,-1 2 128-16,-1-2-128 0,3 3 0 0,0 0 0 16,0 0 0-16,0 0 0 0,0 2 0 0,1-2 0 15,0 2 0-15,3-1 0 0,-1 0 0 0,3 0 0 16,-2-2 128-16,1-1-128 0,1 0 304 0,-2-1 16 15,0 0 16-15,1-3 0 0,-2 1 32 0,0-1 0 16,2-1 0-16,-4-2 0 0,2 1-208 0,-1-2-32 16,1 0-128-16,0 0 192 0,1-1-192 0,1-1 0 15,0 1-144-15,1 0-5024 0</inkml:trace>
  <inkml:trace contextRef="#ctx0" brushRef="#br0" timeOffset="39358">5963 13496 287 0,'0'1'0'0,"0"-1"0"0,0 0 0 0,0 0 0 0,0-1 0 0,0 1 144 0,0-1-144 0,2-1 160 15,0 1-160-15,0-2 0 0,2 0 0 0,2 0 0 16,-1 0 0-16,2 0 0 0,1 2 0 0,0-1 0 15,0-1 0-15,-1 1 0 0,1-1 0 0,-2 0 0 16,0 1 0-16,-1-2 0 0,-1 1 0 0,0 0 0 16,0 0 0-16,-2 0 0 0,0 2 0 0,-2-1 0 15,1 1 0-15,0 0 0 0,-1 2 0 0,-1-1 0 16,0 2 0-16,1 0 0 0,-2 1 0 0,0 1 0 16,-1 1 256-16,1-1-48 0,-1 3 0 0,-1-1 0 15,0 0 48-15,-2 0 0 0,0 0 0 0,-2-1 0 16,0-1-112-16,-4-1-16 0,2-2 0 0,-4-4 0 0,0-2-128 15,-3-3 0-15,1-4 0 0,-5-4 0 16,-1-2 0-16,-1-5 0 0,0 0 0 0,1 0 0 0,0 0 0 0,4 2 0 16,2 1 0-16,5 1 0 0,0 0 0 0,4 3 0 15,0 1 128-15,2 1-128 0,4-1 608 16,1 1 32-16,1 0 16 0,4 0 0 0,-5 14-160 0,0 0-48 16,29-45 0-16,-29 45 0 0,40-36-304 0,-40 36-144 15,55-45 128-15,-55 45-128 0,55-41 0 0,-55 41 0 16,50-30 0-16,-50 30 0 0,47-20 0 0,-47 20 0 15,45-9 0-15,-45 9 0 0,46 0 272 0,-46 0-16 16,50 9-16-16,-28-1 0 0,2 5 144 0,-4 0 48 16,-5 3 0-16,-1 4 0 0,-6 2-240 0,0 3-64 15,-4 0 0-15,-2 0 0 0,-2-2-128 0,-1 1 0 16,-1-3 0-16,-1 1 0 0,-2 1-256 0,-3-3 0 0,2 0 16 0,-5 0 0 31,2 0-592-31,0 0-112 0,-2 0-16 0,0-2-16 16,1-3 240-16,3-3 48 0,0-1 16 0,2-5 0 0,2-2 256 0,-2-2 48 0,1-2 16 0,3-2 0 15</inkml:trace>
  <inkml:trace contextRef="#ctx0" brushRef="#br0" timeOffset="42913.33">4766 12505 2239 0,'0'0'192'0,"0"1"-192"0,0 0 0 0,0 0 0 16,0 0 512-16,0 1 64 0,0 3 16 0,0 3 0 16,-1 1-64-16,0 2-16 0,-2 2 0 0,-2-1 0 15,4 1-352-15,-3 0-160 0,0 0 128 0,2 2-128 16,-1 0 272-16,2 2-16 0,0 3-16 0,-1 1 0 16,1 1-96-16,-1-2-16 0,-1 2 0 0,0-1 0 15,-1-3-128-15,2 0 0 0,-2-1-160 0,0-1 160 16,-1-1-400-16,2-1 16 0,0-3 0 0,1-3 0 15,0 1 160-15,1-3 32 0,0-1 16 0,1-2 0 16,1-1 176-16,0 0 0 0,1-1 0 0,2 0 0 16,0 1 0-16,1-2 0 0,3 1 0 0,-1 0 0 15,1 0 0-15,1 1 0 0,0 0 0 0,1-1 0 16,-1 1 192-16,3 0-48 0,0 1 0 0,1-1 0 0,-2 2 96 16,3 0 16-16,2 0 0 0,0 0 0 0,1 2-48 0,1 0 0 15,3-1 0-15,-1 2 0 0,1-1-32 16,3-1-16-16,0 1 0 0,2 0 0 0,-1-2-160 0,1 2 0 15,-3-1 0-15,-4-1 128 0,0 1-128 0,-5 1 0 16,-2-1 0-16,0 0 0 0,-3 1-160 0,0-2 160 16,-1 2-208-16,0-1 80 0,-1 0 128 0,1 0-160 15,-2 0 160-15,1-2-160 0,-2 0 160 0,0 0 0 16,2-1 0-16,-3 0 0 0,-1 1 0 0,2-2 0 16,-2 1 0-16,-1 0 0 0,0-1-128 0,-1 1-64 15,-1 1 0-15,-1 1 0 0,1 1-80 0,-2 1-32 16,1 2 0-16,-1 0 0 0,-1 3 304 0,1-2-192 15,-2 1 192-15,2 1-160 0,0-1 160 0,-1 1 0 16,2 3 0-16,-1-1 0 0,0 1 128 0,0 2 16 0,1 0 0 16,0 2 0-16,0 2 224 0,1 2 32 0,-2 4 16 0,2 1 0 15,2 4-160-15,-2 3-48 0,1 0 0 16,1 0 0-16,-1 0-208 0,0-2 0 0,3 0 0 0,-3-1 0 16,4 0 0-16,-3 0 0 0,0 0 0 0,-2-1 0 15,2 0 0-15,-2-3-256 0,0-1 48 0,0-5 16 31,1-3-320-31,-1-3-64 0,2-2-16 0,-2-3 0 0,3-1 352 0,-2-2 80 0,0-1 16 0,1-2 0 16,-1 0 144-16,-1-1 0 0,0 0 0 0,0-2 0 16,0 2 0-16,0-3 0 0,0 0 0 0,0 0 0 15,0-1-320-15,-1 1-96 0,-1-1-16 16,1 1 0-16,-1 0-144 0,0 1-16 0</inkml:trace>
  <inkml:trace contextRef="#ctx0" brushRef="#br0" timeOffset="43313.59">5166 13710 1487 0,'0'2'128'0,"1"0"-128"0,-1-2 0 0,1 0 0 0,0 1 576 0,1 1 64 0,-1 2 32 0,1 3 0 16,2 4 672-16,0 5 144 0,2 4 32 0,-1 4 0 15,2 4-304-15,1 2-48 0,-2 3-16 0,5 2 0 16,0-2-688-16,2 0-144 0,0-2-16 0,0-2-16 16,1 1-288-16,-2-2 0 0,-1 2 0 0,3-1-144 31,-2-1-448-31,3-6-96 0,-3-6-16 0,1-5 0 15,0-5 80-15,3-5 16 0,1-2 0 0,-17 1 0 0,0 0 608 0,58-33 160 0,-58 33 16 0,35-47 0 16,-35 47 384-16,31-52 80 0,-31 52 0 0,24-54 16 16,-24 54-192-16,19-51-32 0,-19 51-16 0,15-46 0 15,-15 46-208-15,13-43-32 0,-13 43-16 0,0 0 0 16,17-47-160-16,-14 37 0 0,-1 5 0 0,-1 2 0 16,-2 2-640-16,-1 1-96 0,-1 0-32 0,-2 1-4960 15</inkml:trace>
  <inkml:trace contextRef="#ctx0" brushRef="#br0" timeOffset="57871.08">23704 10656 2239 0,'0'1'192'0,"0"-1"-192"0,0 2 0 0,0 0 0 15,-1-1 432-15,1 2 32 0,0 3 16 0,0 5 0 16,0 5 416-16,0 5 64 0,-1 3 32 0,0 6 0 16,0 8-320-16,-1 1-64 0,-1 4-16 0,1 1 0 15,0 1-112-15,1-2-32 0,3-3 0 0,1-1 0 16,-1-3-112-16,1-2-16 0,-2-5-16 0,2-5 0 15,0-5-304-15,-1-6 0 0,1-6 0 0,-2-4 0 16,1-2-160-16,-2-4 16 0,2-2 0 0,0-5 0 16,0-3-832-16,-2-5-176 0,0-3-16 0,-2-5-16 15,0 1 544-15,-2-2 96 0,-1 0 32 0,-1 1 0 16,2 0 368-16,-2 2 144 0,0-2 0 0,1 0-144 0,1-1 144 0,-1-3 0 16,1-2 0-16,1 0 0 0,-1 0 0 0,0 3 0 15,2 4 0-15,-1 5 0 0,3 5 0 0,0 7 0 16,0 3 0-16,0 4 0 0,0 1 0 0,0 2 0 15,3 2 160-15,-1 3-160 0,2 4 432 0,0 5-16 16,-1 1 0-16,0 7 0 0,0 4 80 0,0 3 16 16,-1 2 0-16,-2 0 0 0,0 0-320 0,0-2-48 15,0-1-16-15,2-3 0 0,-1-4-128 0,1-4 0 16,1-6 0-16,1-4 0 0,1-6 0 0,0-4 0 16,1-4 0-16,-6 5 0 0,0 0 0 0,0 0 0 15,22-42-160-15,-18 26 160 0,-2 0-144 0,0-2 144 0,-1-3-128 16,0-4 128-16,-1 0 0 0,1-4 0 0,-1-1 0 15,-1-3 0-15,1 1 0 0,-1 1 0 0,0 3 0 0,1 4 0 16,0 3 0-16,1 4 0 0,1 5 0 0,0 4 0 16,1 3 0-16,0 3 0 0,-1 3 0 0,0 2 0 15,1 3 0-15,0 4 0 0,-1 2 0 0,1 3 128 16,-1 3 240-16,-1 4 48 0,0 5 16 0,0 3 0 16,-1 3 160-16,0 3 48 0,0 0 0 0,-1 1 0 15,-1-2-240-15,1-1-32 0,0-2-16 0,0-6 0 16,-1-2-112-16,2-6-32 0,0-5 0 0,2-5 0 15,0-4-208-15,-1-3 0 0,0-2 0 0,0-3-4544 16,-1-1-816-16</inkml:trace>
  <inkml:trace contextRef="#ctx0" brushRef="#br0" timeOffset="65851.64">1676 10664 1023 0,'2'5'0'0,"-2"-1"0"0,1 1 0 0,-1-2 0 0,1 1 256 0,0 4-32 16,2 8-16-16,2 12 0 0,-1 12 128 0,3 8 32 15,-1-1 0-15,0-1 0 0,4 0-64 0,-1-1-16 16,1 1 0-16,2 0 0 0,0 4-16 0,0 2 0 16,1 7 0-16,0-7 0 0,-1-5-272 0,-3-3 160 15,3-1-160-15,-2 3 128 0,-1 4-128 0,-1 0 0 16,-2 2 0-16,-1-6 0 0,0-4-192 0,0-6 0 16,-2-1-16-16,0 0 0 0,0 2 16 0,-2 0 0 15,-1 3 0-15,0-2 0 0,0-2 192 0,-1-3-144 16,-1-3 144-16,2 0-128 0,-1-2 128 0,-1 2 0 15,1 0 0-15,-2 3 128 0,2 4 0 0,-3 3 16 16,2 5 0-16,-2-3 0 0,0-1-16 0,0-2-128 16,-1-2 192-16,0 0-64 0,1 1-128 0,0 2 0 0,0 1 0 15,-1-1 0-15,3-3-368 0,-1-5 0 0,2-4 0 16,0-5 0-16,1-3 240 0,1-2 128 0,1-1-160 0,0 0 160 16,0-1 0-16,2-1 288 0,-1 2-32 0,1 0-16 15,-1-1 112-15,0 1 32 0,0 0 0 0,-1 2 0 16,1 3-176-16,-1-1-16 0,0-1-16 0,-1 1 0 15,0-1-176-15,-1-2 0 0,0 0 144 0,0 0-144 16,2-2 0-16,-2-1 0 0,0-2 0 0,0-1 128 16,1 0-128-16,-1-1 0 0,0 1 0 0,1 1 0 15,-1 0 0-15,1 2 0 0,-1 1 0 0,0 0 0 16,2 1 0-16,-2 1 0 0,0 0 0 0,0-1 0 16,-2 0 0-16,2-2 0 0,-1-1 0 0,-1-2 0 15,0 2 0-15,1-3 192 0,1 0-64 0,-3-1 0 16,1 0-128-16,-1-1 0 0,1 1 0 0,-1 0 0 0,1-1 0 0,0-1 0 15,2 1 0-15,-2-1 0 0,1 0 0 16,0-2 0-16,0 2 0 0,0-2 0 0,1 1 0 0,-2-2 0 16,2 1 0-16,-1 0 0 0,0-1 0 0,0 2 0 15,-1-2 0-15,1 0 0 0,0 0 0 0,-1 1 0 16,1 0 0-16,-1 1 128 0,0 0-128 0,0 2 0 16,-1-1 0-16,2 2 0 0,0-1 0 0,0 1 0 15,-1-1 0-15,1 0 0 0,-2 2 0 0,2-1 0 16,0 0-144-16,-1 0 144 0,1 1-224 0,0 0 32 15,1-1 0-15,0 1 0 0,0 0 192 0,1 0-176 16,0 1 176-16,1 0-160 0,0 1 160 0,0 0 0 16,0 1 0-16,-2-1 0 0,3 0 0 0,-1-1 0 15,1 1 0-15,-1-4 128 0,0 1-128 0,-1-3 0 0,1 0 0 16,-2-2 128-16,2-2-128 0,-2 0 0 0,0-1 128 0,0-1-128 16,-2 0 0-16,2-1 0 0,-1 0 0 0,-3 0 0 15,3 0 0-15,-4-3 0 0,1-2 0 0,-3-1 0 16,0-4 0-16,0 0 0 0,-1 0-176 0,0-4-1520 15,-2-2-304-15</inkml:trace>
  <inkml:trace contextRef="#ctx0" brushRef="#br0" timeOffset="66539.55">1533 13750 1727 0,'0'1'144'0,"2"-1"-144"0,-2 0 0 0,1 0 0 0,0 0 384 0,0 1 32 15,1 0 16-15,1 1 0 0,1 2 208 0,1 0 64 16,1 0 0-16,-1 3 0 0,1 2 256 0,1 2 48 16,0 4 16-16,1 4 0 0,1 2-96 0,1 3-16 15,2 2 0-15,0 2 0 0,2-1-496 0,0 0-96 16,0 0-32-16,2-1 0 0,-1-1-96 0,0 0 0 16,1-2-16-16,-4-3 0 0,-2-3-176 0,0-6 0 15,-4-1 0-15,0-5 0 0,-2-6 0 0,0-1 0 16,3-3 0-16,-1-1 0 0,-6 6 0 0,0 0 0 15,0 0 0-15,35-42 0 0,-35 42 0 0,0 0 0 16,31-50 0-16,-31 50 0 0,0 0 0 0,44-55 0 16,-44 55 0-16,36-39 128 0,-36 39-128 0,32-41 192 15,-32 41-192-15,31-41 192 0,-31 41-192 0,23-47 0 16,-23 47 0-16,12-50-6640 0</inkml:trace>
  <inkml:trace contextRef="#ctx0" brushRef="#br0" timeOffset="83199.28">2174 15171 287 0,'-4'1'0'0,"1"0"0"0,-1 0 0 0,1-1 0 0,1 0 0 0,-3 0 0 0,-5 1 0 0,-4 0 128 15,-4 0-128-15,-2 1 0 0,-1 0 128 0,-1 1-128 16,3 0 256-16,-3 1-32 0,0 2 0 0,-2 0 0 16,-1 1 32-16,-2 1 0 0,0 1 0 0,-2 0 0 15,0 2 16-15,-3 0 16 0,-7 1 0 0,1-1 0 16,-1-2-64-16,6 1-16 0,3-1 0 0,3 1 0 16,2 2-48-16,0 5-16 0,0 3 0 0,0 4 0 15,3 1-144-15,3 1 0 0,3 0 0 0,2 1 0 16,3 3 0-16,4 1 128 0,0 4-128 0,5 8 0 15,2 7 368-15,2 0-16 0,3-2 0 0,0-6 0 0,2-3-352 0,2-3 144 16,4 1-144-16,-2-3 0 0,1-1 0 0,2-2 0 16,-1-1 0-16,1-4 0 0,0-1 0 0,1-3 0 15,1-1 0-15,1-1 0 0,2-1 0 0,-2-1 0 16,4 0 0-16,2-3 0 0,2-1 0 0,5-2 0 16,1-3 0-16,3-3 0 0,-1-3 0 0,0-4 0 15,-1-4 0-15,-32 5 0 0,62-20 0 0,-62 20 0 16,59-31 0-16,-59 31 0 0,71-41 0 0,-71 41 0 15,89-44 0-15,-89 44 0 0,84-47 0 0,-84 47 0 16,69-48 0-16,-69 48 0 0,59-47 0 0,-59 47 0 16,53-39 0-16,-53 39 0 0,52-34 0 0,-52 34 0 0,50-31 0 15,-50 31 0-15,0 0 0 0,47-41 0 0,-47 41-128 16,0 0 128-16,20-45 0 0,-20 29 0 0,-1-2 0 0,-3-2-144 16,-1-2 144-16,-4-6 0 0,-1-2 0 0,-5-2 0 15,-3 0 0-15,-5 2 0 0,-2 3 0 0,-3 3 0 16,1 1 368-16,-3 1 0 0,-1 2 0 0,-3-2 0 15,1 0 512-15,-3 1 96 0,-2-1 32 0,-3-2 0 16,-4 0-224-16,5 0-32 0,6 3-16 0,5 3 0 16,6 4-512-16,5 3-96 0,2 6-128 0,5 0 176 15,0 3-176-15,4 2 0 0,0 0 0 0,2 1 0 16,0-1 0-16,0 0 0 0,1-1-144 0,0-1 144 16,1 0-192-16,0-2 0 0,0-1 16 0,0-2-5712 15</inkml:trace>
  <inkml:trace contextRef="#ctx0" brushRef="#br0" timeOffset="88352.11">2029 15160 863 0,'-4'-1'0'0,"0"-1"0"0,0 1 0 0,2 0 0 16,0 1 0-16,-3 0 128 0,-1-2-128 0,-7 0 0 16,-4-1 0-16,-2 1 128 0,-2 2-128 0,1 1 0 15,1 1 0-15,0 1 0 0,3 0 0 0,1 0 128 16,1 1-128-16,3-1 0 0,-1 1 0 0,2-2 0 16,1-1 0-16,-2-1 0 0,2 1 0 0,-2-1 0 15,-2 1 144-15,1 0-144 0,-2 1 192 0,-2 0-192 16,1 1 400-16,-2 1-16 0,1 0-16 0,-1 3 0 15,0 0-48-15,1 2 0 0,2 2 0 0,-1 2 0 0,1 1-192 0,-1 2-128 16,1 1 128-16,-1 2-128 0,0 2 0 0,-1 0 128 16,2-2-128-16,-1 1 0 0,2-1 192 0,-1-1-16 15,1 0-16-15,2-2 0 0,1-2 0 0,0 0 0 16,1 0 0-16,0 0 0 0,2 1 80 0,0 1 16 16,2 0 0-16,0 1 0 0,2 4 0 0,1 3 16 15,-1 2 0-15,3 2 0 0,0 3-80 0,0-1-32 16,0 1 0-16,3-3 0 0,-1-2-160 0,2 1 0 15,1 1 0-15,0-1 0 0,3 2 0 0,0-1 0 16,3 0 0-16,1-3 0 0,1 1 0 0,1-4 0 0,2-3 0 16,0-3 0-16,1-2 0 0,2 0 0 15,0 0 0-15,3-2 0 0,-1-1 0 0,3 0 0 16,4 2 0-16,3-2 0 0,3-1 0 0,4-1 0 0,5-3 0 0,-3-1 0 16,0-3 0-16,-3-3 0 0,-2-3 0 15,-3-3 0-15,-32 7 0 0,66-24 0 0,-66 24 0 0,75-35 0 16,-75 35 0-16,83-41 0 0,-83 41 0 0,74-50 0 15,-74 50-128-15,57-52 128 0,-57 52 0 0,47-40 0 16,-47 40 0-16,0 0 0 0,49-55 0 0,-38 38 0 16,-2 1 0-16,-1-2 0 0,-3 0-144 0,-4 0 144 15,0-2 0-15,-4-3 0 0,-3-1 0 0,-3-4 0 16,-2-3 0-16,0-3 0 0,-2 1 0 0,-3 1 0 16,3 1 0-16,-5 1 0 0,1 1 0 0,0 4 0 15,1 2 128-15,3 3-128 0,2 3 0 0,1 3 144 16,1 2-144-16,1 2 0 0,0 2 0 0,0 1 0 15,0 2 0-15,-1 0 0 0,1 2 0 0,0 0 0 16,-2 2 0-16,1-1 0 0,-1 1 128 0,2-2-128 16,0 2 0-16,0-2 0 0,1 0 0 0,2 1 0 0,-1-1 0 0,2 0 0 15,-1 0 0-15,0 1 0 0,0-1 0 0,1 1 0 16,-1-1 0-16,0 0 0 0,1 2 0 0,-1-1 0 16,0 2 0-16,1-1 0 0,2 2 0 0,0 0 0 15,-1 0 0-15,3-1 0 0,0 1 0 0,2-1 0 16,0-1 0-16,-1 0 0 15,3-1-560-15,0 0-80 0</inkml:trace>
  <inkml:trace contextRef="#ctx0" brushRef="#br0" timeOffset="90702.24">1581 11670 111 0,'1'0'0'0,"0"1"0"0,-1 0 0 0,0 1 0 16,2 0 128-16,-1 1 32 0,1 3 0 0,1 3 0 15,0 3-32-15,2 4-128 0,-1 2 192 0,0 1-64 16,0 0 0-16,-1 0 0 0,2 0 0 0,0 2 0 0,-3 2 224 0,3 3 32 15,3 1 16-15,-3 5 0 0,3 4 256 0,-1 3 48 16,1 0 16-16,0 2 0 0,2 0-144 16,-3 4-16-16,1 3-16 0,-2 5 0 0,-1 7-320 0,-4-3-64 15,2-1-16-15,-2-3 0 0,-2 0-144 0,-2 8 0 16,0 7 0-16,0-1 0 0,0-7 0 0,1-2 0 16,-1-4 0-16,0-2 0 0,3 2 0 0,-1-5 0 15,1-3-160-15,0-9 160 0,0-5 0 0,1-4 0 16,-1-5-128-16,0 1 128 0,0-2 0 0,-1 1 0 15,-1 2 0-15,-1 1 0 0,-2 0 0 0,-3 2 0 16,2-1 0-16,-2-2 0 0,0-2 0 0,-1-3 0 16,0-3 0-16,-1-2 0 0,0-3 0 0,1-3 0 15,-1-2 0-15,1-2 0 0,-1-4 0 0,3 0 0 16,-3-2 0-16,-1-1 0 0,-1-2 160 0,2-1-160 0,-4 0 128 16,2-2-128-16,-2-1 0 0,2 2 0 0,-2-2 0 15,1 2 0-15,1-1 0 0,-1 0 0 0,0 2 0 0,-1-2 0 16,0 2 0-16,-2-1 0 0,1 1 0 0,0 1 0 15,0-1 0-15,0-1 0 0,0 1 0 0,0 1 128 16,0-2-128-16,-1 1 160 0,1 0-160 0,0 1 160 16,0 1-32-16,-3 1-128 0,0 3 192 0,-1 3-64 15,1 2-128-15,-1 2 0 0,2 5 0 0,-4 0 128 16,2 4-128-16,-3 0 0 0,3 2 0 0,-2 1 0 16,1 0 0-16,1 1 0 0,0 3 0 0,4 0 0 15,1 4 0-15,1 3 128 0,1 3-128 0,2 4 0 16,2 3 192-16,1 1-32 0,1 2-16 0,3-2 0 15,0-4-144-15,1 3 0 0,1 4 0 0,2 4 0 16,1 4 0-16,2 1 0 0,1-2 0 0,0-1 0 0,1 0 0 0,2 2 0 16,1 4 0-16,-1 5 0 0,1 4 0 0,-1-4 0 15,1-2 0-15,-1 1 0 0,0 3 0 0,1 5 0 16,1 2 0-16,-3-6 0 0,4-7 0 0,-1 2 0 16,0 3 0-16,0 2 0 0,-2-1 0 0,1-6 0 15,0-5 0-15,0 2 0 0,1 4 0 0,-2 4 0 16,1 3 0-16,-2-8 0 0,0-7 0 0,-1-1 0 15,1-1 0-15,1 6 0 0,-2 2 0 0,2-2 0 16,-1-6 0-16,1-3 0 0,1-2 0 0,1 1 0 16,0 1 0-16,-1 1 0 0,3-2 0 0,-3-5 0 15,1-7 0-15,-1-4 0 0,-2-5 0 0,3-2 0 16,-3-4 0-16,2-1 0 0,-2-1 0 0,2 0 0 16,-1-1 0-16,0-1 0 0,3-1 0 0,-1 0 0 0,0-2 0 15,4-1 0-15,1 0-144 0,3-1 144 0,2-1 0 0,2 1 0 16,1-3 0-16,1-1 0 0,0 0 0 0,0-3 0 15,-1 0 0-15,2 0-128 0,0-1 128 0,1-1 0 16,1 1 0-16,2 2 0 0,4 0 0 0,6 0 0 16,2 1 0-16,0 1 0 0,0 2 0 0,-3 0 0 15,-5 0 0-15,2 0 0 0,-1 2 0 0,2-2 0 16,1 0 0-16,4-2 0 0,5 0 0 0,-3-1 0 16,-3 0 0-16,-3-1 0 0,-4 1 0 0,1 0 0 15,1 1 0-15,2-1 0 0,5 1 0 0,3 1 0 16,4-2 0-16,-2 2 0 0,-3 0 0 0,-2-1 0 15,-2 2 0-15,2-1 0 0,3 0 0 0,2 0 0 16,3 0 0-16,-3-1 0 0,-1 2 0 0,-4 1 0 16,2 1 0-16,-3-3 0 0,1 1 0 0,3-1 0 0,6-1 0 0,-2 1 0 15,-3 1 0-15,-4 1 0 0,-1-1 0 0,-1 0 0 16,1 0 0-16,5-2 0 0,4 2 0 0,1-1 0 16,-1 2 0-16,-5 0 0 0,-1 1 0 0,-4-2 0 15,1-1 0-15,4 0 0 0,5 0 0 0,0 2 0 16,-2 2 0-16,-3 1 0 0,-5 1 0 0,-1-1 0 15,2 1 0-15,-1-1 0 0,3-1 0 0,3-1 0 16,1-1 0-16,-5 0 0 0,-5-1 0 0,-1 0 0 16,-2-2 0-16,2 3 0 0,0-2 0 0,3-2 0 15,4 0 0-15,0 0 0 0,-2 0 0 0,-5-2 0 16,-4 1 0-16,0-1 0 0,-4 1 0 0,1-1 0 16,-1 1 0-16,2-1 0 0,1 1 0 0,2 0 0 0,4 0 0 15,-1 1 0-15,-2 0 0 0,-3 0 0 0,-3 2 0 16,0-1 0-16,-1-2 0 0,-1 1 0 0,3 1 0 0,1-2 0 15,1-2 0-15,3 1 0 0,-1-2 0 0,-2-1 0 16,-4 1 0-16,-1-1 0 0,-4-1 0 0,-2 1 0 16,-3-1 0-16,-1-1-128 0,1 1 128 0,-1 0 0 15,-1-1 0-15,0 1 0 0,0 0-128 0,-2-1 128 16,-1 1 0-16,-1 0 0 0,2 0 0 0,-1 1 0 16,-1-1 0-16,1 1 0 0,1 1 0 0,-1-1 0 15,0 0 0-15,-1 1 0 0,1-1 0 0,-1-1 0 16,-1 1 0-16,-1 0 0 0,-3-1 0 0,2-1 0 15,-3 0 0-15,1 1 0 0,-1-1 0 0,-2-1 0 0,2 0 0 16,-4 1 0-16,2 0 0 0,-3-1 0 16,2 1 0-16,-1-1-128 0,-1 1 128 0,-1 2 0 0,1-2 0 15,-2 0 0-15,2 1 0 0,-2-2 0 0,1 1 0 0,-1-1 0 16,0 0 0-16,0-1 0 0,0 1 0 0,-1-2 0 16,2-1 0-16,-3 1 0 0,3-2 0 0,-2-1-128 15,1-1 128-15,0-1 0 0,-2 1 0 0,3-2 0 16,-3 1-128-16,4 1 128 0,-4-1 0 0,3 1 0 15,-1 2 0-15,0-1 0 0,1 2 0 0,0-2 0 16,0 1 0-16,-1-2 0 0,1 1 0 0,0-2 0 16,-1 0 0-16,1 0 0 0,-1 0 0 0,0-1 0 15,-1 0 0-15,1 0 0 0,-1-1 0 0,1 0 0 16,-2-1 0-16,-1-2 0 0,-1 0 0 0,0-3 0 16,-1-1 0-16,0-5 0 0,-1-2 0 0,1-1 0 15,0 0 0-15,0 4 0 0,2 2 0 0,-1 1 0 0,2 4 0 16,2 1 0-16,-1 1 0 0,1 3 0 0,0 2 0 0,1 1 0 15,0 3 0-15,0 1 0 0,-1 1 0 0,2 0 0 16,-1 3 0-16,0-1 0 0,-1 0 0 0,2 0 0 16,-1 1 0-16,0 0 0 0,0-1 0 0,-1 0 0 15,2 0 0-15,0 1 0 0,-1-1 0 0,1 0 0 16,-1 0 0-16,1 1 0 0,0-1 0 0,0 2 0 16,0-1 0-16,0 1 0 0,1 0 0 0,-1-1 0 15,0 1 0-15,0 0 0 0,0 0 0 0,1 0 0 16,-1 1 0-16,0-1 0 0,0 0 0 0,0 0 0 15,2 0 0-15,0 1 0 0,-1-1 0 0,3 0 0 16,0 0 0-16,2 1 0 0,2-1 0 0,3 1 0 16,1-1 0-16,6 1 0 0,1-2 0 0,5 1 0 15,0 0 0-15,1 1 0 0,3-1 0 0,2 1 0 0,0 0 0 0,2-1 0 16,2 1 0-16,6-1 0 0,1 0 0 0,6 0 0 16,1-1 0-16,-2 1 0 0,-8 0 0 0,2 0 0 15,-3-1 0-15,-3 0 0 0,0 0 0 0,0-1 0 16,1 1 128-16,-2 1-128 0,-1 0 0 0,-6 0 0 15,0 2 0-15,-5 0 0 0,-2 0 0 0,-1 0 0 16,-1 0 0-16,-2 0 0 0,-1 0 0 0,-1 0 0 16,-3-1 0-16,-1-1 0 0,-1 1 0 0,-1-1 0 15,-1 0 0-15,-2-1 0 0,0 1 0 0,-3-1 0 16,0 1 0-16,-1-1 0 0,0 0 0 0,0 1 0 16,0 0 0-16,-1-1 0 0,0 0 0 0,-2-1 0 15,-1 1 0-15,2-3-2672 16,-2-1-496-16</inkml:trace>
  <inkml:trace contextRef="#ctx0" brushRef="#br0" timeOffset="91084.73">6646 16291 1951 0,'-4'5'176'0,"0"-1"-176"0,1-2 0 0,3-1 0 0,2-1 528 0,-2 1 80 16,-2 2 16-16,2 3 0 0,2 0 256 0,1 1 48 16,5 0 16-16,3 0 0 0,1 1-432 0,2-1-96 15,2 0-16-15,1-2 0 0,2 3 112 0,-1-2 0 16,-1 1 16-16,-2 1 0 0,-2-2-208 0,-2 2-64 15,0 0 0-15,-5 2 0 0,2 0-256 0,-4 1 160 16,-1 1-160-16,-2 1 128 0,-1 0-128 0,-1 0 0 16,-2 2 144-16,-1-1-144 0,-1 0 0 0,-3 1 0 15,1-1 0-15,-4 1 128 0,2-1-128 0,-4 1 144 16,1 2-144-16,-2 2 160 0,-2 0 288 0,0 1 48 16,4 0 16-16,1 0 0 0,2-1-336 0,3-2-176 15,1-1 192-15,2-4-192 0,2-5-160 0,3-6-144 0</inkml:trace>
  <inkml:trace contextRef="#ctx0" brushRef="#br0" timeOffset="175597.52">5947 12522 287 0,'2'3'0'0,"1"-1"0"0,-2-1 0 0,1-1 0 16,-1 0 0-16,0 1 176 0,3 1-176 0,1 1 192 15,2 0-64-15,0 0 0 0,0-2 0 0,0-1 0 16,-2 0 112-16,-2 0 16 0,-2 0 0 0,2-1 0 0,-2 1 144 16,-2-1 48-16,1-1 0 0,-1 1 0 0,-1-1 80 0,0 0 32 15,-2-1 0-15,-2 0 0 0,-1 0 128 0,-2 0 16 16,1 1 16-16,-6 0 0 0,-2 2 80 0,-3 1 16 15,-6 4 0-15,-3 1 0 0,-3 6 64 0,0 4 16 16,1 5 0-16,3 5 0 0,5 2-128 0,8 3-32 16,4 4 0-16,3 0 0 0,6 0-256 0,2-1-48 15,8 1-16-15,2 1 0 0,5-1-224 0,6 1-64 16,8 0 0-16,4 1 0 0,5 0-128 0,-2-3 0 16,-1-4 0-16,-5-7-176 15,0-5-336-15,-2-6-80 0,0-6-16 0,-1-5 0 0,-28-1 160 0,62-13 48 16,-62 13 0-16,67-41 0 0,-67 41 400 0,61-67 0 15,-38 27 0-15,-6-1 176 47,-3-2 48-47,-4 1 16 0,-4 0 0 0,-4-5 0 0,-4-3 64 16,-5-2 16-16,-2 0 0 0,-5 7 0 0,-2 6-144 0,-5 7-32 0,-3 6 0 0,-4 2 0 0,-8 2 304 0,1 2 48 0,1 2 16 0,5 3 0 16,3 4 192-16,4 3 64 0,3 5 0 0,3 5 0 0,0 4-192 0,0 2-48 0,4 4 0 0,-1 0 0 15,1 1-272-15,0 0-48 0,2 0-16 0,1-1 0 16,1-1-192-16,2-2-128 0,0 1 128 15,3-4-11184-15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4-15T04:44:02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7473 10719 1951 0,'4'1'176'0,"1"1"-176"16,-2-1 0-16,-2-1 0 0,3 0 304 0,1 1 16 0,3 1 16 0,5 1 0 16,6 1 192-16,4-1 48 0,-23-3 0 0,49 8 0 15,-49-8-48-15,53 7 0 0,-53-7 0 0,52 6 0 16,-52-6-128-16,44 5-16 0,-25-3-16 0,-4-1 0 16,-2 0-240-16,-3-2-128 0,-1 1 128 0,0-2-3952 15</inkml:trace>
  <inkml:trace contextRef="#ctx0" brushRef="#br0" timeOffset="1266.58">7498 14022 1487 0,'0'1'128'0,"0"-1"-128"0,2 0 0 0,-2-1 0 16,3 1 256-16,-1-1 0 0,3 1 16 0,2-1 0 15,3-1 304-15,4 0 48 0,3 0 16 0,2-1 0 16,1 1-160-16,3 1-32 0,2-1 0 0,2-1 0 16,0 1-304-16,0 1-144 0,-2 0 128 0,-2 1-128 15,-1 0 0-15,-1-1 0 0,-2 3 0 0,-1 0-2944 16</inkml:trace>
  <inkml:trace contextRef="#ctx0" brushRef="#br0" timeOffset="10369.69">12333 14515 5871 0,'-1'7'512'0,"0"1"-512"16,1 0 0-16,0-2 0 0,0 2 864 0,0 7 64 15,-1 13 16-15,1 18 0 0,0 15 320 0,2 9 64 0,2 4 16 0,1-1 0 16,3 1-448-16,1-4-96 0,2-2-16 0,0 2 0 16,1 1-272-16,0 0-48 0,-3-3-16 15,1-8 0-15,3-6-304 0,1-8-144 0,-2-5 128 0,-3-8-128 16,-1-5 0-16,-4-8 0 0,-3-7-144 0,-4-9 144 31,-2-9-1008-31,-4-8-80 0,-3-8-32 0,-3-10-5952 0</inkml:trace>
  <inkml:trace contextRef="#ctx0" brushRef="#br0" timeOffset="10602.38">12264 14514 287 0,'-1'0'0'0,"-1"1"0"15,2 0 0-15,-1 1 0 0,1 0 512 0,-1 3 96 16,-2 3 16-16,-3 8 0 0,-1 8 592 0,0 7 128 15,0 1 32-15,-1 2 0 0,1 1-144 0,0 3-16 16,-3 2-16-16,3 3 0 0,-4 3-400 0,0 0-80 16,-1 1-16-16,-1-9 0 0,1-11-512 0,0-10-192 15,2-7 0-15,0-9 144 0,3-2-368 0,-1-7-80 16,2-2-16-16,-2-6-5808 16</inkml:trace>
  <inkml:trace contextRef="#ctx0" brushRef="#br0" timeOffset="10753.55">12085 14696 1375 0,'0'0'0'0,"0"0"0"0,36-47 0 0,-32 43 128 0,-3 3-128 0,4-2 0 16,6-3 0-16,8-4 0 0,5 1 896 0,5 4 176 0,0 8 16 0,-1 6 16 16,-2 6 496-16,-2 5 112 0,-2 4 16 0,1 2 0 15,1 5-320-15,4 4-48 0,-1 3-16 0,4 2 0 16,0 3-624-16,0-3-128 0,-3 0-16 0,-6-7-16 16,-4-9-352-16,-5-6-64 0,-4-6-16 0,-6-6 0 15,-1-4-128-15,-3-5-192 0</inkml:trace>
  <inkml:trace contextRef="#ctx0" brushRef="#br0" timeOffset="45169.94">16021 7074 1039 0,'-1'0'0'0,"1"0"0"0,0 0 0 0,0 0 0 15,-1 0 0-15,1 0 192 0,-1 0-32 0,0 0-16 16,0 0-16-16,-1-1-128 0,2 1 192 0,0 0-16 16,-1 0-176-16,1 0 192 0,0 0-192 0,0 0 192 15,1 0-192-15,-1 1 0 0,4 1 144 0,-1 0-144 16,2 0 160-16,2 0-160 0,0 0 128 0,5 0-128 16,1 0 176-16,-13-2-48 0,0 0-128 0,63 4 240 15,-63-4-64-15,71 2-16 0,-27-3 0 0,-2-1 32 16,-42 2-48-16,82-6-16 0,-82 6 0 0,81-8 0 0,-36 4-128 15,5 2 0-15,6 2 0 0,-2 2 0 0,-6 0 0 0,-3 0 0 16,-3-1 0-16,6-1 0 0,7-1 128 0,3 1-128 16,4 1 160-16,-3 0-32 0,-4 1 16 0,2 0 0 15,3-1 0-15,5-1 0 0,3 1 64 0,-4 0 16 16,-11 1 0-16,1-2 32 0,-1-1-256 0,0 0 128 16,4 0-128-16,-9 0 0 0,-8 1 0 0,-40 0 0 15,62 1 0-15,-62-1 0 0,0 0 0 0,55 2 0 16,-43 0 0-16,-2-1 0 0,-2 0 0 0,-3 0 0 15,0 1 0-15,-4-2 0 0,0 0-176 0,-2 0 16 16,0-1 0-16,-1-1-2320 0</inkml:trace>
  <inkml:trace contextRef="#ctx0" brushRef="#br0" timeOffset="46701.35">8156 6965 287 0,'3'0'0'0,"-1"0"0"0,0 0 0 0,0 0 0 15,0 0 0-15,-1 0 144 0,4 0-144 0,2 0 160 16,5 0-160-16,4 0 192 0,2 1-192 0,-1 0 192 15,1 1-32-15,3 0 0 0,-1 1 0 0,2-1 0 16,1 1 96-16,3-1 0 0,-26-2 16 0,60 0 0 16,-60 0 32-16,57 0 0 0,-30 1 0 0,0-1 0 15,-2 0-304-15,3 0 0 0,1-1 128 0,-29 1-128 16,64-5 0-16,-26 2 0 0,8-1 0 0,0 1 0 16,-2 2 0-16,-4 0 0 0,-2 2 0 0,-1 0 0 15,-1 0 0-15,4 1 0 0,4 0 0 0,5-1 0 16,3 1 0-16,-4-1 0 0,-3 0 0 0,0 0 0 15,-4 0 0-15,2-1 0 0,6-1 0 0,2 1 0 0,0 1 0 16,-2 0 0-16,-4 2 0 0,-3 1 0 0,-5 0 0 0,2-1 0 16,2 3 0-16,6 0 0 0,3 1 128 0,-3 0-128 15,-4 2 0-15,-2 0 0 0,-3-1 0 16,-2-1 0-16,2-2 0 0,4-3 0 0,2-1 0 0,1-3 0 16,0 1 0-16,-4-2 0 0,-5-1 192 0,-36 4-64 15,65-9 0-15,-65 9-128 0,63-9 272 0,-63 9-48 16,68-9-16-16,-68 9 0 0,72-7 32 0,-72 7 0 15,63-4 0-15,-63 4 0 0,56 0-48 0,-32 0 0 16,2 1 0-16,-1-1 0 0,0 0-64 0,1-1 0 16,-26 1-128-16,52-3 192 0,-52 3-192 0,52-2 0 15,-52 2 0-15,46-7 0 0,-46 7 0 0</inkml:trace>
  <inkml:trace contextRef="#ctx0" brushRef="#br0" timeOffset="49559.13">22620 7160 1727 0,'0'0'144'0,"0"0"-144"16,0 0 0-16,0 0 0 0,0 0 256 0,2 0 0 15,0 0 16-15,-2 0 0 0,0 0-32 0,0 0-16 16,0 0 0-16,54-5 0 0,-54 5 48 0,45-3 16 15,-45 3 0-15,64-3 0 0,-22 1 112 0,2 1 32 16,4-1 0-16,-4 0 0 0,-1 1 80 0,-1-1 0 0,-42 2 16 16,83-2 0-16,-38 2-112 0,3 0-32 0,7 0 0 0,-6 0 0 15,-2 0-112-15,-5 1-16 0,2-1-16 0,-2 1 0 16,2 0-240-16,0-1 0 0,1 0 0 0,-2-1 0 16,-43 1 0-16,69-3 0 0,-69 3 0 0,60-6 0 15,-60 6 0-15,59-6 0 0,-59 6 0 0,69-5 0 16,-28 3-144-16,0 1 144 0,-3-1 0 0,-38 2-144 15,68-5-32-15,-68 5 0 0,56-4 0 0,-56 4 0 32,40-4-544-32,-40 4-112 0,0 0-32 0,0 0-2400 0</inkml:trace>
  <inkml:trace contextRef="#ctx0" brushRef="#br0" timeOffset="53500.78">5040 12154 1487 0,'-2'3'128'0,"1"-1"-128"0,0-1 0 0,1-1 0 0,0 0 480 0,0 0 64 0,0 2 16 0,-1 0 0 16,1 1 128-16,1 0 16 0,1-1 16 0,2 0 0 15,1-2-336-15,2 0-80 0,3 0-16 0,-10 0 0 16,0 0-144-16,0 0-16 0,60-11-128 0,-60 11 192 0,0 0 16 16,58-17 0-16,-58 17 0 0,0 0 0 0,65-16-80 0,-65 16 0 15,50-10-128-15,-50 10 192 0,59-11-192 16,-59 11 0-16,77-9 128 0,-77 9-128 0,77-7 0 0,-77 7 128 16,61-2-128-16,-61 2 0 0,44 5 0 15,-26 0 128-15,-1 1-128 0,-3 3 0 0,-1 1 0 0,-1 2 0 16,-3 1 0-16,2 2 0 0,0 1 0 0,0 3 128 15,0 1-128-15,1 2 0 0,-1 1 128 0,3 2 0 16,-2 3-128-16,1 1 192 0,-2-1-192 0,1 0 0 16,-1 1 0-16,-1 0 0 0,-1 1 0 0,0 2 0 15,-3 4 0-15,2 7 0 0,-2 6 0 0,-3 2 0 16,-1 7 0-16,0-3 0 0,0-4 0 0,0-1 0 16,-1 0 0-16,0 2 0 0,-1 3 0 0,0-6 0 15,3-3 0-15,-2-8 0 0,3-5 128 0,-1-2-128 16,0-2 0-16,1 1 144 0,-3 1-144 0,1 3 0 0,-1 1 0 15,-1-1 128-15,-1 0-128 0,1-6 0 0,0-2 0 16,1-8 0-16,0-3 0 0,-1-3 0 0,4-3 0 0,0-3 0 16,0-1 128-16,1-2 0 0,0-1 0 0,3-1 0 15,0 0-128-15,-1 0 0 0,5 2 144 0,-2-2-144 16,4 0 0-16,3 0 0 0,2 1 0 0,3 1 0 16,8 1 0-16,4 0 0 0,4 0 0 0,3-2 0 15,-1 0 0-15,0 0 128 0,-3-2-128 0,1 0 0 16,0 0 128-16,2 0-128 0,3-1 160 0,3-1-160 15,4 0 160-15,-2 0-160 0,-8 0 160 0,-40 2-160 16,64-6 432-16,-64 6-16 0,45-5 0 0,-29 2 0 16,-3 0-416-16,-6 1 0 0,0 1 128 0,-4 0-128 15,-3 1 0-15,0 1 0 0,-1 0 0 0,-3-1 0 16,1 2-496-16,-3-1 32 0,1 0 0 0,0 0 0 16,-1 0-512-16,3-1-112 0,-1-1 0 0,0 0-16 15,3-1 144-15,0 0 16 0</inkml:trace>
  <inkml:trace contextRef="#ctx0" brushRef="#br0" timeOffset="53784.21">6707 13466 975 0,'-1'-1'0'0,"-1"0"0"0,0 1 0 0,2 0 0 0,0 0 0 0,0 0 0 0,-3 0 0 0,0 0 0 0,0 0 560 0,-2 2 16 0,4 1 16 0,1 1 0 16,0 0 400-16,1 1 80 0,2 0 16 15,1 1 0-15,3 0-496 0,2 2-80 16,2-1-32-16,0 0 0 0,3-1-336 0,0 2-144 0,1-2 128 0,-1 0-128 16,1 0 0-16,-3-1 0 0,-1 1 0 0,-1 1 0 15,-1-1 0-15,-3 4 0 0,-1 0 0 0,-1 1 0 16,-2 2 0-16,-2 0 0 0,-1 2 0 0,-3 2 0 16,-1 1 0-16,0 1 0 0,-2 1 0 0,-1 0 0 15,-3 1 0-15,1-2 0 0,-3 1 0 0,2-3 0 16,-1-3 0-16,-1-3 0 0,1-2 0 0,1-4 0 15,0-2 0-15,1-3-192 0</inkml:trace>
  <inkml:trace contextRef="#ctx0" brushRef="#br0" timeOffset="61464.54">6084 9838 1263 0,'1'7'0'0,"0"-1"0"16,0 1 0-16,-1-1 0 0,3 0 320 0,-2 4-32 15,2 11-16-15,1 15 0 0,2 14 240 0,1 19 32 16,0 7 16-16,2 5 0 0,-2 4-128 0,3 10-32 16,0 11 0-16,-1 4 0 0,5 2-48 0,1 11-16 15,2 10 0-15,-3 8 0 0,1 5-112 0,-2-7-32 0,1-5 0 0,0-2 0 16,0-2-192-16,0 2 0 0,2 8 0 0,0-2 0 16,4 0 0-16,-1-9 0 0,-1-9-128 0,-1-2 128 15,-2-1 0-15,3 1 0 0,0 1 0 0,1-10 0 16,-1-9 0-16,-1 3 0 0,3 7 0 0,0-12 0 15,0-12 0-15,-1 7 0 0,-1 6 0 0,-3-10 0 16,2-10 0-16,-3 6 0 0,0 5-128 0,-4-12 128 16,-1-12 0-16,-2-8 0 0,-1-8 0 0,-4-14 0 15,-4-9 0-15,-3-14 0 0,0-12 0 0,-5-14-3312 16</inkml:trace>
  <inkml:trace contextRef="#ctx0" brushRef="#br0" timeOffset="61964.43">6456 9815 1951 0,'-1'7'176'0,"0"1"-176"0,1 1 0 0,-3 0 0 0,3 1 224 0,0-1 16 0,-1 6 0 0,-2 16 0 16,-2 15 320-16,-2 28 64 0,0 14 16 0,-3 3 0 15,1 6-240-15,-1 10-32 0,-2 12-16 0,4 6 0 16,-1 5-128-16,0 0-32 0,2 1 0 0,0 2 0 16,1 0-64-16,3 3 0 0,0 2-128 0,3-6 192 15,3-7-192-15,0 2 0 0,0 2 0 0,0 0 0 16,0-1 0-16,-2-14 0 0,-3-12 0 0,-2 0 0 16,-2 2 0-16,-1-11 0 0,-2-8 0 0,-1-1 0 15,0 5 0-15,-4-10 192 0,3-10-48 0,-2 3-16 16,-1 7-128-16,1-3 0 0,-2-6 0 0,1-3 128 15,0-3-128-15,1 6 0 0,3 6 0 0,3-7 0 16,4-10 0-16,4 0 0 0,3 3 0 0,2 0 0 0,0 3 0 16,1-12 0-16,1-9 0 0,-1-11 0 0,0-8 0 0,-2-7 0 15,0-7 0-15,-2-10-2368 16,-1-6-448-16</inkml:trace>
  <inkml:trace contextRef="#ctx0" brushRef="#br0" timeOffset="66458.06">7760 13401 111 0,'0'0'0'0,"-1"0"0"0,0 0 0 0,-1 0 0 15,2 0 0-15,0 0 0 0,-1-1 0 0,0 1 0 16,0 0 0-16,-2-1 0 0,-1 2 0 0,0-1 0 15,1 1 160-15,-2 1-160 0,0 0 128 0,1 0-128 16,-1 0 176-16,3 1-48 0,-1 0-128 0,0 1 192 16,0-3 0-16,-1 1-16 0,2 0 0 0,-2-2 0 15,1 0 16-15,0 0 16 0,3 0 0 0,-1-1 0 16,2 1 32-16,-1 0 0 0,0-1 0 0,2 1 0 0,2-1-48 0,2 0-16 16,2-1 0-16,1 1 0 0,1 0 16 0,1 0 0 15,2 1 0-15,2 0 0 0,0 1 48 16,-1 1 16-16,2-1 0 0,0 0 0 0,1-1-48 0,1 0 0 15,-1-1 0-15,1-1 0 0,-2-1-32 0,2 1-16 16,-1-2 0-16,0 0 0 0,1 1-16 0,-3 1 0 16,0 1 0-16,-3 0 0 0,-3 2-144 0,-2 0 0 15,-4 1 0-15,-2 0 0 0,-1 2 0 0,-3 0 0 16,2 0 0-16,-5 2 0 0,-1 1 0 0,-1-2 0 16,-3 1 0-16,-2-1 128 0,0-2-128 0,-2 0 0 15,0-1 0-15,-1-1 0 0,-1-1 0 0,0 0 0 16,1 0 0-16,-1 0 0 0,-1-1 0 0,-1 1 0 15,2-1 0-15,-1 1 0 0,2-1 0 0,1 1 0 16,1 0 0-16,2 0 0 0,3 0 0 0,4 0 0 16,1 0 0-16,3 0 0 0,1 0 0 0,1 0 0 0,-1 0 144 15,1 0-144-15,-1 0 288 0,5 0-16 0,1-1 0 0,0 1 0 16,4 1-272-16,-1-1 128 0,3 1-128 16,1 0 0-16,2 0 208 0,0 0-64 0,1 0-16 0,2 0 0 15,0 1 112-15,2-1 16 0,1-1 0 0,1-1 0 16,2 0 0-16,1-1 0 0,4-1 0 0,-3 0 0 15,0 1-80-15,-4 1-16 0,-4 1 0 0,-6 0 0 16,-1 2-160-16,-7 0 0 0,1 2 0 0,-1-1 0 16,-3 1 0-16,1-1 0 0,-1 0 0 0,-1-1 0 15,0-2 0-15,-1-5 0 0</inkml:trace>
  <inkml:trace contextRef="#ctx0" brushRef="#br0" timeOffset="67124.66">7758 11785 863 0,'-2'2'0'16,"2"-1"0"-16,0-1 0 0,0-1 0 15,0 1 256-15,0 0-32 0,0 0 0 0,2 1 0 16,0 2 112-16,3-1 32 0,2 2 0 0,2-2 0 0,1 1 16 0,4 0 0 15,-1 1 0-15,5-1 0 0,0-1 64 0,-1 0 32 16,3-1 0-16,0 0 0 0,-1-2-144 0,-2 1-16 16,-1 0-16-16,-4-1 0 0,-3 1-176 0,0 0-128 15,-4 0 192-15,-3 1-192 0,-2-1 0 0,0 0 0 16,-2 0 0-16,-2 1 0 0,-2-1 0 0,-2 0 0 16,-5-1 128-16,-1 0-128 0,0-3 0 0,-1 0 0 15,-1-1 0-15,1 1 0 0,-1-1 0 0,1 2-176 16,0-1 176-16,0 1-160 0,1 2 160 0,2 0-160 15,0 0 160-15,2-1-160 0,1 1 160 0,2 0 0 16,1 1 0-16,4 0 0 0,1 0 0 0,1 0 0 16,1 0 0-16,2-1 0 0,2 1 0 0,2 0 0 15,4 1 0-15,2 0 0 0,3 0 0 0,4 1 0 16,0 0 0-16,5 1 0 0,1-1 0 0,3-1 256 16,3 0-64-16,2-4-16 0,1-1 32 0,-35 4 16 0,65-21 0 0,-65 21 0 15,55-45-224-15</inkml:trace>
  <inkml:trace contextRef="#ctx0" brushRef="#br0" timeOffset="67779.32">7634 10114 623 0,'0'0'0'0,"2"0"0"0,0 0 0 0,-1 0 0 15,3-1 192-15,0 1-32 0,6 0 0 0,6 0 0 16,4 1 112-16,4-1 32 0,-1 2 0 0,0 0 0 15,1 0 128-15,-1-1 16 0,1 0 16 0,0-2 0 16,-24 1 32-16,48-6 0 0,-48 6 0 0,51-11 0 16,-51 11-224-16,51-15-32 0,-51 15-16 0,0 0 0 15,57-16-224-15,-46 14 0 0,-6 2 0 0,-4 0 0 16,-1 0 0-16,-2 1 0 0,-5 0 0 0,-2 1 0 16,-4 2 0-16,-1 0 0 0,-5 0 128 0,0-1-128 15,-2 1 0-15,-1 0 0 0,1-1 0 0,-1-1 0 0,3 1 0 16,0-3 0-16,0 0 0 0,0 0 0 15,2 0 0-15,-2-1 0 0,2 1 0 0,1 0 0 0,2 1 0 0,1-1 0 16,1 3 0-16,5-1 0 0,2 1 0 0,3-2 0 16,2 0 0-16,2 0 0 0,1 0 0 0,3 0 0 15,3 1 0-15,2-1 0 0,2-1 0 0,2 0 0 16,2-1 128-16,2-1-128 0,0 0 464 0,3-1 48 16,1 0 16-16,-23 3 0 0,50-6 0 0,-50 6 0 15,56-6 0-15,-26 4 0 0,-30 2-160 0,60-4-48 16,-35 3 0-16,-5-1 0 0,-3 0-320 0,-3-3 0 15,-2-1 0-15,-2-1 0 0,-1-3 0 0</inkml:trace>
  <inkml:trace contextRef="#ctx0" brushRef="#br0" timeOffset="69413.99">9181 10689 399 0,'-9'6'0'0,"4"-3"0"0,0 0 0 0,-3 1 0 0,3-1 0 0,1-1 0 0,-1 1 0 0,-6 2 0 15,-4 0 0-15,-3 4 128 0,-4-2-128 0,1-1 128 16,3-4-128-16,1-2 0 0,1-2 0 0,1-4 0 0,1-2 0 0,-2-2 0 16,2-2 0-16,2-1 0 0,-2-2 0 15,3-1 0-15,1-2 0 0,0-2 0 0,2-2 192 0,1-7-64 16,2-3 0-16,0-4 0 0,4-4 144 16,0 2 32-16,3 4 0 0,1 5 0 0,3 6 16 0,0 5 16 15,4 6 0-15,-1 2 0 0,1 3-80 0,2 1 0 16,-1 3-16-16,2 0 0 0,1 1-48 0,2 2-16 15,3 1 0-15,1 1 0 0,3 2 96 0,4 1 32 16,3-1 0-16,5 0 0 0,5 2-144 0,0 0-32 16,-3 1 0-16,-4 3 0 0,-3 0-128 0,-7 1 0 15,-2 1 0-15,-5 3 0 0,-4 2 0 0,-3 2 0 16,-5 3 0-16,-3 1 0 0,-3 5-192 0,-1-1 48 16,-4 0 0-16,-1-3 0 0,-1-1 144 0,-5-3-128 15,0 1 128-15,-2-3-128 0,-1-2 128 0,0-4 0 0,-1-1 0 0,0-4 0 16,1-2 0-16,1-4-192 0,2-3 192 0,1-2-2496 15</inkml:trace>
  <inkml:trace contextRef="#ctx0" brushRef="#br0" timeOffset="79560.28">12674 7853 623 0,'-1'4'0'0,"-1"-1"0"16,2-2 0-16,0-1 0 0,0 0 320 0,-2 1 0 16,2 1 0-16,-3 2 0 0,1 1 320 0,1-2 64 15,-2 0 0-15,3-2 16 0,3-3-112 0,-2 0-32 16,2-2 0-16,1 0 0 0,1 0-64 0,-2 0 0 16,-1 1-16-16,0 1 0 0,0 0 80 0,-1 2 0 15,1-1 16-15,-1 1 0 0,1 1-32 0,-2-1-16 16,3 1 0-16,-1 0 0 0,1 1 224 0,2 0 32 15,0 0 16-15,-1 0 0 0,3-1-288 0,0-1-48 16,2 0-16-16,0-1 0 0,4 0-320 0,-13 1-144 16,0 0 128-16,0 0-128 0,59-15 0 0,-59 15 0 15,44-11 128-15,-44 11-128 0,44-12 0 0,-44 12 128 0,0 0-128 0,55-14 128 16,-55 14 80-16,0 0 16 0,0 0 0 16,54-9 0-16,-44 8-224 0,0 1 128 0,-1 1-128 15,0 0 0-15,1 2 128 0,-2-2-128 0,-1 2 0 0,2-1 144 16,0 0-144-16,-1 0 0 0,2 0 144 0,1 0-144 15,2 0 0-15,-13-2 0 0,0 0 0 0,43 3 128 16,-43-3-128-16,0 0 0 0,54 1 0 0,-54-1 128 16,0 0-128-16,51-1 128 0,-51 1-128 0,0 0 128 15,40 0-128-15,-40 0 0 0,0 0 0 0,0 0 0 16,42 5 0-16,-33-3 0 0,0 0 0 0,0 0 0 16,1 0 0-16,-2-1 0 0,2 0 0 0,0 0 128 15,0-1-128-15,2-1 0 0,-12 1 0 0,0 0 0 16,0 0 0-16,54-6 0 0,-54 6 0 0,0 0 0 0,48-7 0 15,-48 7 0-15,0 0 0 0,55-4 0 0,-55 4 0 0,0 0 0 16,53-2 0-16,-53 2 128 16,0 0-128-16,47-1 0 0,-47 1 0 0,0 0 0 0,40-1 0 0,-29 1 0 15,3 0 0-15,-1 0 0 0,-1 0 0 0,0 1 0 16,0-1 0-16,0 0 0 0,1 0 0 0,0 0 0 16,-13 0 0-16,0 0 0 0,43 1 0 0,-43-1 0 15,0 0 0-15,62-1 0 0,-62 1 0 0,46-2 0 16,-46 2 0-16,47-2 0 0,-47 2 0 0,43-2 0 15,-43 2 0-15,41-1 0 0,-41 1 0 0,42-2 0 16,-42 2 0-16,41-1 0 0,-41 1 0 0,49 0 0 16,-49 0 0-16,53 1 0 0,-53-1 0 0,54 4 0 15,-54-4 0-15,52 5 0 0,-52-5 0 0,44 6 0 16,-44-6 0-16,41 5 0 0,-41-5 0 0,39 3 0 0,-39-3 0 0,40 3 0 16,-40-3 0-16,46 3 0 0,-46-3 0 0,49 2 0 15,-49-2 0-15,52 3 0 0,-52-3 0 0,46 4 0 16,-46-4 0-16,40 6 0 0,-40-6 0 0,34 6 0 15,-18-2 0-15,-1-2 0 0,0 1 0 0,0-1 0 16,-2 1 0-16,1-1 0 0,2-1 0 0,0 0 0 16,0 0 0-16,-16-1 0 0,39 1 0 0,-39-1 0 15,42-1 0-15,-42 1 0 0,46-2 0 0,-46 2 0 16,0 0 0-16,56-3 0 0,-56 3 0 0,0 0 0 16,45-2 0-16,-31 1 0 0,2 2 0 0,-2-2 0 15,1 1 0-15,0-1 0 0,2 0 0 0,-2 0 0 16,-15 1 0-16,0 0 0 0,57-2 0 0,-57 2 0 0,45 0 0 0,-45 0 0 15,48 1 0-15,-48-1 0 0,45 0 0 0,-45 0 0 16,38 0 0-16,-38 0 0 0,35 0 0 16,-19 0 0-16,-16 0 0 0,0 0 0 0,52-2 0 0,-52 2 0 15,0 0 0-15,51-3 0 16,-51 3 0-16,40-4 0 0,-40 4 0 0,46-7 0 0,-46 7 0 0,47-5 0 16,-47 5 0-16,42-3 0 0,-42 3 0 0,0 0 0 15,48 0 0-15,-36 1 0 0,1 1 0 0,-2-1 0 16,-1 0 0-16,-1 0 0 0,0 0 0 0,0-1 0 15,0 2 0-15,-2 0 0 0,1-2 0 0,0 1 0 16,-1-1 0-16,1-1 0 0,1 0 0 0,-1-1 0 16,1 0 0-16,-1 0 0 0,2 0 0 0,-2 0 0 15,1 0 0-15,-1 0 0 0,1 1 0 0,-2 0 0 16,2 0 0-16,-1 1 0 0,0 0 0 0,-2 0 0 16,1 1 0-16,-1 1 0 0,0-1 0 0,-1 0 0 0,0 0 0 0,0 0 0 15,-1 0 0-15,1-1 0 0,-2 1 0 0,1-1 0 16,0-1 0-16,-1 1 0 0,-1 0 0 0,1 0 0 15,-2-1 0-15,2 1 0 0,-2-1 0 0,2 1 0 16,-1 0 0-16,0 0 0 0,0 0 0 0,1 0 0 16,-2 0 0-16,0 0 0 0,1 0 0 0,0 0 0 15,-1 0 0-15,2 0 0 0,-1 0 0 0,0 0 0 16,0 0 0-16,-1 0 0 0,1 0 0 0,0 0 0 16,0-1 0-16,-1 1 0 0,2-1 0 0,-1 1 0 15,0-1 128-15,-1 1-128 0,-1 0 128 0,0 0-128 16,0 0 160-16,0-1-32 0,0 1-128 0,0 0 192 15,0 0-192-15,0 0 176 0,0 0-176 0,0 0 160 0,0 0 0 16,0 0 0-16,0 0 0 0,0 0 0 0,0 0 32 0,0 0 0 16,0-1 0-16,0 1 0 0,0 0-64 0,0 0 0 15,0 0 0-15,0 0 0 0,0 0-128 0,0 0 0 16,0 0 0-16,0 0 0 0,0 0 128 0,0 0-128 16,0 0 0-16,0 0 128 0,0 0-128 0,0 0 0 15,0-1 0-15,0 1 0 0,0 0 0 0,0 0 0 16,0 0 0-16,0 0 0 0,0-1 0 0,0 2 0 15,0-1 0-15,0 0 0 0,0-1 0 0,0 1 0 16,0 0 0-16,0-1 0 0,0-1 0 0,0 0 0 16,0-1 0-16,-1-1 0 0,1 0 0 0,-2 1 0 15,2 1 0-15,0-1 0 0,-1 2-128 0,1-1 128 0,0 2 0 16,-1-1 0-16,1 1 0 0,0 0 0 16,0 0 0-16,0 0 0 0,0 0 0 0,0-1 0 15,0 1 0-15,0 0 0 0,0 1-144 0,0-1 144 0,0 0 0 0,0 0 0 16,0 0 0-16,0 0 0 0,0 0 0 0,0 0 0 15,0 0 0-15,0 1-128 0,0-1 128 0,1 1 0 16,-1-1 0-16,0 0 0 0,0-1 0 0,0 1 0 16,0 0 0-16,0 0 0 0,0 0 0 0,0 0 0 15,0 0 0-15,0 0 0 0,0 0 0 0,0 0 0 16,0 0 0-16,0 0 0 0,0 0 0 0,0 0 0 16,0 0 0-16,0 0 0 0,0 0 0 0,0 0 0 15,0 0 0-15,0 0 0 0,0 0 0 0,0 0 0 16,0 0 0-16,0 0 0 0,0 0 0 0,0 0 0 15,0 0 0-15,0 0 0 0,0 0 0 0,0 1 0 0,0-1 0 16,0 0 0-16,0 0 0 0,0 0 0 0,0 0 0 0,0 0 0 16,0 0 0-16,0 1 0 0,0-1 0 0,0 0 0 15,0 0 0-15,1 1 0 0,-1 0 0 0,0 0 0 16,0 0 0-16,0-1 0 0,0 1 0 0,2-1 0 16,-2 0 0-16,1 1 0 0,-1 0 0 0,1 0 0 15,-1 0 0-15,2 0 0 0,-1-1 0 0,0 1 0 16,0-1 0-16,-1 1 0 0,2-1 0 0,-1 1 0 15,0 0 0-15,0-1 0 0,-1 0 0 0,0 0 0 16,0 1 0-16,0-1 0 0,0 0 0 0,0 0 0 16,0 0 0-16,0 0 0 0,0 0 0 0,0 0 0 15,0 0 0-15,0 0 0 0,0 0 0 0,0 0 0 16,0 0 0-16,2 0 0 0,-1 0 0 0,0 0 0 16,0-1 0-16,-1 1 0 0,1-1 0 0,0 1 0 15,-1 0 0-15,0 0 0 0,0-1 0 0,-1 1 0 0,1 0 0 0,0 0 0 16,0 0 0-16,0 0 0 0,0 0 0 0,0 1 0 15,0-1 0-15,0 0 0 0,0 0 0 0,0 0 144 16,0 0-144-16,0 0 0 0,0 0 0 0,0 0 0 16,-1 0 0-16,1 0 0 0,0 0 0 0,1 0 0 15,-1 0 0-15,0 0 0 0,0-1 0 0,0 1 0 16,0 0 0-16,0 0 0 0,0 0 0 0,0 0 0 16,0 0 0-16,0 0 0 0,0 0 0 0,0 0 0 15,0 0 0-15,0 0 0 0,0 0 0 0,0 0 0 16,0 0 0-16,0 0 0 0,0 0 0 0,0 0 0 15,0 1 0-15,0-1 0 0,-1-1 0 0,1 0 0 0,0-1-368 16,0-1 48-16,2 0 16 0,0-4-9152 16</inkml:trace>
  <inkml:trace contextRef="#ctx0" brushRef="#br0" timeOffset="80998.03">17649 7880 287 0,'0'-2'0'0,"-1"-1"0"0,-2 1 0 0,3 1 0 0,0 0 224 0,0 0 32 0,0 0 0 0,0-1 0 0,0-1 256 0,2 0 48 16,-1-1 16-16,2 0 0 0,2-1 64 0,3 4 32 15,-8 1 0-15,0 0 0 0,0 0-16 0,46-7 0 16,-46 7 0-16,0 0 0 0,51 6-16 0,-51-6-16 15,35 12 0-15,-18-4 0 0,-2 3 0 0,0-1 0 16,0 1 0-16,-4 1 0 0,-2-1-432 0,0 1-64 16,-4 1-128-16,-3 0 176 0,-2-1-176 0,-2 0 0 15,-3-1 0-15,-4 1 0 0,2-3 0 0,-3 0 0 16,-1-2 0-16,-1 0 0 0,1-3 0 0,-2-1 0 16,0-1 0-16,0-2 0 0,0 0-144 0,0-1 144 15,-2-1 0-15,3 0 0 0,0 1 0 0,1 0 0 16,3 0 0-16,2 0 0 0,1 1 0 0,2 0 0 0,3 0 0 15,0 0 0-15,4 1 0 0,1 1 0 16,3 1 0-16,1 1 0 0,4-1 0 0,0 1 0 0,-13-4 0 0,29 6 0 16,-29-6 0-16,30 7 0 0,-30-7 0 0,0 0 0 15,48 3 0-15,-48-3 0 0,0 0 0 0,0 0 0 16,51-9 0-16,-42 5 0 0,0 1 0 0,-3-2 0 16,-1-1-256-16,-1-1 64 0,-1-3 16 0,-3 0-5264 15</inkml:trace>
  <inkml:trace contextRef="#ctx0" brushRef="#br0" timeOffset="81297.5">17993 7651 623 0,'-8'12'0'0,"1"-4"0"0,2 1 0 0,3-3 0 15,0-1 0-15,2-1 0 0,0 1 256 0,-2 4-16 16,1 5 0-16,-1 3 0 0,4-1-48 0,1-1-16 15,1-3 0-15,4-3 0 0,0-2-176 0,3-5 160 16,-11-2-160-16,0 0 160 0,0 0 176 0,50-13 48 16,-50 13 0-16,0 0 0 0,0 0 144 0,34-35 48 15,-34 35 0-15,0 0 0 0,12-29 128 0,-11 19 16 16,0 0 16-16,-1 0 0 0,-1 0-128 0,-1-1-32 16,-1 0 0-16,-1 2 0 0,0-1-352 0,-1 3-80 15,-3 1-16-15,3 3 0 0,-4 2 0 0,2 1 0 16,-3 3 0-16,1 1 0 0,-1 1 96 0,0 3 16 15,1 0 0-15,0 0 0 0,1 0-240 0,-1 0 0 0,4-2 0 0,0-3-3680 16,2 1-704 0</inkml:trace>
  <inkml:trace contextRef="#ctx0" brushRef="#br0" timeOffset="82943.53">18490 7755 1727 0,'-1'0'144'0,"1"0"-144"0,1 0 0 0,0 0 0 0,1 0 288 0,0 0 32 0,3 2 0 0,0 0 0 0,3 0 80 0,2 2 32 16,3 1 0-16,-1 2 0 0,0 0 0 0,2 2 0 15,0 0 0-15,-1 3 0 0,1 0-144 0,-3 1-32 16,-1 2 0-16,-2 2 0 0,-1 0-256 0,-3 0 160 15,-3 0-160-15,-2-2 128 0,-2-1-128 0,-2-2 0 0,-3 0 0 16,-2-2 0-16,-2-2 0 0,-2 0 0 0,-1-2 0 16,-1-1 0-16,2 0 0 0,0 0 0 15,0-2 0-15,-1 0 0 0,4 0 0 0,0-2 0 0,2 0 0 0,2 0 0 16,2 0 0-16,2 0 0 0,1 0 0 0,2-1 0 16,0 1 0-16,2 0 0 0,2 1 128 0,2-2-128 15,2 3 128-15,1-1-128 0,2 1 192 0,2 0-64 16,1 0-128-16,-14-3 0 0,0 0 0 0,48 6 0 15,-30-4 0-15,-18-2 128 0,0 0-128 0,51 1 0 16,-51-1 0-16,0 0 0 0,47-7 0 0,-47 7 0 16,0 0 0-16,0 0 0 0,46-28-160 0,-46 28-3232 15</inkml:trace>
  <inkml:trace contextRef="#ctx0" brushRef="#br0" timeOffset="83129.53">18892 7557 1951 0,'2'1'0'0,"0"0"176"0,-2 1-176 0,2 0 0 15,-1 0 0-15,-1 0 0 0,1 1 512 0,0 0 64 16,-1 5 0-16,2 2 16 0,-1 2 96 0,-1 2 16 16,0 1 0-16,0 1 0 0,0-1-496 0,1 0-80 15,1 0-128-15,1 0 176 0</inkml:trace>
  <inkml:trace contextRef="#ctx0" brushRef="#br0" timeOffset="83725.05">19306 7853 2527 0,'-3'-1'0'0,"1"1"224"0,0 0-224 0,2-1 0 0,0 1 0 0,0 0 0 0,0 1 512 0,2 0 48 16,0 0 16-16,1 1 0 0,2 0 112 0,2 1 16 15,1 0 16-15,3 2 0 0,0 0-144 0,1-1-48 16,1 1 0-16,-1 0 0 0,0 1-112 0,0-1-32 15,0 1 0-15,-3 1 0 0,-1 0-384 0,-2 1 0 16,-1 0 128-16,-3 1-128 0,-2 0 0 0,-4 0 0 16,1 0 0-16,-3-1 0 0,-3 1 0 0,0-4 0 15,-2 1 0-15,1-2 0 0,0-1-256 0,0 0 64 16,1-1 0-16,0-1 16 0,1 0-80 0,-1 0 0 16,0 1-16-16,3 0 0 0,0 1 272 0,1 0 0 15,0 0 0-15,4 2 0 0,-2-1 0 0,3 1 0 16,2-2 0-16,-1 1 0 0,2-1 0 0,1 0-128 15,2 0 128-15,1-2 0 0,1 1 0 0,1-1 0 16,3 0 0-16,0-1 0 0,0 1 0 0,2 0 0 16,3 0 0-16,-17-1 0 0,40 2 0 0,-40-2 0 15,44-1 0-15,-44 1 0 0,47-5 0 0,-47 5 0 0,0 0 0 0,55-16 0 16,-55 16-304-16,0 0-48 0</inkml:trace>
  <inkml:trace contextRef="#ctx0" brushRef="#br0" timeOffset="84090.46">19651 7575 1263 0,'0'6'0'0,"0"-3"0"16,0 1 0-16,1-3 0 0,0 0 0 0,1 0 0 0,0 0 320 0,1 2-32 0,3 1-16 0,-1 0 0 0,5 1 64 0,1 0 16 15,-1 0 0-15,2-1 0 0,-2-1 0 0,-3 0 0 16,3 0 0-16,-2 0 0 0,0 0-96 0,-2 0 0 16,-1 0-16-16,-1 1 0 0,-2 0-240 0,1-1 128 15,-2 0-128-15,-1-1 0 0,-1 1 0 0,0-2 128 16,-2 0-128-16,-1-1 0 0,0 1 0 0,0-1 0 0,-2 1 0 0,-2 0 0 16,2 1 0-16,-4 1 0 0,0 1 0 0,0 2 0 15,-2 0-128-15,1 2 128 0,-1 1 0 16,2 2 0-16,0 0 0 0,1-1 0 0,1 1 0 0,3-3 0 15,1 1 0-15,3-3 0 0,1 1 0 0,0-3 0 16,2-1 0-16,1 1 0 0,0-1 0 0,3 0 0 16,0-1 0-16,-1 0 0 0,2-1 0 0,0 0 0 15,0-3 0-15,-1 2 0 0,2-3 0 0,-8 3 0 16,0 0-256-16</inkml:trace>
  <inkml:trace contextRef="#ctx0" brushRef="#br0" timeOffset="-182751.95">13871 14914 4191 0,'3'17'384'0,"-2"-3"-384"15,-1-6 0-15,2-2 0 0,0-1 960 0,0 8 128 0,0 1 32 0,5 23 0 16,2 14 160-16,-2 8 48 0,3-1 0 0,-3 3 0 16,1 3-640-16,-1-5-128 0,0-6-32 0,0-6 0 15,0-4-272-15,1-6-48 0,-3-1-16 0,-1-6 0 16,-2-4-192-16,-2-9 0 0,-2-5-192 0,-3-7 192 31,1-4-1280-31,-5-7-128 0,0-4-48 0,-2-6-3872 0</inkml:trace>
  <inkml:trace contextRef="#ctx0" brushRef="#br0" timeOffset="-182576.42">13835 14858 1023 0,'0'-4'0'0,"-1"2"0"0,1 2 0 0,-1 2 0 16,0 1 0-16,-1 1 0 0,2 2 880 0,-2 5 80 16,-1 8 0-16,-2 9 16 0,-1 4 368 0,-1 4 80 15,-1 3 16-15,1 1 0 0,-1-1-864 0,0-1-160 16,2-2-32-16,-1-5-16 0,3-7-368 0,-1-6 0 15,0-8 0-15,2-7 128 16,1-4-544-16,0-6-96 0</inkml:trace>
  <inkml:trace contextRef="#ctx0" brushRef="#br0" timeOffset="-182446.09">13778 14923 111 0,'0'0'0'0,"0"0"0"16,27-52 0-16,-22 45 0 0,-1 3 320 0,-2 4 64 15,3 0 16-15,4 1 0 0,7 1 528 0,4 5 96 16,5 10 32-16,5 9 0 0,1 9 224 0,2 4 32 15,-1 1 16-15,-2 0 0 0,-2-2-688 0,-4-3-128 0,-3 1-16 0,-2-5-16 16,-2-2-480-16,-3-5 0 0</inkml:trace>
  <inkml:trace contextRef="#ctx0" brushRef="#br0" timeOffset="-181499.21">13792 16311 1951 0,'-7'0'176'0,"2"0"-176"0,3 0 0 0,0-1 0 0,2 1 352 0,0 0 32 0,-1 0 16 0,0 0 0 0,1 0 704 0,1 1 144 15,2 0 32-15,2 2 0 0,2-1-64 0,1 3 0 16,3 1 0-16,1 1 0 0,2 2-304 0,3 1-64 15,1 1-16-15,0 3 0 0,0 1-512 0,3 2-96 0,1 2-32 0,-2 1 0 16,-2 1-192-16,-1-1 0 0,-2-2 0 16,-4-1 0-16,-6-1 0 0,-1-2 0 0,-4 0 0 0,-4-2 0 15,0-1-144-15,-5 0 144 0,-2-1-208 0,-3-2 80 32,-2 0-560-32,-2-1-96 0,0-3-32 0,0 0 0 15,1-1-64-15,2-2-16 0,0 0 0 0,1-1 0 0,3-1 576 0,2 0 96 0,2 0 32 0,1 0 0 16,3 0 192-16,1 0 0 0,2 0 0 0,1 0 0 15,2 0 0-15,2 0 0 0,0 0 0 0,4 1 0 16,-1-2 240-16,4 0 32 0,2 0 16 0,2 0 0 16,2-1 336-16,2-1 64 0,4 2 16 0,-1-2 0 15,0 1-272-15,0-1-48 0,-3-1-16 0,-1 1 0 16,-2 1-368-16,-2 0 0 0,-2 1 0 0,2-1 0 16,-6 2-240-16,1 0-112 0,-1 0-32 0,-3 0-5296 15</inkml:trace>
  <inkml:trace contextRef="#ctx0" brushRef="#br0" timeOffset="-181215.66">14179 16175 1599 0,'-3'7'0'0,"2"-3"144"0,0-1-144 0,0 1 0 15,-1-1 0-15,2-1 0 0,0 0 320 0,0 1 48 16,-1 5 0-16,1 0 0 0,1 1-96 0,2-2-16 15,1-1 0-15,0-3 0 0,2 0-80 0,1-3-32 16,0-1 0-16,1-2 0 0,1-1-144 0,-1 0 0 16,0-1 0-16,0-2 128 0,-2 1-128 0,-1-3 0 0,0 2 144 0,-3-2-144 15,0 1 0-15,-1-2 144 0,-2 1-144 0,0-1 0 16,-1-2 0-16,-2 0 0 0,0 0 0 0,-2-1 0 16,0 0 0-16,-2 1 0 0,0 2 0 15,-2 2 0-15,1 3 0 0,-3 1 0 0,1 5 0 0,-1 2 0 16,1 2 0-16,-1 3 0 0,0 1 0 0,3 1 0 15,-1 1-208-15</inkml:trace>
  <inkml:trace contextRef="#ctx0" brushRef="#br0" timeOffset="-180599.18">15266 15129 287 0,'0'-1'0'0,"-1"0"0"0,0 1 0 0,0-1 0 15,1 1 128-15,0 0 16 0,0 0 0 0,-1-1 0 0,1 1 288 0,-1-1 48 16,1 0 16-16,0 1 0 0,0 2 336 0,0 1 64 16,1 3 0-16,0 3 16 0,0 3 496 0,-1 4 80 15,0 5 32-15,-1 6 0 0,-1 5-368 0,2 5-80 16,-1 4-16-16,0-2 0 0,0-1-480 0,-1-5-112 16,2-3-16-16,0-6 0 0,2-4-448 0,0-6 0 15,-1-2 0-15,-1-7 0 16,1-4-544-16,0-3-48 0,1-1-16 0,-2-5-3936 15,0-2-800-15</inkml:trace>
  <inkml:trace contextRef="#ctx0" brushRef="#br0" timeOffset="-180329.25">15244 15093 863 0,'0'-7'0'0,"0"2"0"0,1 1 0 0,-2 3 0 0,-1 2 0 0,2 0 0 16,-1 1 816-16,-1 2 80 0,-1 2 32 0,-3 7 0 15,1 4 416-15,-3 4 96 0,1 3 16 0,-2 2 0 16,2 2-800-16,-1 2-144 0,1-2-48 0,1-3 0 15,1-2-464-15,2-5 0 0,2-7 0 0,0-5 0 16,1-3-320-16,1-3 0 0,0-3 0 0,-1-3 0 16,3-1-672-1,-1-4-144-15,1-2-16 0,-1-3-16 0,2-2 512 16,-1 1 96-16,1 0 32 0,-1 2 0 0,4 0 368 0,-3 3 160 0,1 1-128 0,0 2 128 16,0 2 0-16,0 1 0 0,0 1 0 0,-1 2 0 15,1 2 432-15,1 1 16 0,-1 2 0 0,1 3 0 16,3 0 288-16,1 2 64 0,2 3 16 0,2 1 0 0,0 2-128 0,2 1-32 15,0 2 0-15,3 0 0 0,0 3-656 16,0 0 0-16,3 0-128 0</inkml:trace>
  <inkml:trace contextRef="#ctx0" brushRef="#br0" timeOffset="-179797.87">15377 16348 1263 0,'-6'-4'0'16,"0"-1"0"-16,3 1 0 0,2 2 0 0,0 1 384 0,-1-2-16 0,-2-4-16 0,-1-2 0 15,-1-2 208-15,2 0 32 0,2 3 16 0,4 1 0 16,1 4 144-16,4 2 16 0,2 2 16 0,6 3 0 16,1 1 272-16,1 2 48 0,4 2 16 0,0 0 0 15,1 2-352-15,-3 2-80 0,-2-1-16 0,0 3 0 16,-4 1-480-16,-2 2-192 0,-2 0 176 0,-2 1-176 15,-1 0 0-15,-2 0 0 0,0-2 0 0,-4-3 0 16,0-2-144-16,-4-3 144 0,-1-1 0 0,-2-1-144 0,-2-2-112 0,-1-2 0 16,-2 1-16-16,-3-2 0 0,-1-3-112 15,0 1 0-15,-1 0-16 0,4-2 0 0,-1 1 272 0,5-1 128 16,3 1-128-16,3 0 128 0,1-1 0 0,2 1 0 16,2-1 0-16,2 0 0 0,5 0 0 0,1 0 0 15,5 0 0-15,1 1 0 0,2 0 208 0,0 0-16 16,4 0-16-16,-3 0 0 0,0-1 192 0,-3 1 32 15,1-1 16-15,-3 0 0 0,-1 0-256 0,-2 1-160 16,-1 1 192-16,-1 0-192 0,-2 0 0 0,0 1 0 16,-2 1 0-16,-3-3-4160 15,-1 1-704-15</inkml:trace>
  <inkml:trace contextRef="#ctx0" brushRef="#br0" timeOffset="-179632.01">15688 16097 2527 0,'2'9'224'0,"0"-1"-224"0,-1-2 0 0,-1-3 0 16,0 1 704-16,0 3 112 0,1 6 16 0,0 8 0 15,-1 6-112-15,0 4-16 0,0 0 0 0,0-4 0 16,0-1-704-16,0-6 0 0,-1-6-240 0,0-7 64 16</inkml:trace>
  <inkml:trace contextRef="#ctx0" brushRef="#br0" timeOffset="-179198.92">16702 15012 3455 0,'-2'1'304'0,"0"0"-304"0,2 0 0 0,-1 0 0 15,1 1 768-15,-1 1 112 0,0 3 16 0,-2 5 0 16,0 4 464-16,0 6 112 0,2 5 0 0,2 5 16 16,-1 5-240-16,3 5-48 0,0 6-16 0,0 3 0 15,-1 2-576-15,2-5-112 0,1-4-32 0,-3-4 0 16,3-3-464-16,-2-5-208 0,2-4 16 0,0-5 0 15,-1-4-1200-15,-1-5-224 0,1-7-48 16,-2-5-4352-16</inkml:trace>
  <inkml:trace contextRef="#ctx0" brushRef="#br0" timeOffset="-179032">16731 15015 1023 0,'1'-9'0'0,"-1"5"0"0,-1 1 0 0,0 2 0 16,1 1 0-16,-1 1 0 0,-1 1 832 0,-3 2 80 15,0 2 16-15,-1 5 0 0,-4 2 416 0,-2 4 96 16,-1 1 16-16,-1 1 0 0,-3 0-960 0,-2 2-192 16,-2 0-48-16,0-1 0 15,2-3-720-15,0-2-160 0,4-4-16 0,2-4-16 16,1-3-432-16,4-4-64 0</inkml:trace>
  <inkml:trace contextRef="#ctx0" brushRef="#br0" timeOffset="-178898.65">16513 15125 1087 0,'0'0'0'0,"0"0"0"0,0 0 0 0,35-42 0 0,-33 41 0 0,1-2 0 0,-3 3 0 0,0 0 0 15,64-35 672-15,-64 35 32 0,64-20 16 0,-37 18 0 16,-1 5 256-16,-3 7 48 0,-5 2 16 0,-2 3 0 16,-5 2-64-16,-1 1-16 0,-2 1 0 0,-1 0 0 15,-1 0-784-15,-2-2-176 0,-2 1 0 0,1-3-4816 16</inkml:trace>
  <inkml:trace contextRef="#ctx0" brushRef="#br0" timeOffset="-178363.57">16574 16228 2815 0,'3'5'128'0,"-1"-2"16"0,1 2-144 0,0-2 0 0,0-1 0 0,0-1 0 15,2 1 320-15,4 0 48 0,4 3 0 0,5 2 0 16,3-1 176-16,1 1 32 0,-3 0 16 0,4-2 0 16,-3 0-32-16,-1 0-16 0,-2-1 0 0,-2 1 0 15,-2 2-208-15,-3-1-32 0,0 4-16 0,-2 0 0 16,0 3-288-16,-4 1 0 0,-1 4 0 0,-1 1 0 16,-2 2 0-16,-4 0 0 0,1 0 0 0,-2-2 0 15,-1-4-176-15,-2-1 176 0,-2-2-192 0,0-1 192 16,-1-2-208-16,-3-3 64 0,4-1 16 0,-1-2 0 15,1 0 128-15,3-1-160 0,0 0 160 0,4-1-160 16,2 1 160-16,0 0 0 0,2-1 0 0,0-1 0 16,2 2 0-16,4 0 144 0,0 0-144 0,3 1 160 15,1 0-32-15,1-1-128 0,2 0 192 0,1-2-64 16,-1 1 128-16,1-2 0 0,-1-1 16 0,0-2 0 16,0-1-112-16,-4 0-32 0,2-1 0 0,-5 0 0 0,1 1-128 0,-4-2-144 15,-1 0 144-15,-1 0-4528 16</inkml:trace>
  <inkml:trace contextRef="#ctx0" brushRef="#br0" timeOffset="-178065.68">16842 16087 3103 0,'2'-1'128'0,"-1"1"48"0,0 1-176 0,-1 0 0 15,2 0 0-15,-1 0 0 0,1 0 704 0,2 2 128 0,1 2 0 0,4 2 16 16,1 1 208-16,2 0 32 0,2 0 16 0,-2 0 0 15,1-2-592-15,-2 1-128 16,-1 0-32-16,0 0 0 0,-3 0-352 0,-1 0 0 0,-3 1 0 16,0-1 0-16,-2-1 0 0,-3-1 0 0,-1 1 0 0,-1 0 0 15,-3-3-368-15,0 1 16 0,0-1 0 0,-3-2 0 32,4 0-304-32,-3 0-64 0,3-1-16 0,0 0 0 15,2-1 224-15,3 1 32 0,2-1 16 0,1 1 0 0,3 1 464 0,1 0-144 0,2 1 144 0,1 0 0 16,2 0 160-16,-1 1 112 0,1 0 32 0,2 0 0 15,1 0 144-15,-2-1 16 0,-1 0 16 0,2-1 0 16,-4 1-480-16,0-4 0 0,0 1 0 0,-2-2-3680 16</inkml:trace>
  <inkml:trace contextRef="#ctx0" brushRef="#br0" timeOffset="-176898.01">13964 16893 3103 0,'9'4'272'0,"1"-2"-272"16,-2 0 0-16,-2-1 0 0,0 0 176 0,4 1-32 15,9 2 0-15,11 0 0 0,9 2 48 0,8 0 0 0,0-2 0 0,4-2 0 16,5 0-192-16,0 0 192 15,1 0-192-15,-5 0 192 0,0 1-192 0,-2 0 0 16,5 0 0-16,9 2 0 0,8 2 128 0,-4-1-128 0,-2 2 0 0,5-2 128 16,5 2 64-16,6-1 16 0,1 2 0 15,3-2 0-15,-1 0 80 0,9-1 16 0,4-2 0 0,-3-2 0 16,-5-1-32-16,3-1 0 0,3 0 0 0,-4-2 0 16,-6-1-96-16,3 2-32 0,1-1 0 0,-10 1 0 15,-7 1-16-15,-2-1 0 0,8 1 0 0,-11 2 0 16,-12 1-128-16,-4 2 0 0,-4 0 0 0,1-2 128 15,2 0-128-15,-1-1 0 0,-2 2-192 0,-7 0 192 16,-6-1-128-16,-2-1 128 0,-2-1 0 0,-2-1 0 16,-3 0 0-16,0 0 0 0,-1-1 0 0,-3 1 0 15,-2-1 0-15,-4 1 0 0,-3-1-176 0,-6 0 176 16,-2 0-368-16,-5-1 16 0,-2 1 0 0,-4-3-1888 16,-1 0-368-16</inkml:trace>
  <inkml:trace contextRef="#ctx0" brushRef="#br0" timeOffset="-175779.88">17852 15194 1263 0,'2'2'0'0,"1"-1"0"16,-1 0 0-16,1-2 0 0,-1 0 272 0,5 1-48 0,2 0-16 0,8 0 0 16,7 0 80-16,8-1 16 0,4 2 0 0,5-1 0 15,3 2 256-15,1 1 48 0,3 1 16 0,3 2 0 16,2 0 240-16,5-1 48 0,6-1 16 16,6 1 0-16,3-1-176 0,2-2-48 0,1-3 0 0,9-2 0 15,8-4-128-15,-4-1-48 0,-8-2 0 0,4-1 0 16,6 0-336-16,-12 0-64 0,-8 2 0 0,-3 0-128 15,-3 0 0-15,-1 0 0 0,-2 5 0 0,-9 0 0 16,-10 1 0-16,0 2 0 0,-5 0 0 0,0 2 0 16,-2 0 0-16,-5 1 0 0,-2 0 0 0,-7 0 0 15,-6-1 0-15,-6 0 0 0,-4 0 0 0,-5-1 0 16,-1 0-832-16,0 0-128 16</inkml:trace>
  <inkml:trace contextRef="#ctx0" brushRef="#br0" timeOffset="-174706.1">18330 15849 287 0,'0'0'0'0,"0"0"0"0,-1 0 0 0,2 0 0 0,-1 0 256 0,0 0 48 0,1 1 0 0,-1 0 0 15,4 1 352-15,-1 1 80 0,2 1 16 0,0 0 0 0,4-1 192 0,-2 1 32 16,3 1 16-16,-1-1 0 0,1-1-192 15,3 2-32-15,0 0-16 0,-3-1 0 0,1 1-400 0,-3 0-80 16,1 1-16-16,-3-1 0 0,-2 0-256 0,-2 0 0 16,-1-1 0-16,-4 2-144 15,0 1-560-15,-3-2-96 0,1 2-32 0,-3-2 0 16,1 1 16-16,-3-2 0 0,2 1 0 0,-2-3 0 0,2-1 464 0,-1-2 96 16,2 0 0-16,-1-2 16 0,2 0 240 0,0-1 0 15,1-1 0-15,1 3 0 0,-1-2 0 0,1 1 0 16,2 0 0-16,-1 0 0 0,3 2 0 0,0 0 0 15,0 1 128-15,2 2-128 0,1 0 128 0,2 0-128 16,0 2 192-16,2 0-192 0,3 0 208 0,-1 2-64 16,4 0-16-16,1-1 0 0,1 1-128 0,0 0 0 15,0 0 144-15,-1 1-144 0,0 0 128 0,-2 1-128 16,-3 0 128-16,-1 1-128 0,-3 0 0 0,-3 0 144 0,0 0-144 0,-2 0 0 16,-2-2 368-16,0-1-48 0,-3-1 0 0,-3 0 0 15,2-1 208-15,-4-1 48 0,-1-2 0 0,-2-2 0 16,-1-1-320-16,0-2-64 0,0-2-16 0,1 0 0 15,3-2-304-15,2 0-64 0,3-1-16 0,2 0-3920 16</inkml:trace>
  <inkml:trace contextRef="#ctx0" brushRef="#br0" timeOffset="-174167.24">19698 15671 2527 0,'0'3'224'0,"-1"1"-224"0,1-1 0 0,-1-1 0 0,1 0 512 0,-1 0 64 0,-1 5 16 0,-1 4 0 16,-2 3-192-16,3-1-32 0,-2 0-16 0,0-1 0 16,2-2-352-16,0 2 128 0,1-2-128 0,1-1 0 15,1 0 304-15,3-1-16 0,0-2 0 0,0 0 0 16,3-1 224-16,1-1 32 0,-1-1 16 0,3 0 0 0,0-1-320 0,1 0-64 15,2-1-16-15,0 0 0 16,2 0-160-16,0 0 0 0,0-1 0 0,1 0 128 16,-2-2-128-16,-1 1 0 0,0-2 0 0,0-2 128 15,-3 1-576-15,-1-2-128 0</inkml:trace>
  <inkml:trace contextRef="#ctx0" brushRef="#br0" timeOffset="-174017.01">19771 15715 3103 0,'-2'19'128'0,"2"-6"48"0,0-1-176 0,0-3 0 16,0-2 0-16,0-1 0 0,2-4 496 0,0 11 64 15,2 10 16-15,0 7 0 0,2 4 272 0,-1-3 64 16,0 0 16-16,-1-5 0 16,0-3-1072-16,-2-2-224 0</inkml:trace>
  <inkml:trace contextRef="#ctx0" brushRef="#br0" timeOffset="-172657.04">21303 15249 3103 0,'-2'7'272'0,"0"0"-272"0,1-3 0 0,1-2 0 15,0-4 304-15,-1 5 0 0,-1 6 0 0,-1 3 0 16,-1 4-176-16,-1 0-128 0,2-1 144 0,1-2-144 16,0 0 0-16,1-2 0 0,0 0 0 0,2-1-160 15,0-2 160-15,3 0-128 0,-1 0 128 0,1-1-128 16,2-2 128-16,-1-1 0 0,2 0 0 0,0 0 0 16,0-2 0-16,0 1 0 0,1 0 0 0,1 0 128 15,0-1 0-15,0 2 16 0,0 0 0 0,0 1 0 16,0 1 96-16,-1-1 16 0,-2-1 0 0,1 2 0 15,0-1 112-15,-1 2 16 0,-3 0 16 0,0 1 0 16,-1 0 0-16,-4-1 0 0,0 2 0 0,-2-2 0 16,-3 1-144-16,-2-1-16 0,-2 0-16 0,-2-2 0 0,-1-1-224 15,-2-2 0-15,2-2-144 0,0-1-3920 16</inkml:trace>
  <inkml:trace contextRef="#ctx0" brushRef="#br0" timeOffset="-172520.09">21262 15321 5871 0,'11'12'256'0,"-4"-3"64"0,0-4-320 0,0-2 0 15,-2-1 0-15,5 0 0 0,2-1 368 0,14 1 16 16,13 0 0-16,13-4 0 16,7-6-864-16,-2-4-160 0</inkml:trace>
  <inkml:trace contextRef="#ctx0" brushRef="#br0" timeOffset="-171862.27">22775 15326 1487 0,'0'0'128'0,"-2"1"-128"0,0 1 0 0,1 0 0 16,-1-1 320-16,2 0 48 0,0 0 0 0,-2 4 0 15,-1 3 576-15,-4 3 112 0,1 3 32 0,0 2 0 16,-1 0-64-16,2 2-16 0,0 1 0 0,-2 1 0 16,2-1-112-16,-1 1 0 0,1 1-16 0,1-2 0 15,1-1-480-15,3-1-80 0,2-2-32 0,0-3 0 16,3-3-288-16,3-2 0 0,0-2 0 0,2-3 0 15,-1-1 0-15,1-3 0 0,0 0 0 0,1-3 0 16,-1-1 0-16,-1 0-176 0,-3-1 176 0,-1-1-160 16,-1 2 160-16,-2 0-208 0,-2 2 80 0,-1-1 128 15,-1 0-176-15,-2 1 176 0,0 1-128 0,-1-1 128 16,-1 0 0-16,-2 0 0 0,2 2 0 0,-1 0 0 0,0 1 0 16,0 1 0-16,1 1 0 0,0 0 0 0,1 2 0 0,3 0-128 15,-1 1 128-15,1 0 0 16,0 0-1216-16,2-1-176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4-15T04:46:05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6322 6991 863 0,'0'0'0'0,"-1"-1"0"0,1 1 0 0,0 0 0 16,0 0 160-16,0 0-32 0,0-1-128 0,-1 0 192 16,0 1 16-16,0-2 0 0,1 2 0 0,-2-1 0 15,2 2 256-15,0-1 48 0,0 0 16 0,2-1 0 16,-1 1 176-16,1-1 48 0,2 0 0 0,3-1 0 16,0-2 0-16,4 2 0 0,-11 2 0 0,0 0 0 15,0 0-64-15,49-11-16 0,-49 11 0 0,0 0 0 16,46-7-176-16,-46 7-48 0,0 0 0 0,61-8 0 15,-61 8 0-15,48-5-16 0,-48 5 0 0,52-5 0 16,-52 5-32-16,0 0 0 0,65-8 0 0,-65 8 0 0,0 0-144 16,57-15-16-16,-57 15-16 0,0 0 0 0,52-16-224 0,-52 16 128 15,0 0-128-15,0 0 0 0,53-17 0 0,-53 17 128 16,0 0-128-16,0 0 0 0,0 0 0 0,0 0 0 16,0 0 0-16,48-10 0 0,-43 9 0 0,-1 0 128 15,-1 1-128-15,-1-1 0 0,0 1 0 0,-1-1 0 16,0 1 0-16,-1 0 0 0,-1 0 0 0,0 0 0 15,1 0 0-15,-2-1 0 0,2 1 0 0,0 1 128 16,0-1-128-16,0 0 0 0,0 0 128 0,-1 0-128 16,0 0 0-16,-2 0 0 0,1 0 128 0,-1 1-128 15,-2-1 0-15,0 0 144 0,0-1-384 0,1 0-80 16,-1-1 0-16,2-1-7344 0</inkml:trace>
  <inkml:trace contextRef="#ctx0" brushRef="#br0" timeOffset="2568.05">7720 9817 111 0,'-2'1'0'0,"-1"-1"0"0,3 0 0 0,0 0 0 16,0 0 0-16,0 0 208 0,0 0-64 0,0 0-16 15,3 1 64-15,1 0 16 0,1 0 0 0,4 0 0 16,0 0 128-16,2 1 32 0,2-1 0 0,0 0 0 16,3 0 112-16,1 1 32 0,0-1 0 0,4-1 0 15,-2 0 64-15,2 0 32 0,-1 0 0 0,2-1 0 16,3 0-112-16,-1 1-32 0,3-1 0 0,-27 1 0 15,53-4-144-15,-53 4-16 0,48-3-16 0,-29 2 0 16,-3-1-160-16,-2 0-128 0,0 1 192 0,-4 0-192 16,-2 0 0-16,0 0 0 0,-2 1 0 0,-2-1 0 15,0 0 0-15,-2-1 0 0,-1 1 0 0,2 0 0 0,-2 0 0 16,0-1 0-16,-1 1 0 0,0 1 0 16,1-1 0-16,-1-1 0 0,0 2 0 0,0-2 0 15,1 2 0-15,-1-1 0 0,0 1 0 0,0 0 0 0,0 0 0 0,0 0 0 16,0 0 0-16,0 1 0 0,0-1-320 15,0 1 0-15,0-1-16 0,0 0-3584 16</inkml:trace>
  <inkml:trace contextRef="#ctx0" brushRef="#br0" timeOffset="4475.25">8078 10212 447 0,'-2'4'0'0,"-1"-1"0"0,3-2 0 0,-1 0 0 0,2-1 0 0,-2 1 0 16,0 1 0-16,-2 1 0 0,0-1 0 0,-1 0 0 15</inkml:trace>
  <inkml:trace contextRef="#ctx0" brushRef="#br0" timeOffset="5104.2">8032 9944 447 0,'-3'3'0'0,"-1"-1"0"0,3 0 0 0,0-1 0 0,1 0 0 0,0-1 0 15,0 0 128-15,0 1 0 0,-1 0-128 0,1 0 192 16,-2 0 0-16,2 0 0 0,0 0 0 0,0-1 0 16,0 0 0-16,0 0-16 0,0 0 0 0,0 0 0 15,0 1 192-15,0 0 32 0,0 1 16 0,2 3 0 16,-1 3 64-16,0 2 16 0,2 4 0 0,-1 5 0 16,1 3-240-16,-1 3-32 0,1 3-16 0,-1 0 0 15,0 1-208-15,-1-3 128 0,2-1-128 0,-1-5 0 16,-1-3 0-16,0-4 0 0,1-1 0 0,-2-4 0 0,3-2 0 15,-2-3 0-15,0-2 0 0,-1-1 0 0,0-1 0 0,0 0 0 16,0 1-128-16,0-1 128 0,0 0 0 16,0-3 0-16,0-2-128 0,0-1 128 0,0-3 0 0,-1-4 0 15,0 0 0-15,1-2 0 0,-1-2 0 0,-1 0 0 16,2 0-128-16,-1-1 128 0,0 1 0 0,0 1 0 16,0 1 0-16,0 2 0 0,-1 2 0 0,0 1 0 15,1 3 0-15,-1 1 0 0,0 1 0 0,0 2 0 16,0 0 0-16,1 0 0 0,-1 2 0 0,0 0 0 15,-1 0 128-15,0 1-128 0,1 0 144 0,-1 0-16 16,2 1 0-16,-2 0 0 0,1 1 192 0,1 1 48 16,-1 1 0-16,0 3 0 0,1 3-80 0,0 5-16 0,1 2 0 15,0 3 0-15,1 5-128 0,0 0-16 0,2-1-128 0,1-2 192 16,-1-1-192-16,0-4 128 0,1-3-128 0,1-4 0 16,-1-2 0-16,1-3 0 0,0-2 0 15,0-2 0-15,-1 0 0 0,0-2 0 0,1 1 0 0,-2-2 0 16,-1 1-160-16,0-2 160 0,0 1-128 0,0 0 128 15,-1 0 0-15,-1-1 0 0,1 0 0 0,-1 0 0 16,0 1 0-16,0 0 0 0,-1 1 0 0,1 1 0 16,1 1-128-16,-1 0 128 0,0 1-128 0,0 0 128 31,3 2-608-31,1 0-32 0</inkml:trace>
  <inkml:trace contextRef="#ctx0" brushRef="#br0" timeOffset="31718.65">12449 6171 1023 0,'-4'5'0'0,"1"0"0"0,3-4 0 0,-2 0 0 16,2 1 448-16,-3 2 0 0,-3 5 0 0,-4 3 0 15,-6 2 192-15,-1-2 16 0,-2-3 16 0,-4-7 0 16,-1-4-448-16,-6-7-96 0,-3-2 0 0,-3-6-128 15,-2-2-192-15,-4-4-160 0,-3-1-32 0,6-3 0 16,5-2 384-16,6-3-144 0,8-4 144 0,4 1 0 16,7 2 0-16,2 2 0 0,6 0 0 0,4 2 0 15,3 0 0-15,4-1 0 0,2 1 0 0,4 1 0 16,1 1 0-16,3 0 0 0,-20 27 0 0,45-46 0 16,-45 46 0-16,57-37 0 0,-57 37 0 0,55-20 0 0,-55 20 0 15,53-7 144-15,-53 7-144 0,50 6 192 0,-50-6 48 0,54 17 16 16,-27-4 0-16,-1 1 0 0,2 4 0 0,-2 2 0 15,-2 1 0-15,-4 1 0 0,-3 2 128 0,-6 0 16 16,-6 5 16-16,-5 1 0 0,-5 4 0 0,-6 7 0 16,-5 7 0-16,-5 4 0 0,-2 5-592 0,-2-6-112 15</inkml:trace>
  <inkml:trace contextRef="#ctx0" brushRef="#br0" timeOffset="35419.75">10277 14868 623 0,'-4'-3'0'0,"0"1"0"0,1 1 0 0,3 0 0 15,-1 0 288-15,0-1 0 0,-3-1 0 0,-1-2 0 16,-1 0 48-16,0-1 16 0,2 1 0 0,0 2 0 16,2 0-352-16,-1 1 144 0,3 0-144 0,-1 1 0 15,0 0-144-15,-1 1-144 0,2 1-32 0,-3 0 0 16,-2 1 320-16</inkml:trace>
  <inkml:trace contextRef="#ctx0" brushRef="#br0" timeOffset="36585.19">10185 14888 287 0,'-3'4'0'0,"0"-1"0"0,2-1 0 0,-1 0 0 0,0 0 128 0,1-1 0 15,-1 0 0-15,-1 2 0 0,-2 1-128 0,-1-1 0 16,-2 2 0-16,-1-2 128 0,3-1-128 0,-1-3 0 15,0 1 0-15,1-3 0 0,0 0 0 0,-1 0 0 16,2-1 0-16,-2-1 128 0,3 0 32 0,0 0 16 16,-1 0 0-16,1-1 0 0,-1 2 144 0,2-2 48 15,-1 1 0-15,-1 1 0 0,1 0-48 0,0 0 0 16,-1 0 0-16,0 1 0 0,1 1-32 0,-1 0-16 16,0 0 0-16,2 1 0 0,-1 0-96 0,1 1-32 15,0 0 0-15,1 0 0 0,0 0-144 0,2 0 160 16,0 0-160-16,2 0 160 0,0-1-32 0,1-1-128 15,0 0 192-15,-3 2-64 0,0 0-128 0,0 0 0 0,0 0 0 0,0 0 128 16,48-12-128-16,-48 12 0 0,0 0 144 0,0 0-144 16,50 1 192-16,-50-1-16 0,0 0-16 0,45 8 0 15,-45-8-32-15,0 0 0 0,47 14 0 0,-47-14 0 16,32 14-128-16,-32-14 0 0,35 19 144 0,-35-19-144 16,35 22 128-16,-35-22-128 0,36 20 128 0,-36-20-128 15,34 12 144-15,-34-12-144 0,0 0 192 0,50 6-192 16,-50-6 208-16,0 0-64 0,53-4-16 0,-53 4 0 15,0 0-128-15,52-10 0 0,-52 10 144 0,0 0-144 16,53-11 0-16,-53 11 0 0,0 0 0 0,45-4 0 16,-45 4 0-16,0 0 0 0,0 0 0 0,0 0 0 15,38 11 0-15,-35-8 0 0,-2 1 0 0,-2-1-128 16,0 0 128-16,-2 0 0 0,1-1 0 0,-2-1 0 0,2 0 0 16,-3-1 0-16,0-1 160 0,-2-1-160 0,-1-1 144 0,-3-2-144 15,1-1 128-15,-4-2-128 0,1 1 128 0,-1-2-128 16,-2 0 128-16,-1 1-128 0,3 1 0 0,-2 0 0 15,1 1 0-15,-1 3 0 0,1 1 0 0,-1 1 0 16,-1 1 0-16,0 1 0 0,3 3 0 0,-3-1 0 16,1 2 0-16,-1 1 0 0,-1 0 0 0,0 1 0 15,-4 0 0-15,3 1 0 0,-2 0 0 0,1-2 0 16,1 0 0-16,0-1 0 0,4 0 0 0,-1-1 0 16,4-2 0-16,1-2 0 0,1 1 128 0,-2-2-128 15,5 1 0-15,-1-1 128 0,1-1-128 0,1 1 0 16,0-1 0-16,2 0 128 0,-1 0-128 0,1 1 128 15,1 0-128-15,1 1 128 0,1 0-128 0,0 0 192 16,1 0-192-16,0 0 192 0,0 0-48 0,1 0 0 0,0 0 0 0,1 0 0 16,3 1-144-16,0 0 0 0,1 1 0 0,0-1 0 15,1 1 0-15,-7-2 0 0,0 0 128 0,0 0-128 16,0 0 144-16,48 3 0 0,-48-3 0 0,0 0 0 16,45-3 48-16,-45 3 16 0,0 0 0 0,60-5 0 15,-60 5-16-15,45-4-16 0,-45 4 0 0,0 0 0 16,59-5-176-16,-59 5 0 0,0 0 144 0,42-3-144 15,-42 3 0-15,0 0 0 0,0 0 0 0,44 2 0 16,-44-2 0-16,0 0 0 0,0 0 0 0,0 0 0 16,40 9 0-16,-35-7 0 0,0 0 0 0,-1 0 0 15,-1 0 0-15,0-1 0 0,-2 1 0 0,0-1 0 16,0-1 0-16,-1 0 0 0,0 0 0 0,0 0 0 0,0 0 0 0,-1 0 0 16,1 0 0-16,0 0 0 0,-1-1 0 0,0 0 192 15,-2 0-64-15,-2 0 0 0,0-1 48 0,-1 1 16 16,-2-1 0-16,-1 0 0 0,-1 0-192 0,0 1 0 15,0 0 0-15,-3 0 0 0,1 1 800 0,-1-1 176 16,0 1 48-16,-1 0 0 16,0 0-1664-16,-1 1-320 0,-2 0-64 0,1-1 0 0,0 1 816 0,0-2 208 15,0 0 0-15,2-1 0 0,2-1 0 0,2-1 0 16,1 0 0-16,2 0 0 0,1-1 0 0,-1 0 0 16,5 0 128-16,-2 0-128 0,1 0 0 0,2 1 0 15,0 0 0-15,0 0 0 0,1 1 0 0,0 0 0 16,1 1 0-16,0 2 0 0,0-2 0 0,1 1 0 15,0 0 0-15,1 1 0 0,-1-1 0 0,3 2 0 0,-5-1 0 16,0 0 0-16,0 0 0 0,0 0 0 16,43 8 0-16,-43-8 0 0,0 0 0 0,39 7 0 0,-39-7 0 15,0 0 0-15,44 8 0 0,-44-8 0 0,0 0 0 0,41 7 160 16,-41-7-160-16,0 0 128 0,0 0-128 0,46 4 128 16,-46-4-128-16,0 0 0 0,0 0 0 0,0 0 128 15,50 4-128-15,-50-4 0 0,0 0 0 0,0 0 0 16,0 0 0-16,0 0 0 0,38 14 0 0,-34-12 0 15,-1 1 0-15,-1-1 0 0,1 1-144 0,-3-1 144 16,3 1 0-16,-2-1 0 0,0 0 0 0,-1 0-4352 16,0 0-800-16</inkml:trace>
  <inkml:trace contextRef="#ctx0" brushRef="#br0" timeOffset="39564.37">10436 15242 1487 0,'-1'1'128'0,"1"-1"-128"0,0 0 0 0,0 0 0 16,0 0 128-16,0 0-128 0,0 0 192 0,0 0-64 15,0 0 0-15,-1 1 0 0,1-1 0 0,0 0 0 16,0 0-128-16,0 0 0 0,0 0 0 0,0 0 0 15,0 0 0-15,2 2 0 0,0 1 128 0,2 1-128 16,1 2 0-16,1 2 192 0,0 3-192 0,2 1 192 16,1 2-64-16,0 1 0 0,4 2 0 0,0 2 0 15,0 0-128-15,2 2 0 0,2-2 0 0,0 2 0 16,2-2 0-16,0 1 0 0,2 0 0 0,-1 2 0 16,0 0 0-16,-4-2-144 0,-1 3 144 0,-2-1-160 15,-2 0 160-15,-2 3 176 0,0-1-48 0,-2 0 0 16,0-3 112-16,-3 1 16 0,2 1 0 0,-3-2 0 15,1 0-128-15,-1-1 0 0,-1 0-128 0,-2-2 192 0,0 2-192 0,0-2 0 16,-2-1 0-16,-1 0 0 0,1-1 0 0,-2-2 0 16,-2-1 0-16,1 0 0 0,1-1 0 0,-2-1 0 15,-2 0 0-15,0-1 0 0,-1-1 0 0,-3-1 0 16,0-1 0-16,-3-1 0 0,-1-1 0 0,-2-2 0 16,-2-1 0-16,0-1 144 0,-1 1-144 0,1-1 0 15,-1 2 0-15,2-2 0 0,0 1 0 0,1 1 0 16,-1 1-144-16,-2 1 144 0,2 2 0 0,-3-1 0 15,-1 3 0-15,-2-2 0 0,-1 3 0 0,-4-3 0 16,-3 1 0-16,1-1 0 0,0 0 208 0,3-2 0 16,1 0 0-16,2 0 0 0,1 0 128 0,0-2 32 15,1 0 0-15,-2-1 0 0,-1-2-192 0,-5 1-48 16,-2-1 0-16,-5 0 0 0,-2 0-128 0,3 0 0 0,1 1 0 16,1 1 0-16,2 0 0 0,-1 1 0 0,-1-1-128 0,-5 2 128 15,-4 0 0-15,0 1 0 0,0 0 0 0,4 2 0 16,2-1-144-16,0 1 144 0,2 0 0 0,-3-3 0 15,1 1-352-15,-4-2 32 0,-4-1 16 0,3 0 0 16,4-2-16-16,1-3 0 0,5-1 0 0,-1-2 0 16,1 0 320-16,-3-2-160 0,-4 2 160 0,-4-3-128 15,-4 1 128-15,1-2 0 0,2 3 128 0,2-1-128 16,6 3 0-16,-3 0 0 0,2 3 0 0,-6 1 0 16,-2 1 0-16,2 1 0 0,4 1 0 0,1 1 128 15,2 0-128-15,3-1 176 0,0 1-176 0,-5-1 192 16,-1 0-192-16,-4-3 0 0,0 0 144 0,2-3-144 15,6 1 288-15,1-4-16 0,1 0 0 0,-1 1 0 16,1-2 112-16,-2 2 0 0,-3-1 16 0,0 0 0 0,2 2 112 16,2-2 32-16,3 2 0 0,3-2 0 0,1 0-96 0,-1-1-32 15,1-1 0-15,-1-1 0 0,-3 0-224 0,-3-3-32 16,-2-2-16-16,0-2 0 0,4-1-144 0,3-2 0 16,2 1 144-16,1-3-144 0,0 2 0 0,-1-2 0 15,1 0 0-15,-3 1 0 0,-1 2 0 0,-6-1 0 16,0 0 0-16,0 0 0 0,2-1 0 0,5 0 0 15,3 0 0-15,1 0 0 0,1 0 0 0,2-3 0 16,0-4 0-16,0-1 0 0,1 0 0 0,0-4 0 16,1-2 0-16,2-2 0 0,4 1-160 0,2-11 160 15,2-6-192-15,2-7 192 0,4-1-144 0,0 3 144 16,3 2 0-16,1 0-144 0,1-2 144 0,1-2 0 16,0-1 0-16,0 4-128 0,1 7 128 0,-1 3 0 0,0 1 0 0,-1-1 0 15,-1-5 0-15,1 1 0 0,-2 0 0 0,-1 3 0 16,1 3-128-16,0-3 0 0,1-1 0 0,1-5 0 15,1-4-96-15,1 1-16 0,1 2 0 0,1 4 0 16,1 2 112-16,0-3 128 0,-1-3-208 0,0-2 80 16,1 1 128-16,-3 5 0 0,3 4-144 0,-4 3 144 15,1 5 0-15,-2-1 0 0,-1 0 160 0,-1-1-160 16,1 2 320-16,0 4-32 0,-1 2-16 0,2 2 0 16,0 2-272-16,1 1 128 0,-1-1-128 0,2-3 0 15,0-3 0-15,0-4-304 0,2-5 48 0,1 0 0 16,1 3-16-16,-2 3 0 0,4 3 0 0,1 4 0 15,-1 1 96-15,2 1 32 0,0-1 0 0,0 1 0 0,2-1 144 16,-2 0 0-16,1 2 0 0,-1 3 0 0,0 5 0 16,-1 2 0-16,0 4 0 0,-1 2 0 0,0 4 0 0,-3 0 0 15,3 3 0-15,-2 1 128 16,-1 1-128-16,0 0 0 0,1 1 0 0,0-1 0 0,-2 2 0 0,2 0 0 16,0 1 0-16,-1-1 0 0,2 1 0 0,-1 0 0 15,0 1 0-15,-1 0 0 0,3-1 0 0,-2 2 0 16,0 0 0-16,1 0 0 0,0 1 0 0,1 0 128 15,1 1-128-15,1-2 0 0,-1 2 128 0,2 0-128 16,-10-4 128-16,0 0-128 0,0 0 0 0,41 20 0 16,-41-20 0-16,0 0 128 0,35 22-128 0,-35-22 0 15,0 0 0-15,41 26 0 0,-41-26 0 0,31 20 0 16,-31-20 0-16,34 24 0 0,-34-24 0 0,34 24 0 16,-34-24 0-16,32 23 0 0,-32-23 0 0,0 0 0 15,43 20 0-15,-43-20 0 0,0 0 0 0,0 0 0 0,51 3 0 16,-51-3 0-16,0 0 0 0,0 0 0 0,0 0 0 0,0 0 0 15,35-18 0-15,-35 17-128 0,0 1 128 0,-4 0-128 32,-1 1-416-32,-1-1-80 0,-1 1-16 0,-3 1 0 15,0-1-448-15,0-1-80 0,-2 0-32 0,2-1 0 0,-1-1 640 0,-1-1 128 0,1-2 32 0,0-1 0 16,0-3 400-16,-2 0-128 0,2-1 128 0,-4 1 0 16,0-1 0-16,-3 2 0 0,-2 2 0 0,-1 3 0 15,-1 3 0-15,0 1 0 0,2 4 0 0,-1 3-128 16,3 1 128-16,2 2 0 0,2 3 0 0,1-2 0 0,2-1 128 15,2-1 64-15,1-2 16 0,4-2 0 0,2-2 160 16,1-1 16-16,2-2 16 0,1-1 0 0,2 1-48 0,4-2-16 16,1 0 0-16,-9 1 0 0,0 0-176 0,0 0-32 15,51-9-128-15,-51 9 192 0,0 0 16 16,54-15 0-16,-54 15 0 0,45-11 0 0,-45 11-80 0,50-11-128 16,-50 11 176-16,48-11-176 0,-48 11 128 0,0 0-128 15,55-13 0-15,-55 13 0 0,0 0 128 0,0 0-128 16,52-4 0-16,-52 4 0 0,0 0 0 0,0 0 0 15,36 21 0-15,-31-13 0 0,-2 2 0 0,-2 1 0 16,-1 0 0-16,-1 1 0 0,-2 1 0 0,0 1 0 16,-2 1 0-16,0-2 0 0,-2 1 0 0,-1-1 0 15,0-1 0-15,-1 0 0 0,0-2 0 0,0 0 0 16,-1 1 0-16,0-1 0 0,0 0 144 0,-2 0-144 16,0 0 0-16,0 0 144 0,-1 1-144 0,-1-1 0 0,-1 2 0 0,0-2 128 15,0 0-128-15,1 0 0 0,0-1 0 0,4 0 128 16,1-3-128-16,3 0 0 0,2-2 0 0,2-2 0 15,1-1 0-15,2-2 0 0,4 1-144 0,-1-1-2352 16</inkml:trace>
  <inkml:trace contextRef="#ctx0" brushRef="#br0" timeOffset="41524.05">8190 12921 863 0,'-3'-1'0'0,"0"0"0"15,2 0 0-15,0 1 0 0,0 0 192 0,-1-1-48 16,0 0 0-16,-4-1 0 0,-2 0 144 0,-1 0 32 16,1 1 0-16,-1 0 0 0,2 1-320 0,0 0 0 0,0 0 0 0,0 0 0 15,1 1 0-15,0-1-272 0,0 1 48 0,1-1 16 16,0 0 208-16,2 0-144 0,-2 0 144 0,2 0-128 15,-2-1 128-15,1 1 0 0,1-1 0 16,-1-1 128-16,-1 1 0 0,1 0 16 0,-2-1 0 0,0 0 0 16,0 0 32-16,-1 1 0 0,1 0 0 0,-2 0 0 15,2 1 80-15,-2 0 32 0,0 0 0 0,3 0 0 16,-1 1 48-16,0-1 16 0,3 0 0 0,-1 1 0 16,1-1-80-16,-1 1-16 0,3-1 0 0,0 0 0 15,1-1-128-15,0 1-128 0,0 0 144 0,0 0-144 16,0 0 144-16,0 0-144 0,0 0 128 0,0 0-128 15,0 0 128-15,1 0-128 0,2 0 0 0,0 1 128 16,2-1-128-16,0 0 0 0,2 0 0 0,-7 0 0 16,0 0 0-16,0 0 128 0,0 0-128 0,57-1 192 0,-57 1-192 0,0 0 128 15,0 0-128-15,58-2 128 0,-58 2-128 0,0 0 0 16,0 0 0-16,56-8 0 0,-56 8 0 0,0 0 0 16,0 0 0-16,50-13 0 0,-50 13 0 0,0 0 0 15,0 0 0-15,0 0 0 0,47-10-144 0,-41 9 144 16,-1 2 0-16,0-1 0 0,-1 1-128 0,-1 0 128 15,0 1 0-15,-1-1 0 0,0 0-128 0,-1 0 128 16,0 0 0-16,-1 0 0 0,0 0 0 0,0-1 176 16,2 1 0-16,-2-1 0 0,0-1-48 0,0 1-128 15,0 0 192-15,0 0-64 0,0 0-128 0,0 0 0 16,0 0 144-16,0 0-144 0,-2 0 192 0,2 0-16 16,0-1-16-16,-1 1 0 0,0 0 160 0,-1 0 48 15,-1 0 0-15,0 0 0 0,-1 0-240 0,2 1-128 16,-1 0 128-16,-1 0-128 0,-1 0 0 0,1 0 0 0,0 0 0 15,-1 0 0-15,1 0 0 0,0 0 0 0,0 0 0 0,-1 0-128 16,0 1 128-16,1-1 0 0,0 0 0 0,-1 0 0 16,2 0 0-16,0-1 0 0,0 1 0 0,1 0 128 15,-1-1 96-15,3 1 32 0,-1 0 0 0,1-1 0 16,0 0-128-16,0 0 0 0,1 1-128 0,-1 0 192 16,2 0-192-16,1 2 0 0,0 0 0 0,-2 0 0 15,4 1-128-15,-1-1 128 0,1 0-192 0,-1 1 192 16,2 0-160-16,0 0 160 0,-1 0-128 0,1 0 128 15,1 0 0-15,-1 1-160 0,0-2 160 0,1 1 0 16,1-1 0-16,-2 0 0 0,1-1 0 0,1-1 0 16,-2 0 0-16,2 1 0 0,-1-1 0 0,0-1 0 0,-1 0 0 0,0 0 0 15,1 0 0-15,-3 0 0 0,1 0 0 16,-1 0 0-16,0-1 0 0,-3 1 0 0,0 0 0 16,-1 0 0-16,0 0 0 0,0 0 0 0,0 0 0 15,0 0 0-15,-1 0 0 0,0 0 0 0,-1-1 0 16,-3 1 0-16,2-1 0 0,-3 1 0 0,1-1 0 0,-3 1 128 15,1-1-128-15,-2-1 0 0,0 1 0 0,-2 0 0 16,-1 0 0-16,0-1 0 0,0 1 0 0,-1-1 0 16,-1 1 0-16,-2 0 0 0,3 1 0 0,-1-1 0 15,2 1 0-15,0-1 0 0,-1 1 0 0,3-1 0 16,1 1 0-16,-1 0 0 0,2-1 0 0,0 0 0 16,1 1 0-16,0-1 144 0,1 0-144 0,1 0 0 15,1 1 0-15,0 0 0 0,1 0 0 0,2 0 0 16,1 0 0-16,0 0 0 0,0 0 0 0,1 0 0 15,2-1 0-15,0 0 0 0,2 0 0 0,0 0 0 16,1 0-160-16,3 0 160 0,-2-1 0 0,2 0-144 0,-9 2 144 0,0 0 0 16,0 0 0-16,0 0 0 0,47-4 0 0,-38 3 0 15,0 1 0-15,-1 0 0 0,-8 0 0 0,0 0 0 16,0 0 0-16,0 0 0 0,0 0 0 0,53 3 0 16,-47-3 0-16,2 0 0 0,-2 0 0 0,1 0 0 15,-1 0 0-15,-2 0 0 0,0-1 0 0,1 1 0 16,-1 0 0-16,-2 0 0 0,1 0 0 0,0 0 0 15,0 0 0-15,0 0 0 0,0-1 0 0,-2 1 128 16,3-1-128-16,-3 1 0 0,3-1 0 0,-3 1 0 16,2-1 0-16,-1 1 0 0,0-1 0 0,-1 1 0 15,0-1 0-15,-1 1 0 0,2 0 0 0,-2 0 0 0,0 0 0 0,0-1 0 16,1 1 0-16,-1 0 0 0,0 0 0 0,0 0 0 16,0 0 0-16,0 0 0 0,0-1 0 0,1 0 0 15,0-1 128-15,-1 1-128 0,2-1 128 0,-1 1-128 16,0-1 160-16,0 1-160 0,-1 0 0 0,1 0 128 15,-1 0-128-15,0 0 0 0,1 1 0 0,-1 0 0 16,0 0 0-16,0 0 0 0,0 0 0 0,0 0 128 16,0 0-128-16,0 0 0 0,0 0 0 0,0 0 0 15,1-1 0-15,0 0 0 0,1 0 0 0,-1 0 0 16,2-1 0-16,-1 1 0 0,1-1 0 0,-1 1 0 16,1-1 0-16,-2 1 0 0,1 0 0 0,0 0 0 15,-1 1 0-15,-1 0 0 0,0 0 0 0,0 0 0 16,0 0 0-16,0 0 0 0,0 0 0 0,0 0 0 15,0 0 128-15,0 0-128 0,0 0 224 0,0 0 0 0,0 0 0 16,0 0 0-16,0 0 48 0,0 0 16 0,0 0 0 0,0 0 0 16,0 0-288-16,0 0 128 0,0 0-128 0,0 0 0 15,0 0 0-15,0 0 0 0,0 0 0 0,0 0 0 16,0 0 0-16,0 0 0 0,0 0 0 0,0 0 0 16,0 0 0-16,0 0 0 0,0-1 0 0,3 1 0 15,2-1-832 1,2-1-192-16</inkml:trace>
  <inkml:trace contextRef="#ctx0" brushRef="#br0" timeOffset="54633.72">16079 16144 447 0,'0'5'0'0,"0"-2"0"0,0 0 0 0,0-4 0 16,0 0 0-16,0 1 0 0,0 1 0 0,-1 0 0 15,-1-1 0-15,2-1 0 0,0 0 0 0,-1-1-160 16,-1 2 160-16,0 0 0 0,0 0 0 0,0 1 0 16,0 2 0-16</inkml:trace>
  <inkml:trace contextRef="#ctx0" brushRef="#br0" timeOffset="56191.77">15874 16252 111 0,'-1'4'0'0,"0"-1"0"15,0-1 0-15,0-1 0 0,1 0 224 0,1 0 32 16,0 0 16-16,1 1 0 0,0 0 256 0,2 1 48 0,1 1 16 16,1-1 0-16,0 0-16 0,1-1 0 0,-2-1 0 0,0 1 0 15,2 0 0-15,-1 0 0 0,0 0 0 16,1-1 0-16,1 1-160 0,0-1-32 0,0 0-16 0,3 0 0 15,0-1-112-15,-2 0 0 0,4 0-16 0,-1-1 0 16,1-1-48-16,-1 1 0 0,0-1 0 0,1 0 0 16,1-1 0-16,-1 0-16 0,0 2 0 0,1-2 0 15,-1 2 16-15,0 0 0 0,1 0 0 0,1 1 0 16,-1 1-192-16,1-1 160 0,1 1-160 0,-2-1 160 16,2 1-160-16,-1-2 0 0,-2 1 0 0,2-1 128 15,-2 0-128-15,1 0 0 0,-2-1 0 0,2 0 0 16,0-1 0-16,0 1 0 0,1 1 0 0,-1-2 0 15,0 2 0-15,-1 0 0 0,0 1 0 0,0-1 0 16,0 1 0-16,2 0 0 0,-1 0 0 0,1-1 0 0,1 1 0 16,2 0 0-16,0-1 0 0,3 1 0 0,-2-2 0 0,-1 1 0 15,1 1 0-15,-2 0 0 0,1 0 0 0,-2 1 0 16,0 0 0-16,-2 1 0 0,0-1 0 0,0 1 0 16,0 1 0-16,0 0 0 0,-1 0 0 0,1 2 0 15,2-1 128-15,0-1-128 0,0 3 0 0,1-3 0 16,-1 1 144-16,3-2-144 0,2-1 128 0,-1 1-128 15,3-1 160-15,-3-1-160 0,2 0 224 0,-3 0-48 16,-1 0-16-16,-2 0 0 0,0-1-32 0,0 0-128 16,-1 0 192-16,-1 1-64 0,3-1-128 0,-3 0 0 15,3 2 0-15,-1 0 0 0,1-1 0 0,2 3 0 16,1 0 0-16,2 0 0 0,0 1 0 0,2-1 0 0,0 0 0 16,-1 0 0-16,-1-1 0 0,-2 0 0 15,-2-1 0-15,-2 1 0 0,-1-1 0 0,1-1 0 0,-1 1 128 16,-2-1-128-16,1 0 896 0,-1-1 128 0,-1 2 48 0,1-1 0 31,-1 1-1648-31,0 0-320 0,1 0-64 0,-1 1 0 0,1 1 768 0,0-1 192 0,-1 1 0 0,0-1 0 16,1 0 0-16,-1 1 0 0,2-1 0 0,-2 0 0 15,0 0 0-15,0-2 0 0,1 1 0 0,-2-2 0 16,1 1 0-16,-3-1 0 0,2 0 0 0,-1 0 0 16,-1 0 0-16,0 0 0 0,-2 0 0 0,0 0 0 15,1 0 0-15,1 1 0 0,-3-1 128 0,2 1-128 16,-1 0 0-16,0 0 128 0,-1 0-128 0,1 0 0 0,-1 0 144 15,1 0-144-15,0 0 0 0,-1 0 144 16,2-1-144-16,-1-1 0 0,0-1 144 0,1 1-144 0,-1-1 176 0,3 0-48 16,-2 0 0-16,1 0 0 0,-1 0-128 0,0 1 0 15,-1 0 144-15,1 1-144 0,0 0 0 0,0 1 0 16,-1-1 0-16,1 1 128 0,-2 0-128 0,1 0 0 16,-1 0 0-16,-2 0 0 0,1 0 0 0,-1 1 0 15,-1-1 0-15,-1 1 0 0,0-1 0 0,0 1 0 16,-1-1 0-16,1 0 128 0,0 0-128 0,0 0 144 15,0 1-144-15,-1-1 160 0,2 0-160 0,-1 0 0 16,0 0 144-16,-1 1-144 0,2-1 0 0,-1 0 0 16,1 0 0-16,-2 1 128 0,2-1-128 0,-1 0 128 15,0-1-128-15,0 1 128 0,-1 0 0 0,-1 0 0 16,0 0 0-16,0 0 0 0,0-1-128 0,0 1 144 0,0 0-144 16,0 0 160-16,0 0-160 0,0 0 128 15,0 0-128-15,0 0 128 0,0 0-128 0,0 0 0 16,0 0 144-16,0 0-144 0,0 0 0 0,0 0 144 0,0 0-144 0,0 0 0 15,0 0 128-15,0 0-128 0,0 0 0 0,0 0 0 16,0 0 128-16,0 0-128 0,0-1 0 0,0 1 0 16,0 0 0-16,0 0 0 0,0 0 0 0,2 0 0 15,-2-1 0-15,0 1 0 0,-2 0 0 0,2 0 0 16,0 0 0-16,0 0 0 0,0 0 0 0,0 0 0 16,0 0 0-16,0 0 0 0,0 0 0 0,0 0 0 15,0 0 0-15,0 0 0 0,0 0 0 0,0 0 0 16,0 0 0-16,0 0 0 0,0 0 0 0,0 0 0 15,0 0 0-15,0 0 0 0,0-1 0 0,0 2 0 0,0-1 0 0,0 1 0 16,0-1 0-16,0 0 0 0,0 0 0 0,0 0 128 16,0 0-128-16,0 0 0 0,0 0 128 15,0 0-128-15,0 0 0 0,0 0 0 0,0 0 0 0,0 0 0 16,0-1 0-16,0 1 0 0,0 0 0 0,0 1 0 16,0-1 128-16,0 0-128 0,0-1 0 0,0 1 128 15,0 0-128-15,0 0 0 0,0 0 144 0,0 0-144 16,0 0 0-16,0 0 144 0,0 0-144 0,0 0 0 15,0 0 0-15,0 0 128 0,0 0-128 0,0 0 192 16,0 0-192-16,0 0 192 0,0 0-192 0,0 0 128 16,0 0-128-16,0 0 128 0,0 0-128 0,0 1 0 15,0-1 0-15,0 0 0 0,0-1 0 0,0 1 0 16,0 0 0-16,0 0 0 0,0 0 0 0,0 0 0 16,0 0 0-16,0 0 0 0,0 0 0 0,0 0 0 15,0 0 0-15,0 0 0 0,0 0 0 0,0 0 0 0,0-1 0 16,0 1 0-16,0 0 0 0,0 0 0 0,0 0 0 0,0 0 0 15,0 0 0-15,0 0 0 0,0 0 0 16,0 0 0-16,0 0 0 0,0 1 0 0,0-1 0 0,0 0 0 16,0-1 0-16,0 1 0 0,0 0 0 0,0 0 0 15,0 0 0-15,0 0 0 0,0 0 0 0,0 0 0 16,0 0 0-16,0 0 0 0,0 0 128 0,0 0-128 16,-1 0 0-16,1 0 0 0,0 1 0 0,0-1 0 15,0 0 0-15,0 0 0 0,0-1 0 0,0 0 0 16,0 2 0-16,0-2 0 0,-1 1 0 0,1-1 0 15,0 0 0-15,-1 1 0 0,-1-1-192 0,0-1 192 16,-1 0-1024-16,-1 0-64 0</inkml:trace>
  <inkml:trace contextRef="#ctx0" brushRef="#br0" timeOffset="67063.57">20444 12342 1727 0,'-1'-2'144'0,"0"0"-144"0,0 0 0 0,1 1 0 15,0 0 576-15,-2-1 64 0,0-2 32 0,-2-2 0 16,0-1 592-16,0-1 112 0,1 2 32 0,1 2 0 16,0 1-32-16,1 1 0 0,-1 1 0 0,2 2 0 15,0 1 144-15,3 3 16 0,2 4 16 0,0 5 0 16,3 7-528-16,0 4-96 0,3 6-32 0,-1 4 0 16,-1-2-528-16,1-4-112 0,-3-2-32 0,3 1 0 15,1 5-224-15,-1 5 0 0,2 4 0 0,-1 2 0 16,0 0-208-16,0-4 64 0,-1-5 16 0,1-10 0 15,0-5-128-15,1-6-32 0,-1-5 0 0,3-6 0 0,-14-3 288 0,0 0-160 16,0 0 160-16,48-14-128 0,-48 14 128 16,0 0 0-16,44-52 0 0,-44 52 0 0,31-69 0 0,-15 24 176 15,0-6-48-15,-1 6 0 0,-3 6 176 0,0-4 16 16,0-4 16-16,-1-1 0 0,-2-1-192 0,-1 1-144 16,-1 1 192-16,-2 7-192 0,0 6 0 0,1 7 0 15,-6 27 0-15,6-38 0 0,-2 25 0 0,-1 1 0 16,-1 2 0-16,-1 3 0 15,-1 1-784-15,0 1-112 0,-1 2-32 0,1 1-8688 0</inkml:trace>
  <inkml:trace contextRef="#ctx0" brushRef="#br0" timeOffset="68954.92">21068 12747 2815 0,'-3'-3'256'0,"-2"-1"-256"0,4 3 0 0,-2 1 0 15,1-1 832-15,-2-2 112 0,-7-1 16 0,-5-2 16 16,-4 0 256-16,-3 3 48 0,4 5 16 0,2 2 0 15,2 5-304-15,2 3-64 0,1 2-16 0,2 2 0 16,3 1-128-16,2 0-16 0,0 1-16 0,5-2 0 16,-1-2-192-16,0-5-48 0,-1-1 0 0,4-1 0 15,0-1-288-15,3 1-64 0,5-2-16 0,0 0 0 0,3 0-144 0,1-3 0 16,1 0 0-16,4-1 0 16,0-1 0-16,1-2-224 0,0 1 80 0,-20 1 16 15,34-6-720-15,-34 6-144 0,0 0-32 0,55-19 0 16,-55 19-576-16,0 0-112 0,45-34-16 0,-45 34-16 15,0 0 416-15,27-39 96 0,-27 39 16 0,0 0 0 16,12-40 544-16,-8 28 112 0,-3 1 32 0,-1-1 0 0,1 1 272 0,0 0 64 16,-1 0 16-16,-1 2 0 0,2 1 176 0,-2-2 0 15,0 4 0-15,0 2 0 0,0 2 448 0,0 1 0 16,-1 2 16-16,2 3 0 0,-2 1 224 0,1 3 32 16,-1 4 16-16,1 2 0 0,-1 3 48 0,0 3 16 15,1 0 0-15,0 0 0 0,1 1 48 0,0-1 16 16,0-3 0-16,0-2 0 0,2-2-224 0,0-3-32 15,-2-4-16-15,3 0 0 0,-1-2-464 0,1-1-128 0,1 0 0 0,-1-2 0 16,-1 0 0-16,2-1-128 0,-1 0 0 0,0-1 0 16,-1-3-176-16,2 0-16 0,-1-5-16 0,2-1 0 15,-1-2 336-15,-1-2 0 0,2 0-144 0,-1-1 144 16,-4 15 0-16,0 0 0 0,13-45 0 0,-9 32 0 16,-1 1 0-16,1 5 0 0,-1 0 128 0,2 4-128 15,-2 1 320-15,0 2-16 0,0 3-16 0,1 1 0 16,0 4 192-16,0 2 32 0,0 3 16 0,0 2 0 15,-2 1-208-15,3-1-64 0,-3 1 0 0,0-3 0 16,2-1-256-16,1-2 0 0,-1 0 0 0,-1-5 0 16,0-1 0-16,0-1 0 0,2-1 0 0,4-4 0 15,0-4 0-15,-9 6 0 0,0 0 0 0,39-31 0 0,-39 31 0 16,0 0 0-16,28-39-128 0,-28 39 128 0,0 0 0 0,0 0 0 16,27-46 0-16,-23 38 0 0,0 2 0 0,0 3 0 15,0 1 160-15,-1 1-160 0,1 2 256 0,0 2-48 16,1 1 0-16,-2 3 0 0,2 0 96 0,-1 4 16 15,2 0 0-15,-3 1 0 0,1 2-320 0,-2-1 0 16,3-1 0-16,-2 0 0 16,1-1-1056-16,0-3-272 0</inkml:trace>
  <inkml:trace contextRef="#ctx0" brushRef="#br0" timeOffset="69349.87">21747 12528 319 0,'-2'5'432'16,"0"-4"-128"-16,2-1-32 0,2-1 304 0,-1 1 64 15,1 2 16-15,0 1 0 0,3 1 112 0,6 2 32 16,2 1 0-16,2-2 0 0,1-1 32 0,1 0 0 15,0-2 0-15,-1 0 0 0,-2-1-480 0,-2 0-96 16,1-1 0-16,-4 0-16 0,0-1-384 0,-1 2-80 16,-2-1-16-16,-2 1 0 15,0 0-768-15,-3-1-144 0</inkml:trace>
  <inkml:trace contextRef="#ctx0" brushRef="#br0" timeOffset="69499.28">21797 12638 1263 0,'-3'8'0'0,"2"-4"0"0,0 0 0 0,1-1 0 0,2-1 0 0,0 0 0 16,2-1 320-16,6 2-64 0,6 2 0 0,3-1 0 16,8 0-80-16,0-2-32 0,0-1 0 0,0-2 0 15,0-1-144-15,-2-1 160 0,-25 3-160 0,48-9 160 16,-48 9-160-16</inkml:trace>
  <inkml:trace contextRef="#ctx0" brushRef="#br0" timeOffset="70165.94">22546 12493 1727 0,'-4'-1'144'0,"1"0"-144"0,0 1 0 0,1 0 0 0,0 0 624 0,1 0 80 16,-4 1 32-16,-1 0 0 0,-2 1 592 0,1 3 112 15,0 3 32-15,0 2 0 0,5 2-240 0,-1 6-32 16,1 6-16-16,0 7 0 0,2 8-352 0,2 9-80 16,0 6-16-16,2-2 0 0,2-5-736 0,4-8 0 15,1-8 0-15,3-5 0 16,2-5-1184-16,0-4-176 0,1-1-48 0,0-5-2592 15,-2-3-528-15</inkml:trace>
  <inkml:trace contextRef="#ctx0" brushRef="#br0" timeOffset="70466.78">22755 12815 623 0,'10'-43'0'0,"-10"43"0"0,10-40 0 0,-10 40 0 0,0 0 0 0,7-38 0 16,-5 25 384-16,-2 13 0 0,8-47 16 0,-8 47 0 16,10-53 256-16,-10 53 48 0,0 0 16 0,0 0 0 15,0 0 160-15,1-5 16 0,-3 26 16 0,-1 6 0 16,2 6-96-16,-1 5-32 0,1 3 0 0,2-2 0 15,1-4-400-15,5-6-96 0,2-5-16 0,1-7 0 16,-1-4-272-16,5-4 0 0,3-1 128 0,3-4-128 16,1-2 0-16,1-2 128 0,-4-2-128 0,-1 0 0 15,-17 2 0-15,0 0 0 0,41-19 0 0,-41 19 0 16,0 0 0-16,31-48 0 0,-31 48 0 0,9-43-144 16,-9 43 144-16,0-51 0 0,-3 23 0 0,-1-1 128 15,-5 2 128-15,-1 1 48 0,-4 4 0 0,-1 2 0 0,-2 5 336 16,-1 3 80-16,-1 4 16 0,-1 3 0 0,-1 4 32 0,2 1 16 15,3 3 0-15,1 1 0 0,1 4-400 0,4-1-64 16,1 2-32-16,3-2 0 16,3 0-704-16,1-2-144 0,2-1-16 0,2-2-7520 15</inkml:trace>
  <inkml:trace contextRef="#ctx0" brushRef="#br0" timeOffset="73921.59">20689 14162 2527 0,'3'1'224'0,"-1"0"-224"0,1 0 0 0,-1 0 0 15,1 1 448-15,3 1 64 0,5 1 0 0,8 3 0 0,8 1 544 0,7 2 112 16,2-2 32-16,0 0 0 0,2-3-32 0,1-2 0 16,3 0 0-16,-2-3 0 0,-1-3-368 0,-3-2-80 15,0-1-16-15,-36 6 0 0,54-18-512 0,-54 18-192 16,0 0 144-16,47-32-4736 15,-41 23-944-15</inkml:trace>
  <inkml:trace contextRef="#ctx0" brushRef="#br0" timeOffset="74277.06">20915 14342 1487 0,'1'6'128'0,"1"-3"-128"15,-2-3 0-15,2-1 0 0,0 1 384 0,1 1 32 0,1 1 16 0,5 2 0 16,4 1 224-16,3-1 48 0,2 0 16 0,0-1 0 16,0 1 176-16,-1-1 16 0,-3-1 16 0,0 1 0 15,-3 1-96-15,-2 0-32 0,-4-1 0 0,-4 0 0 16,1 1-544-16,-4 0-128 0,-3 1 0 0,-2-1-128 31,-3 2-416-31,-4-1-192 0,-2 0-32 0,-1 0-16 16,0 1-688-16,-1-2-128 0,0 1-16 0,1 0-16 15,3-1 864-15,0 1 160 0,2 0 32 0,1 0 16 0,2-1 432 0,0 1 0 0,2 0 0 0,3-2 0 16,1 2 192-16,1-2 64 0,2 0 0 0,0 0 16 16,4-1 160-16,0-1 16 0,0 2 16 0,3 0 0 15,3 0-144-15,2 0-48 0,2-1 0 0,3-1 0 16,1-1 48-16,4 0 0 0,2-1 0 0,-1-2 0 0,1-1-64 0,-24 4 0 16,41-10 0-16,-41 10 0 0,0 0-256 0,43-28 0 15,-43 28 0-15,0 0-3872 16</inkml:trace>
  <inkml:trace contextRef="#ctx0" brushRef="#br0" timeOffset="74639.12">20781 13678 5407 0,'-4'-3'240'0,"1"2"48"0,-1 0-288 0,1 1 0 16,1 0 0-16,1 0 0 0,-2 0 1088 0,0-1 144 0,-2 1 48 0,-1 0 0 16,3 0 80-16,0 2 32 0,4 2 0 0,2 4 0 15,2 2-816-15,3 4-144 0,1 6-48 0,2 4 0 16,1 7 80-16,-1 3 16 0,3 3 0 16,-1-3 0-16,-2-3-240 0,-1-4-48 0,0-1-16 0,-3-11 0 15,-2-4-176-15,1-2 0 0,-2-2 0 0,1-1 0 16,1-3-160-16,-2-3 160 0,1 0-208 0,-2 0 80 15,2-3-96-15,-4-2-16 0,2-4 0 0,0-6 0 16,-1-4 240-16,1-5 0 0,-1-3 0 0,0-2 0 16,-1-3 0-16,2-1 0 0,1 2 0 0,1 0 0 15,-5 31 0-15,11-48 0 0,-11 48 0 0,0 0 0 16,22-40-512-16,-15 33-48 0,3 5-16 0,-1 1 0 16,0 3-1536-16,3 2-320 15</inkml:trace>
  <inkml:trace contextRef="#ctx0" brushRef="#br0" timeOffset="75005.73">21238 13832 1487 0,'0'0'128'0,"0"1"-128"16,-1 0 0-16,1-1 0 0,-2 0 736 0,2 1 112 15,-3 1 32-15,-1 1 0 0,-3 1 32 0,-2 0 16 16,-1 1 0-16,-1 2 0 0,0-3-672 0,-2 3-256 0,1 1 176 0,-1-1-176 15,2-1 208-15,0 0-48 0,2-1-16 0,0 0 0 16,3-2 240-16,1-2 32 16,1 1 16-16,4-1 0 0,0 0 0 0,-1-1 0 0,2 0 0 0,-1 1 0 15,2 0-432-15,1 1 0 0,2 0 128 0,0 1-128 16,2 1 0-16,2-2 0 0,0 2 0 0,0 0 0 16,4 0 0-16,-3-2 0 0,3 2 0 0,-1 0 0 15,1 0 0-15,-1 0 0 0,2 2 0 0,-3-1 0 16,0 0 0-16,-3-1 0 0,-2 0 0 0,-1 0 0 15,1 0 0-15,-1 0 0 0,-1 2 0 0,-3 0 0 16,-1 2 0-16,-1 0 0 0,-3-1 0 0,-3 1 0 16,0 0 0-16,-3-1 0 0,-1-1 0 0,1-1 0 15,-3-1 0-15,2-1 0 0,0-2 0 0,0-2 128 16,3 0-128-16,0-2 0 0,3-1 0 0,1-1-3600 16,2 0-688-16</inkml:trace>
  <inkml:trace contextRef="#ctx0" brushRef="#br0" timeOffset="75321.92">21709 14095 447 0,'-7'1'0'0,"3"0"0"0,-1 1 0 15,2-2 0-15,1 1 384 0,0-1 16 0,1 0 16 0,-1 0 0 16,-2 0 400-16,0 1 80 0,0-1 0 0,1 0 16 16,2 1-144-16,3 0-16 0,2 0-16 0,3 0 0 15,1 1 160-15,2 0 16 0,4 1 16 0,1-1 0 16,0 1-416-16,-2-1-64 0,3-1-32 0,-4 0 0 31,1-3-816-31,-2 1-176 0,-2 0-16 0,-1-1-4464 0</inkml:trace>
  <inkml:trace contextRef="#ctx0" brushRef="#br0" timeOffset="75455.82">21710 14193 575 0,'7'9'0'0,"-3"-5"0"0,-1 0 0 0,1-1 0 0,0-1 0 0,0-1 0 0,3 0 0 0,5 1 0 0,9-1 160 0</inkml:trace>
  <inkml:trace contextRef="#ctx0" brushRef="#br0" timeOffset="76094.69">22323 13827 2527 0,'0'-1'224'0,"0"0"-224"15,0 1 0-15,1 0 0 0,-1 1 624 0,1 1 80 16,-1 1 0-16,0 2 16 0,0 6 784 0,0 5 160 16,-1 3 16-16,-3 5 16 0,0 3-480 0,-1 1-80 15,-3 2-32-15,2 0 0 0,-3 3-672 0,-1 3-144 16,-1 1-32-16,1-1 0 0,0 0 64 0,-1-8 0 16,6-6 0-16,-1-7 0 0,2-8-96 0,2-3-16 15,0-5 0-15,2-3 0 0,0-2-208 0,0-5-192 16,0 11 48-16,0 0 0 15,13-51-256-15,-13 51-48 0,17-43-16 0,-17 43 0 0,0 0 464 0,33-55 0 16,-33 55 0-16,0 0 0 0,40-39 192 0,-40 39 16 16,0 0 16-16,42-23 0 0,-27 18 288 0,-1 1 48 0,0 1 16 15,-1 3 0-15,0 1-128 0,-2 3 0 0,2 1-16 0,-4 1 0 16,0 2-176-16,-3 3-16 0,0 2-16 0,-2 3 0 16,-3 3-224-16,-1 5 128 0,-3 3-128 0,0 4 0 15,-4 5 0-15,2 0 0 0,-3 0 0 0,2-7 0 16,-1-4 0-16,0 2 0 0,-1 2 0 0,-1 1-160 15,2 0 16-15,0-2 0 0,2-2 0 0,0-1 0 16,1-3-144-16,-1-4-32 0,3-4 0 0,-2-3 0 16,0-5-656-1,3-3-144-15,-1-2-32 0,0-4-3904 0,1-1-768 0</inkml:trace>
  <inkml:trace contextRef="#ctx0" brushRef="#br0" timeOffset="79009.86">21092 15327 2815 0,'-1'-1'256'0,"0"0"-256"0,0 1 0 0,-1 0 0 16,2 0 576-16,0 0 64 0,-2 0 0 0,-2 0 16 16,0 2 624-16,0 3 128 0,0 3 32 0,0 4 0 15,0 4-144-15,2 4-16 0,-2 4-16 0,0-3 0 16,0-5-352-16,0 4-64 0,-1 3-16 0,-3 3 0 15,0 0-464-15,0 1-112 0,0-4 0 0,3-5-16 16,1-7-240-16,0-4-128 0,2-4 128 0,1-5-208 16,-2-3-944-16,1-4-176 0,1-3-32 0,1-3-16 15,1-1-288-15,1 1-48 0,1 3-16 0,-3 12 0 0,0 0 1216 0,30-65 224 16,-30 65 48-16,32-58 16 0,-32 58 512 0,33-56 96 16,-33 56 32-16,32-50 0 0,-32 50 288 0,0 0 48 15,41-44 16-15,-41 44 0 0,0 0 64 0,35-3 32 16,-24 12 0-16,-1 4 0 0,1 5-96 0,-2 4-32 15,1 5 0-15,-2 3 0 0,-1 1-304 0,-2-2-64 16,0-2-16-16,-1 2 0 0,-1 6-352 0,-3 4 0 16,0 6 0-16,-2 1 128 0,-1 3-128 0,-1-4 0 15,1-5 0-15,0-6 0 0,-1-6-160 0,1-7 160 16,3-4-192-16,0-9 192 16,0-3-832-16,3-5-64 0,-1-4-16 0,3-3-5872 0</inkml:trace>
  <inkml:trace contextRef="#ctx0" brushRef="#br0" timeOffset="79596.61">21535 15449 2239 0,'-7'14'0'0,"2"-4"192"0,3-5-192 0,0 0 0 0,1 0 0 0,0-1 0 0,1 0 384 0,-1 9 16 0,-1 6 16 0,1 11 0 16,2 5-48-16,3 1-16 0,1 0 0 0,5-5 0 15,1-5-16-15,1-4 0 0,3-6 0 0,0-7 0 16,-1-2 128-16,2-7 32 0,-1-5 0 0,-15 5 0 16,0 0-496-16,40-42 128 0,-40 42-128 0,22-45 0 15,-22 45-432-15,12-52-128 0,-12 52-16 0,2-46-16 16,-5 28-240-16,-3 4-32 0,-1 1-16 0,-2 1 0 0,-2 3 432 0,1 1 96 16,-3 2 16-16,0 0 0 0,3 1 336 0,-3 1 0 15,-1-1 0-15,1-1 0 0,1 3 288 16,3-2 128-16,3 3 32 0,3-1 0 0,3 1 256 0,2 0 64 15,3 1 16-15,3 0 0 0,1 1-144 0,2 0-16 16,2 0-16-16,3 0 0 0,0 0-96 0,0 0-32 16,3 1 0-16,2 1 0 0,0-1 0 0,0 1 0 15,1-1 0-15,-3 1 0 0,0 0 304 0,-3 0 64 16,-2 1 16-16,-4-2 0 0,-2 0-336 0,-2 2-64 16,0 0-16-16,-2 1 0 0,-1 2-448 0,-2 4 0 15,-1 1 0-15,0 3 0 16,-1 2-352-16,-1 5-160 0,-1 4-48 0,1 5 0 15,2 2-560-15,0 0-112 0,2 0-32 0,2-3 0 16,2-5 816-16,1-4 144 0,1-5 48 0,1-5 0 0,0-4 256 0,0-4 0 16,0-2 128-16,1-3-128 0,-10 3 144 0,0 0-144 0,0 0 128 15,43-37-128-15,-43 37 0 0,0 0 128 0,29-55-128 16,-29 55 0-16,18-49 704 0,-18 49 64 0,13-54 16 0,-13 54 0 16,10-47 304-16,-10 47 48 0,1-40 16 0,-2 23 0 15,1 3-448-15,-5-1-64 0,-2-4-32 0,-2 0 0 16,-3 1-144-16,-1 1-16 0,1 3-16 0,-2 1 0 15,0 3-224-15,0 2-32 0,-1 1-16 0,-1 3 0 16,1 2-160-16,0 1 0 0,0 2 0 0,0 0-176 16,1-2-624-1,2-1-128-15,0 0-32 0,1-4-7216 0</inkml:trace>
  <inkml:trace contextRef="#ctx0" brushRef="#br0" timeOffset="89145.38">21162 16064 111 0,'0'-1'0'0,"0"0"0"16,0 0 0-16,0-2 0 0,-1 2 0 0,1-2 0 16,0-3 160-16,0-2-160 0,0-5 144 0,1 0-144 15,0 1 160-15,0-1-160 0,3 3 0 0,1 2 128 16,0 0-128-16,1 3 0 0,0 0 0 0,-1 2 0 15,1 0 0-15,-1 1 0 0,-2 2 0 0,-1 2-192 16,0 1 192-16,-3 1-208 0,0 3 208 0,-2 0 0 16,-1 1 0-16,-1 0 0 0,-2 1 0 0,-1 0 0 15,0 0 0-15,-1 0 0 0,1-2 0 0,-1 0 0 16,-2 1 0-16,2-1 0 0,0-2 192 0,4-1-16 16,-2 0 0-16,2-1 0 0,3 0 176 0,1-3 32 0,1 1 16 15,1-2 0-15,3 0 112 0,4-1 0 0,1 0 16 0,4-1 48 16,2 0-64-16,-15 3 0 0,42-12 0 0,-42 12 0 15,56-12 656-15,-15 6 128 0,7 3 32 0,6-1 0 16,1 2 160-16,0 0 48 0,-5 0 0 0,1 2 0 16,3-1-384-16,3 1-64 0,5 0 0 0,-5 0 16 15,-7 0-528-15,-7-1-128 0,-3 0 0 0,-8-1-16 16,-3 0-432-16,-29 2 0 0,47-7 0 0,-29 5 0 16,-2 2-640-16,-5 0-176 15,-1 1-16-15,-5 1-5120 0,-4 1-1072 0</inkml:trace>
  <inkml:trace contextRef="#ctx0" brushRef="#br0" timeOffset="89378">21528 16208 5871 0,'-3'15'256'0,"1"-8"64"0,2 0-320 0,-1 0 0 16,1-2 0-16,-1-1 0 0,2 3 928 0,-2 5 128 16,-1 9 32-16,0 8 0 0,-1 8-624 0,2 1-112 15,2 0-32-15,-1-3 0 16,4-5-736-16,-1-5-160 0,1-7-16 0,1-6-3664 0</inkml:trace>
  <inkml:trace contextRef="#ctx0" brushRef="#br0" timeOffset="89644.04">21742 16204 975 0,'4'-2'0'0,"-3"1"0"0,0 0 0 0,-1 2 0 0,0 1 0 0,0 2 0 0,1-1 0 0,-1 4 0 15,1 6 544-15,0 7 32 0,2 6 0 0,1 2 0 16,2 1-352-16,2 0-64 0,3-4-16 0,4-3 0 16,1-5 176-16,4-6 16 0,0-3 16 0,-2-4 0 15,1-3 128-15,0-4 32 0,0-1 0 0,-19 4 0 16,0 0-288-16,48-30-48 0,-48 30-16 0,0 0 0 15,40-44-32-15,-40 44-128 0,0 0 192 0,29-45-64 16,-23 31 256-16,-3 2 64 0,0 0 0 0,-3 1 0 16,-3 2 80-16,1-1 32 0,-3 3 0 0,-3-3 0 0,-3-1 1008 15,0-2 208-15,-4 1 32 0,1 0 16 16,1 2-1824-16,-1 0-400 0,0 2-64 0,-1 0-16 0,1 2 320 0,1 2 160 16,0 2-160-16,1 1-4576 15,2 0-928-15</inkml:trace>
  <inkml:trace contextRef="#ctx0" brushRef="#br0" timeOffset="90546.56">22365 15855 1263 0,'-1'1'0'0,"-1"0"0"16,1 0 0-16,1 0 0 0,0-1 432 0,0 0-32 15,-1 1 0-15,0 2 0 0,1-1 448 0,-1 1 96 16,2 0 16-16,1 0 0 0,2 0-256 0,4-1-64 16,0-1 0-16,2 1 0 0,2-1-96 0,2-1-32 15,1 0 0-15,1 0 0 0,2 0-368 0,0-1-144 16,0-1 0-16,-2 2 144 15,-2 0-736-15,0-2-160 0</inkml:trace>
  <inkml:trace contextRef="#ctx0" brushRef="#br0" timeOffset="90714.37">22377 15937 863 0,'1'2'0'0,"0"-1"0"0,1-1 0 0,0 0 0 16,1 0 320-16,1 0-16 0,2 1 0 0,8 0 0 15,4 1-96-15,8-1-16 0,4-1 0 0,2 1 0 16,0-1-192-16,-1-2 176 0,-2-1-176 0,-1-1 160 16,-1-3-448-16,-27 7-96 0</inkml:trace>
  <inkml:trace contextRef="#ctx0" brushRef="#br0" timeOffset="91196.73">22896 15604 1487 0,'0'-1'128'0,"-2"1"-128"0,2 0 0 0,0-1 0 16,0 1 384-16,0 1 64 0,0 0 0 0,2 1 0 16,-1 2 736-16,0 3 160 0,-1 2 16 0,0 3 16 15,0 4-384-15,-4 0-80 0,3 1-16 0,-4 0 0 16,0-1-464-16,0-1-112 0,-1-2 0 0,0-5-16 16,2-1-304-16,0-4 0 0,2-2 0 0,0-1 0 31,2-1-528-31,0-1-16 0,0-1 0 0,0-1 0 0,3-1 224 0,-2 2 64 0,3-2 0 0,0-1 0 15,2 1 416-15,1-1 96 0,2 1 0 0,1 1 16 16,1 0 544-16,-11 4 96 0,29-7 32 0,-13 6 0 16,0 2-32-16,-1 1 0 0,2 2 0 0,1 2 0 15,-1 1-288-15,-2 2-64 0,0 4-16 0,-4 1 0 0,1 3-160 0,-2 3-48 16,-4 2 0-16,-1 1 0 0,-2-3-336 0,0 4 0 16,-3 4 0-16,-1 3 128 0,-1 2-128 0,-1 4 0 15,0 1 0-15,-1-3 0 0,0-3 0 0,-1-4 0 16,0-7 0-16,1-4 0 0,-1-3-176 0,1-7 0 15,0-3 0-15,2-2 0 16,0-3-1056-16,0-3-224 0,0-3-32 0,1-3-5680 16</inkml:trace>
  <inkml:trace contextRef="#ctx0" brushRef="#br0" timeOffset="91483.12">23380 15728 863 0,'3'6'0'0,"-3"-1"0"0,0-1 0 0,0-1 0 15,0 0 576-15,0 0 64 0,-1 5 0 0,-1 2 0 16,0 7 592-16,-3 4 128 0,1 5 32 16,-1 2 0-16,3 1-608 0,0 1-112 0,3 0-32 0,1-4 0 15,4-1-112-15,2-7-16 0,2-5-16 0,2-6 0 16,1-5-240-16,1-5-32 0,-14 3-16 0,0 0 0 16,43-36-208-16,-43 36-208 0,0 0 32 0,36-56 16 15,-36 56-64-15,0 0-16 0,0 0 0 0,28-54 0 16,-25 42 512-16,-3 1 112 0,0 0 0 0,-6-2 16 15,-1 0 624-15,-2 2 112 0,-2 1 16 0,-1 0 16 16,-1 2-272-16,-1 1-48 0,0 2-16 0,2 2 0 16,0 1-560-16,-1 1-112 0,2 3-32 0,0 0 0 15,0 2-1216-15,0 0-240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4-15T04:49:02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5390 9290 5407 0,'2'3'480'0,"-1"2"-480"0,2-1 0 0,-2 2 0 16,0 1 736-16,-1 4 48 0,3 7 16 0,-2 10 0 15,-1 11 144-15,0 6 16 0,-4 2 16 0,-3-1 0 16,-1 2-400-16,-4 1-96 0,1 4-16 0,-1-3 0 16,0-3 112-16,0-5 32 0,0-4 0 0,5-7 0 15,0-5-288-15,2-3-48 0,1-4-16 0,1-2 0 16,0-1-912 0,-1-4-192-16,0-1-48 0,0-2-3472 0,0-4-704 0</inkml:trace>
  <inkml:trace contextRef="#ctx0" brushRef="#br0" timeOffset="300.89">5208 9975 111 0,'-3'-4'0'15,"3"2"0"-15,0 3 0 0,0-1 0 0,-1-5 0 0,-3-5 128 16,-2-6-128-16,-1-4 160 0,-2-1-160 0,3 3 192 16,0 3-192-16,1 6 192 0,3 4-192 0,0 3 192 15,0 4-192-15,2 4 192 0,3 1 256 0,-1 4 48 16,0 2 16-16,3 0 0 0,0 1 256 0,0 1 48 16,2 0 16-16,0 0 0 0,-1-1 32 0,2 0 16 15,0 1 0-15,-2-1 0 0,1-1-368 0,0-1-64 16,0 0 0-16,-2-1-16 0,3-2-432 0,0 1 128 15,2-4-128-15,-1 0 0 0,1-1 0 0,1-5 128 16,0-2-128-16,-11 2 0 0,0 0 128 0,39-27-128 16,-39 27 0-16,35-39 128 0,-35 39 32 0,43-48 0 15,-43 48 0-15,50-50 0 0,-50 50 16 0,44-48 0 16,-44 48 0-16,37-54 0 0,-37 54-176 0,26-52 192 16,-26 52-192-16,19-46 192 0,-19 46-192 0,0 0 0 0,14-41 0 15,-12 35 0-15,-1 4-208 0,-1 2 80 0,0 0 128 0,0 0-208 31,0 1-304-31,-1 1-48 0,-1 1-16 0,-1 0-4192 0</inkml:trace>
  <inkml:trace contextRef="#ctx0" brushRef="#br0" timeOffset="26387.69">12034 10138 1951 0,'0'-1'176'0,"0"1"-176"15,0 0 0-15,0 0 0 0,0 0 480 0,0-1 64 16,-1 1 16-16,1 2 0 0,-1-1 192 0,-3 4 32 15,3 2 16-15,-3 2 0 0,1 3-144 0,0 3-16 16,-1 4-16-16,0 5 0 0,0 1 32 0,1 4 16 16,-3 5 0-16,0 7 0 0,2 5-128 0,-2 7-32 0,1 6 0 15,-1-2 0-15,0-1-512 0,-1-3 0 16,2-1 0-16,-1-1 0 16,1 3-320-16,2-6-80 0,1-6-16 0,1-10 0 15,1-7-480-15,1-8-80 0,1-8-32 0,-2-6-3216 0</inkml:trace>
  <inkml:trace contextRef="#ctx0" brushRef="#br0" timeOffset="26655.73">11868 10628 447 0,'-3'-1'0'0,"-1"1"0"0,2 0 0 0,-1 1 0 0,0 1 0 0,-1 1 0 0,-2-1 0 0,-3 4 0 16,-2 4 256-16,-2 2 16 0,2 2 0 0,4 2 0 15,2 2 112-15,2 3 0 0,2 0 16 0,2 3 0 16,2 1-144-16,0 3-16 0,1-1-16 0,1-3 0 0,2-1-224 0,-2-6 176 15,3-2-176-15,-2-5 160 0,1-2 32 0,-1-3 0 16,0-3 0-16,1-1 0 0,0-1 32 0,1-1 16 16,1-2 0-16,1-3 0 0,0-1 144 0,0-2 48 15,-10 9 0-15,0 0 0 0,40-40-144 0,-40 40-32 16,28-33 0-16,-28 33 0 0,29-39-256 0,-29 39 128 16,32-37-128-16,-32 37 0 0,34-33 0 0,-34 33 0 15,0 0 0-15,45-36 0 16,-45 36-512-16,0 0 0 0,0 0 0 0,0 0-2496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229600" cy="2127250"/>
          </a:xfrm>
        </p:spPr>
        <p:txBody>
          <a:bodyPr/>
          <a:lstStyle/>
          <a:p>
            <a:r>
              <a:rPr lang="en-US" altLang="zh-TW" sz="3600" dirty="0"/>
              <a:t>A 28nm 64kb Bit-Rotated Hybrid-CIM Macro with an Embedded Sign-Bit-Processing Array and a Multi-Bit-Fusion Dual-Granularity Cooperative Quantizer</a:t>
            </a:r>
            <a:endParaRPr lang="zh-TW" altLang="en-US" sz="3600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A3F61FA7-7AFD-C7E3-F911-D9E05AE083D7}"/>
                  </a:ext>
                </a:extLst>
              </p14:cNvPr>
              <p14:cNvContentPartPr/>
              <p14:nvPr/>
            </p14:nvContentPartPr>
            <p14:xfrm>
              <a:off x="1775160" y="1366560"/>
              <a:ext cx="6281640" cy="506592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A3F61FA7-7AFD-C7E3-F911-D9E05AE083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5800" y="1357200"/>
                <a:ext cx="6300360" cy="508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848B4-5B48-20D6-7019-E2B421C0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CEA5E-C25B-6382-3A26-6DDEE25D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MF-DGCQ achieves 24% performance enhancement and 4.27× power reduction with relative error of 3.57% in TT corner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750987-C8A9-CBA8-4557-7CC5EDC9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5C9734-C6F3-80B4-D935-FDC562C93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2688"/>
            <a:ext cx="9144000" cy="37529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5A78750D-8293-8FA1-927D-31AD8EE161AF}"/>
                  </a:ext>
                </a:extLst>
              </p14:cNvPr>
              <p14:cNvContentPartPr/>
              <p14:nvPr/>
            </p14:nvContentPartPr>
            <p14:xfrm>
              <a:off x="1855800" y="3344400"/>
              <a:ext cx="2505240" cy="62172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5A78750D-8293-8FA1-927D-31AD8EE161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6440" y="3335040"/>
                <a:ext cx="2523960" cy="6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551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C49BE-6816-D3A2-CD39-B3634A44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1660F-F277-6FCA-1453-8D20FA5FA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lvl="1"/>
            <a:r>
              <a:rPr lang="en-US" altLang="zh-TW" sz="2000" dirty="0"/>
              <a:t>This design outperforms typical bit-parallel / serial work on the </a:t>
            </a:r>
            <a:r>
              <a:rPr lang="en-US" altLang="zh-TW" sz="2000" dirty="0" err="1"/>
              <a:t>FoM</a:t>
            </a:r>
            <a:r>
              <a:rPr lang="en-US" altLang="zh-TW" sz="2000" dirty="0"/>
              <a:t> (area efficiency × energy efficiency) by 15.7× and 3.38×.</a:t>
            </a: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Accuracy loss</a:t>
            </a:r>
            <a:r>
              <a:rPr lang="zh-TW" altLang="en-US" sz="2000" dirty="0"/>
              <a:t> </a:t>
            </a:r>
            <a:r>
              <a:rPr lang="en-US" altLang="zh-TW" sz="2000" dirty="0"/>
              <a:t>-1.06% for ResNet-18@ImageNet, -1.75%</a:t>
            </a:r>
            <a:r>
              <a:rPr lang="zh-TW" altLang="en-US" sz="2000" dirty="0"/>
              <a:t> </a:t>
            </a:r>
            <a:r>
              <a:rPr lang="en-US" altLang="zh-TW" sz="2000" dirty="0"/>
              <a:t>for </a:t>
            </a:r>
            <a:r>
              <a:rPr lang="en-US" altLang="zh-TW" sz="2000" dirty="0" err="1"/>
              <a:t>ViT@ImageNet</a:t>
            </a:r>
            <a:r>
              <a:rPr lang="en-US" altLang="zh-TW" sz="2000" dirty="0"/>
              <a:t>, 0.19 for GPT-2@Wikitext-102.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546CF1-CABE-BB2D-AAA3-B9FB10CE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67EBAF-A683-68AB-CFF6-14117662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3146913" cy="286083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DD45881-53C7-2F9F-B324-7A50C234C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685" y="2564905"/>
            <a:ext cx="4172625" cy="28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7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43F42-6DAA-799D-3242-BE77B897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CB141E-84AE-0AED-A226-66EE73CC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30725"/>
          </a:xfrm>
        </p:spPr>
        <p:txBody>
          <a:bodyPr/>
          <a:lstStyle/>
          <a:p>
            <a:pPr lvl="1"/>
            <a:r>
              <a:rPr lang="en-US" altLang="zh-TW"/>
              <a:t>21.04TOPS/W@0.9V</a:t>
            </a:r>
            <a:r>
              <a:rPr lang="en-US" altLang="zh-TW" dirty="0"/>
              <a:t>, 1.57TOPS/mm2@0.9V.</a:t>
            </a:r>
          </a:p>
          <a:p>
            <a:pPr lvl="1"/>
            <a:r>
              <a:rPr lang="en-US" altLang="zh-TW" dirty="0"/>
              <a:t>Access time is 12ns@0.9V, 8bIN–8bW–21bOUT.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3D1AC7-83E7-344F-BF96-F0412F09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39B025-6D45-0F74-074C-C5E7C672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64" y="2780928"/>
            <a:ext cx="7020272" cy="308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E37DA-28B2-5011-D477-BF0E7BCC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 &amp; Challenge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4B9DB-A8B6-A009-70EC-85396369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lvl="1"/>
            <a:r>
              <a:rPr lang="en-US" altLang="zh-TW" dirty="0"/>
              <a:t>Hybrid CIM</a:t>
            </a:r>
          </a:p>
          <a:p>
            <a:pPr lvl="2"/>
            <a:r>
              <a:rPr lang="en-US" altLang="zh-TW" dirty="0"/>
              <a:t>Balance between DCIM and ACIM</a:t>
            </a:r>
          </a:p>
          <a:p>
            <a:pPr lvl="2"/>
            <a:r>
              <a:rPr lang="en-US" altLang="zh-TW" dirty="0"/>
              <a:t>Challenge1</a:t>
            </a:r>
            <a:r>
              <a:rPr lang="zh-TW" altLang="en-US" dirty="0"/>
              <a:t> </a:t>
            </a:r>
            <a:r>
              <a:rPr lang="en-US" altLang="zh-TW" dirty="0"/>
              <a:t>: definition problem of boundary between digital and analog part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pPr lvl="2"/>
            <a:r>
              <a:rPr lang="en-US" altLang="zh-TW" dirty="0"/>
              <a:t>Challenge2</a:t>
            </a:r>
            <a:r>
              <a:rPr lang="zh-TW" altLang="en-US" dirty="0"/>
              <a:t> </a:t>
            </a:r>
            <a:r>
              <a:rPr lang="en-US" altLang="zh-TW" dirty="0"/>
              <a:t>: more expensive overhead of sign-bit processing on digital part</a:t>
            </a:r>
          </a:p>
          <a:p>
            <a:pPr lvl="2"/>
            <a:r>
              <a:rPr lang="en-US" altLang="zh-TW" dirty="0"/>
              <a:t>Challenge3</a:t>
            </a:r>
            <a:r>
              <a:rPr lang="zh-TW" altLang="en-US" dirty="0"/>
              <a:t> </a:t>
            </a:r>
            <a:r>
              <a:rPr lang="en-US" altLang="zh-TW" dirty="0"/>
              <a:t>: energy wasted on low-accuracy-contributed quantization on analog part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D5C87E-832B-DCAF-EE89-610ED825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F88E259-3210-D750-261B-2216575AD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0" b="98934" l="721" r="98774">
                        <a14:foregroundMark x1="22495" y1="8955" x2="10743" y2="640"/>
                        <a14:foregroundMark x1="10743" y1="640" x2="1586" y2="15352"/>
                        <a14:foregroundMark x1="1586" y1="15352" x2="2956" y2="79531"/>
                        <a14:foregroundMark x1="2956" y1="79531" x2="11031" y2="95309"/>
                        <a14:foregroundMark x1="31595" y1="95566" x2="79380" y2="96162"/>
                        <a14:foregroundMark x1="11031" y1="95309" x2="28500" y2="95527"/>
                        <a14:foregroundMark x1="79380" y1="96162" x2="91276" y2="95949"/>
                        <a14:foregroundMark x1="91276" y1="95949" x2="98919" y2="53305"/>
                        <a14:foregroundMark x1="98919" y1="53305" x2="92862" y2="21322"/>
                        <a14:foregroundMark x1="92862" y1="21322" x2="84499" y2="8742"/>
                        <a14:foregroundMark x1="27943" y1="2572" x2="10238" y2="640"/>
                        <a14:foregroundMark x1="84499" y1="8742" x2="31056" y2="2911"/>
                        <a14:foregroundMark x1="10238" y1="640" x2="8724" y2="1919"/>
                        <a14:foregroundMark x1="27304" y1="11253" x2="24946" y2="10448"/>
                        <a14:foregroundMark x1="36193" y1="14286" x2="30365" y2="12297"/>
                        <a14:foregroundMark x1="24946" y1="10448" x2="10166" y2="36461"/>
                        <a14:foregroundMark x1="29786" y1="55248" x2="50469" y2="75053"/>
                        <a14:foregroundMark x1="10166" y1="36461" x2="26554" y2="52153"/>
                        <a14:foregroundMark x1="50469" y1="75053" x2="82913" y2="50533"/>
                        <a14:foregroundMark x1="82913" y1="50533" x2="61932" y2="23881"/>
                        <a14:foregroundMark x1="61932" y1="23881" x2="36914" y2="20896"/>
                        <a14:foregroundMark x1="58111" y1="20896" x2="48161" y2="17697"/>
                        <a14:foregroundMark x1="25934" y1="38327" x2="21053" y2="42857"/>
                        <a14:foregroundMark x1="48161" y1="17697" x2="28903" y2="35571"/>
                        <a14:foregroundMark x1="29747" y1="54381" x2="48882" y2="79744"/>
                        <a14:foregroundMark x1="21053" y1="42857" x2="26458" y2="50022"/>
                        <a14:foregroundMark x1="48882" y1="79744" x2="86301" y2="58209"/>
                        <a14:foregroundMark x1="86301" y1="58209" x2="48450" y2="20896"/>
                        <a14:foregroundMark x1="48450" y1="20896" x2="31723" y2="21748"/>
                        <a14:foregroundMark x1="46936" y1="43497" x2="36121" y2="46908"/>
                        <a14:foregroundMark x1="36121" y1="46908" x2="34030" y2="81023"/>
                        <a14:foregroundMark x1="34030" y1="81023" x2="82336" y2="57569"/>
                        <a14:foregroundMark x1="82336" y1="57569" x2="66907" y2="17271"/>
                        <a14:foregroundMark x1="66907" y1="17271" x2="40880" y2="12367"/>
                        <a14:foregroundMark x1="59265" y1="17910" x2="41528" y2="14712"/>
                        <a14:foregroundMark x1="41528" y1="14712" x2="44773" y2="46482"/>
                        <a14:foregroundMark x1="50397" y1="9382" x2="43908" y2="8955"/>
                        <a14:foregroundMark x1="56453" y1="10021" x2="52776" y2="7036"/>
                        <a14:foregroundMark x1="47873" y1="32196" x2="53857" y2="54797"/>
                        <a14:foregroundMark x1="53857" y1="54797" x2="48450" y2="30490"/>
                        <a14:foregroundMark x1="48450" y1="30490" x2="46359" y2="29638"/>
                        <a14:foregroundMark x1="60130" y1="41578" x2="58399" y2="41151"/>
                        <a14:foregroundMark x1="58255" y1="44563" x2="58616" y2="39446"/>
                        <a14:foregroundMark x1="56597" y1="56290" x2="54218" y2="59275"/>
                        <a14:foregroundMark x1="66258" y1="56930" x2="62437" y2="56290"/>
                        <a14:foregroundMark x1="57462" y1="52452" x2="48378" y2="52026"/>
                        <a14:foregroundMark x1="42682" y1="30704" x2="34895" y2="31557"/>
                        <a14:foregroundMark x1="37419" y1="43497" x2="29567" y2="50365"/>
                        <a14:foregroundMark x1="27038" y1="62949" x2="8508" y2="69083"/>
                        <a14:foregroundMark x1="12401" y1="23881" x2="6994" y2="47974"/>
                        <a14:foregroundMark x1="9229" y1="14499" x2="3172" y2="51812"/>
                        <a14:foregroundMark x1="10022" y1="78038" x2="25162" y2="90405"/>
                        <a14:foregroundMark x1="74621" y1="79104" x2="77578" y2="94883"/>
                        <a14:foregroundMark x1="65393" y1="75480" x2="41024" y2="86354"/>
                        <a14:foregroundMark x1="41024" y1="86354" x2="39582" y2="85501"/>
                        <a14:foregroundMark x1="27352" y1="69941" x2="23576" y2="66738"/>
                        <a14:foregroundMark x1="32372" y1="74200" x2="30568" y2="72669"/>
                        <a14:foregroundMark x1="6345" y1="6610" x2="1875" y2="34328"/>
                        <a14:foregroundMark x1="1875" y1="34328" x2="3893" y2="84222"/>
                        <a14:foregroundMark x1="3893" y1="84222" x2="9805" y2="48827"/>
                        <a14:foregroundMark x1="9805" y1="48827" x2="9229" y2="46482"/>
                        <a14:foregroundMark x1="2163" y1="92751" x2="9877" y2="99360"/>
                        <a14:foregroundMark x1="83490" y1="29638" x2="84643" y2="59915"/>
                        <a14:foregroundMark x1="87167" y1="30064" x2="90916" y2="73987"/>
                        <a14:foregroundMark x1="77145" y1="26866" x2="80101" y2="70149"/>
                        <a14:foregroundMark x1="34391" y1="52878" x2="33742" y2="76119"/>
                        <a14:foregroundMark x1="19827" y1="41151" x2="18818" y2="89339"/>
                        <a14:foregroundMark x1="11824" y1="55437" x2="8652" y2="94456"/>
                        <a14:foregroundMark x1="8147" y1="55224" x2="7210" y2="95949"/>
                        <a14:foregroundMark x1="1009" y1="7889" x2="8003" y2="3412"/>
                        <a14:foregroundMark x1="73756" y1="18763" x2="86301" y2="47335"/>
                        <a14:foregroundMark x1="82264" y1="47974" x2="87455" y2="92751"/>
                        <a14:foregroundMark x1="87455" y1="92751" x2="87599" y2="92964"/>
                        <a14:foregroundMark x1="81903" y1="5544" x2="89978" y2="18337"/>
                        <a14:foregroundMark x1="85148" y1="4051" x2="93511" y2="15778"/>
                        <a14:foregroundMark x1="89834" y1="33049" x2="92790" y2="52452"/>
                        <a14:foregroundMark x1="93655" y1="46908" x2="95674" y2="76972"/>
                        <a14:foregroundMark x1="97477" y1="10448" x2="98486" y2="79531"/>
                        <a14:foregroundMark x1="84932" y1="28571" x2="92502" y2="57356"/>
                        <a14:foregroundMark x1="94953" y1="84861" x2="98122" y2="91050"/>
                        <a14:foregroundMark x1="50757" y1="85928" x2="79308" y2="91258"/>
                        <a14:foregroundMark x1="60923" y1="82516" x2="69719" y2="83582"/>
                        <a14:foregroundMark x1="23720" y1="9595" x2="20692" y2="79531"/>
                        <a14:foregroundMark x1="20692" y1="79531" x2="20908" y2="82942"/>
                        <a14:foregroundMark x1="23864" y1="14499" x2="23216" y2="49893"/>
                        <a14:foregroundMark x1="31579" y1="17484" x2="32084" y2="81876"/>
                        <a14:foregroundMark x1="33886" y1="55864" x2="34174" y2="95096"/>
                        <a14:foregroundMark x1="34174" y1="95096" x2="34751" y2="97441"/>
                        <a14:foregroundMark x1="31723" y1="16844" x2="31074" y2="56290"/>
                        <a14:foregroundMark x1="29921" y1="49893" x2="30570" y2="76972"/>
                        <a14:foregroundMark x1="30570" y1="50959" x2="29849" y2="71215"/>
                        <a14:foregroundMark x1="29849" y1="49467" x2="30425" y2="69296"/>
                        <a14:foregroundMark x1="29560" y1="68657" x2="29344" y2="91898"/>
                        <a14:foregroundMark x1="27253" y1="30064" x2="28551" y2="75053"/>
                        <a14:foregroundMark x1="28551" y1="12793" x2="27397" y2="55437"/>
                        <a14:foregroundMark x1="29416" y1="4904" x2="30209" y2="39446"/>
                        <a14:foregroundMark x1="29344" y1="95949" x2="32877" y2="98721"/>
                        <a14:foregroundMark x1="12833" y1="84861" x2="18529" y2="92751"/>
                        <a14:foregroundMark x1="27397" y1="92751" x2="32877" y2="98294"/>
                        <a14:foregroundMark x1="30065" y1="4478" x2="28190" y2="3625"/>
                        <a14:foregroundMark x1="93439" y1="89552" x2="92502" y2="95949"/>
                        <a14:foregroundMark x1="97332" y1="88913" x2="92286" y2="95949"/>
                        <a14:foregroundMark x1="89978" y1="7463" x2="96828" y2="24307"/>
                        <a14:foregroundMark x1="87167" y1="7036" x2="95458" y2="13433"/>
                        <a14:foregroundMark x1="89978" y1="8529" x2="90988" y2="1919"/>
                        <a14:backgroundMark x1="97260" y1="640" x2="99495" y2="3625"/>
                        <a14:backgroundMark x1="99928" y1="93390" x2="98991" y2="99360"/>
                        <a14:backgroundMark x1="99279" y1="94243" x2="96107" y2="98721"/>
                        <a14:backgroundMark x1="98991" y1="5544" x2="99351" y2="93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5576" y="3068960"/>
            <a:ext cx="5220072" cy="176511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6EA6390-6403-28F9-F720-D5A882F22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3248963"/>
            <a:ext cx="1800200" cy="13729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12B865DB-DDD3-D3E8-0DA4-4EFD4983C5DF}"/>
                  </a:ext>
                </a:extLst>
              </p14:cNvPr>
              <p14:cNvContentPartPr/>
              <p14:nvPr/>
            </p14:nvContentPartPr>
            <p14:xfrm>
              <a:off x="4415040" y="3950640"/>
              <a:ext cx="594360" cy="78624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12B865DB-DDD3-D3E8-0DA4-4EFD4983C5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5680" y="3941280"/>
                <a:ext cx="613080" cy="80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E00556-C53F-EBD8-CEE2-4DD83F6F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CIM Macro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1CAC2-3F1B-42E0-0B9E-929DA2FE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Hybrid CIM macro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33B1E8-4406-BF57-C6F7-158A0F7F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8F7B54-FA7F-0038-6DC6-C5FB43086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80928"/>
            <a:ext cx="3456384" cy="264810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A6A56E9-730A-DD83-B06A-1669E2968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680627"/>
            <a:ext cx="4932040" cy="28487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314A4F12-1179-511B-7BC0-DFF43D00B094}"/>
                  </a:ext>
                </a:extLst>
              </p14:cNvPr>
              <p14:cNvContentPartPr/>
              <p14:nvPr/>
            </p14:nvContentPartPr>
            <p14:xfrm>
              <a:off x="4409640" y="2391120"/>
              <a:ext cx="1838880" cy="73368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314A4F12-1179-511B-7BC0-DFF43D00B0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0280" y="2381760"/>
                <a:ext cx="1857600" cy="7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27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158CFCD-5E7F-D30D-9396-21A70688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36" r="50810" b="47494"/>
          <a:stretch/>
        </p:blipFill>
        <p:spPr>
          <a:xfrm>
            <a:off x="83121" y="3545632"/>
            <a:ext cx="8977758" cy="331236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C3ACD48-BE2A-90A8-26F2-5245296C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Scheme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1180A9-4E37-2BF1-AF45-19DE34A17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Bit-rotated feature-in scheme</a:t>
            </a:r>
          </a:p>
          <a:p>
            <a:pPr lvl="2"/>
            <a:r>
              <a:rPr lang="en-US" altLang="zh-TW" dirty="0"/>
              <a:t>Low hardware overhead as bit-serial</a:t>
            </a:r>
          </a:p>
          <a:p>
            <a:pPr lvl="2"/>
            <a:r>
              <a:rPr lang="en-US" altLang="zh-TW" dirty="0"/>
              <a:t>High accuracy as bit-parallel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FCA028-D7F4-2FE8-6A19-07E54908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055725-3BDC-92AD-80B1-72F494DD7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1694719"/>
            <a:ext cx="1522512" cy="116116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D346958-997E-C0CB-F564-C8E7202F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95" t="-496" r="23231" b="94467"/>
          <a:stretch/>
        </p:blipFill>
        <p:spPr>
          <a:xfrm>
            <a:off x="827584" y="3223369"/>
            <a:ext cx="7596336" cy="3302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D3F3EFD4-29C7-8A2D-37A4-D27DF9D6A62A}"/>
                  </a:ext>
                </a:extLst>
              </p14:cNvPr>
              <p14:cNvContentPartPr/>
              <p14:nvPr/>
            </p14:nvContentPartPr>
            <p14:xfrm>
              <a:off x="246600" y="2734920"/>
              <a:ext cx="8633160" cy="392400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D3F3EFD4-29C7-8A2D-37A4-D27DF9D6A6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240" y="2725560"/>
                <a:ext cx="8651880" cy="394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618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107EA-27A4-650C-C3B6-CA530FB35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34A55-4122-7CC3-17BA-B65A4618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Scheme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099AE2-248B-DE93-310A-0C0FA935B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Bit-rotated feature-in scheme</a:t>
            </a:r>
          </a:p>
          <a:p>
            <a:pPr lvl="2"/>
            <a:r>
              <a:rPr lang="en-US" altLang="zh-TW" dirty="0"/>
              <a:t>Low hardware overhead as bit-serial</a:t>
            </a:r>
          </a:p>
          <a:p>
            <a:pPr lvl="2"/>
            <a:r>
              <a:rPr lang="en-US" altLang="zh-TW" dirty="0"/>
              <a:t>High accuracy as bit-parallel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A366D9-E83A-1641-6B80-0A0A29A6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249D7D-37C9-B992-E035-427FB6825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1694719"/>
            <a:ext cx="1522512" cy="116116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DA56549-6D94-306B-8620-E6CBF31F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0" y="3021782"/>
            <a:ext cx="8892480" cy="35184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9D59E913-2BCD-0D50-7888-CA6848DF7004}"/>
                  </a:ext>
                </a:extLst>
              </p14:cNvPr>
              <p14:cNvContentPartPr/>
              <p14:nvPr/>
            </p14:nvContentPartPr>
            <p14:xfrm>
              <a:off x="4294800" y="4043880"/>
              <a:ext cx="3610440" cy="149616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9D59E913-2BCD-0D50-7888-CA6848DF70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5440" y="4034520"/>
                <a:ext cx="3629160" cy="15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704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E40AC-3E62-20E7-478C-2A01224F4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6658B-4FF6-10EA-6D1A-A4133CD6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Scheme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D73B12-5FB6-9545-D285-EABDA9D5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Embedded sign-bit-processing hybrid array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1823EB-BDF1-F3CA-23E7-C8670603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02C8F26-616D-A3A0-2F42-6996C27A1C28}"/>
              </a:ext>
            </a:extLst>
          </p:cNvPr>
          <p:cNvGrpSpPr/>
          <p:nvPr/>
        </p:nvGrpSpPr>
        <p:grpSpPr>
          <a:xfrm>
            <a:off x="323528" y="2155726"/>
            <a:ext cx="5808806" cy="4018978"/>
            <a:chOff x="323528" y="2155726"/>
            <a:chExt cx="5808806" cy="4018978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4273CAAA-686B-3E8D-A6C0-1A582E818EB2}"/>
                </a:ext>
              </a:extLst>
            </p:cNvPr>
            <p:cNvGrpSpPr/>
            <p:nvPr/>
          </p:nvGrpSpPr>
          <p:grpSpPr>
            <a:xfrm>
              <a:off x="323528" y="2155726"/>
              <a:ext cx="2232248" cy="4018978"/>
              <a:chOff x="683569" y="1747053"/>
              <a:chExt cx="2232248" cy="4018978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7A6337E8-DDDB-1FF6-25B4-182E22F13A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3569" y="3159310"/>
                <a:ext cx="2232248" cy="2606721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B7E4DDD7-A731-8EC0-AD6A-AD17F8BF5B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569" y="1747053"/>
                <a:ext cx="2216888" cy="1425142"/>
              </a:xfrm>
              <a:prstGeom prst="rect">
                <a:avLst/>
              </a:prstGeom>
            </p:spPr>
          </p:pic>
        </p:grp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76267FA-4777-F46B-B0EF-EB0B1B9C7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43441"/>
            <a:stretch/>
          </p:blipFill>
          <p:spPr>
            <a:xfrm>
              <a:off x="2540416" y="2155726"/>
              <a:ext cx="3591918" cy="4018978"/>
            </a:xfrm>
            <a:prstGeom prst="rect">
              <a:avLst/>
            </a:prstGeom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A431C9E-7886-40E4-F70C-F32395CC82C0}"/>
              </a:ext>
            </a:extLst>
          </p:cNvPr>
          <p:cNvSpPr txBox="1"/>
          <p:nvPr/>
        </p:nvSpPr>
        <p:spPr>
          <a:xfrm>
            <a:off x="7664873" y="3418126"/>
            <a:ext cx="113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1 0 1 1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80AD92-38C2-CAB6-E582-824228B5AFEB}"/>
              </a:ext>
            </a:extLst>
          </p:cNvPr>
          <p:cNvSpPr txBox="1"/>
          <p:nvPr/>
        </p:nvSpPr>
        <p:spPr>
          <a:xfrm>
            <a:off x="7664872" y="3740389"/>
            <a:ext cx="113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1 1 0 0</a:t>
            </a:r>
            <a:endParaRPr lang="zh-TW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847405B5-B8B5-9395-C79A-868FCBE6429F}"/>
              </a:ext>
            </a:extLst>
          </p:cNvPr>
          <p:cNvCxnSpPr/>
          <p:nvPr/>
        </p:nvCxnSpPr>
        <p:spPr bwMode="auto">
          <a:xfrm flipH="1">
            <a:off x="6333705" y="4149080"/>
            <a:ext cx="24639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EEAD4BF-E756-3CA5-7471-DAEC0F520C03}"/>
              </a:ext>
            </a:extLst>
          </p:cNvPr>
          <p:cNvSpPr txBox="1"/>
          <p:nvPr/>
        </p:nvSpPr>
        <p:spPr>
          <a:xfrm>
            <a:off x="6584754" y="4226157"/>
            <a:ext cx="2152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+ 0 0 0 0 0 0 0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6FD9651-D69D-B7F7-9A09-31BB62A8E6FB}"/>
              </a:ext>
            </a:extLst>
          </p:cNvPr>
          <p:cNvSpPr txBox="1"/>
          <p:nvPr/>
        </p:nvSpPr>
        <p:spPr>
          <a:xfrm>
            <a:off x="6656762" y="4538116"/>
            <a:ext cx="1840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+ 0 0 0 0 0 0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B3C040-65F6-E284-C9EE-C7A1F5E8C432}"/>
              </a:ext>
            </a:extLst>
          </p:cNvPr>
          <p:cNvSpPr txBox="1"/>
          <p:nvPr/>
        </p:nvSpPr>
        <p:spPr>
          <a:xfrm>
            <a:off x="6512746" y="4806801"/>
            <a:ext cx="1744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+ 1 1 0 1 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A531C3-7C95-1D0C-7C70-4CABDC3AAE60}"/>
              </a:ext>
            </a:extLst>
          </p:cNvPr>
          <p:cNvSpPr txBox="1"/>
          <p:nvPr/>
        </p:nvSpPr>
        <p:spPr>
          <a:xfrm>
            <a:off x="6368730" y="5118760"/>
            <a:ext cx="164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en-US" altLang="zh-TW" sz="1400" dirty="0"/>
              <a:t>  </a:t>
            </a:r>
            <a:r>
              <a:rPr lang="en-US" altLang="zh-TW" dirty="0"/>
              <a:t>1 0 1 1</a:t>
            </a:r>
            <a:endParaRPr lang="zh-TW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59BD249-309E-793B-D020-AC65302986E1}"/>
              </a:ext>
            </a:extLst>
          </p:cNvPr>
          <p:cNvCxnSpPr/>
          <p:nvPr/>
        </p:nvCxnSpPr>
        <p:spPr bwMode="auto">
          <a:xfrm flipH="1">
            <a:off x="6333705" y="5555496"/>
            <a:ext cx="24639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327FA42D-17BA-40FE-10E4-02B8FB1F78F3}"/>
                  </a:ext>
                </a:extLst>
              </p14:cNvPr>
              <p14:cNvContentPartPr/>
              <p14:nvPr/>
            </p14:nvContentPartPr>
            <p14:xfrm>
              <a:off x="301680" y="3582360"/>
              <a:ext cx="8561160" cy="266400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327FA42D-17BA-40FE-10E4-02B8FB1F78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320" y="3573000"/>
                <a:ext cx="8579880" cy="26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13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368C7-4C8A-C42F-DD4C-26D3D281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Scheme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2B5F034-9DA1-9802-16DF-874A9EFDC6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79296" cy="4530725"/>
              </a:xfrm>
            </p:spPr>
            <p:txBody>
              <a:bodyPr/>
              <a:lstStyle/>
              <a:p>
                <a:pPr lvl="1"/>
                <a:r>
                  <a:rPr lang="en-US" altLang="zh-TW" dirty="0"/>
                  <a:t>Multi-bit-fusion</a:t>
                </a:r>
              </a:p>
              <a:p>
                <a:pPr lvl="2"/>
                <a:r>
                  <a:rPr lang="en-US" altLang="zh-TW" sz="1800" dirty="0"/>
                  <a:t>Period1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1800" dirty="0"/>
                  <a:t>, Period2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1800" dirty="0"/>
                  <a:t>, Period3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1800" dirty="0"/>
              </a:p>
              <a:p>
                <a:pPr lvl="2"/>
                <a:r>
                  <a:rPr lang="en-US" altLang="zh-TW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TW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1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TW" sz="18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1800" dirty="0"/>
              </a:p>
              <a:p>
                <a:pPr lvl="2"/>
                <a:endParaRPr lang="en-US" altLang="zh-TW" sz="1800" dirty="0"/>
              </a:p>
              <a:p>
                <a:pPr lvl="1"/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2B5F034-9DA1-9802-16DF-874A9EFDC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79296" cy="4530725"/>
              </a:xfrm>
              <a:blipFill>
                <a:blip r:embed="rId2"/>
                <a:stretch>
                  <a:fillRect t="-1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B8C60D-68AA-0743-6693-15E671D7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8C5DCEE-040C-B1BD-4A2C-C4E640D96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77" y="3284984"/>
            <a:ext cx="7626246" cy="21602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AB2AF82F-B118-AEBD-1C81-1BFD94F44624}"/>
                  </a:ext>
                </a:extLst>
              </p14:cNvPr>
              <p14:cNvContentPartPr/>
              <p14:nvPr/>
            </p14:nvContentPartPr>
            <p14:xfrm>
              <a:off x="1812600" y="2507040"/>
              <a:ext cx="6907680" cy="363420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AB2AF82F-B118-AEBD-1C81-1BFD94F446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3240" y="2497680"/>
                <a:ext cx="6926400" cy="36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015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20C9E-C625-3CE8-0362-4F7F1A774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CC4BF-B5EC-17F0-3E6B-A8E58FDC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Scheme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CC921A-304A-085E-A671-AEC87D484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Coarse/fine-grained quantizer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C670DE-3610-3F20-AF94-E2444991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85FD017-3474-0C04-154C-C04A5D7108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016" b="1241"/>
          <a:stretch/>
        </p:blipFill>
        <p:spPr>
          <a:xfrm>
            <a:off x="1997315" y="2033802"/>
            <a:ext cx="5050904" cy="206594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7748DFA-8F76-65C3-2DA5-DF74B2A5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24" y="4112656"/>
            <a:ext cx="2133600" cy="2727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432BB91-6741-55DA-9A01-C78366867051}"/>
                  </a:ext>
                </a:extLst>
              </p:cNvPr>
              <p:cNvSpPr txBox="1"/>
              <p:nvPr/>
            </p:nvSpPr>
            <p:spPr>
              <a:xfrm>
                <a:off x="5146973" y="4287420"/>
                <a:ext cx="1164949" cy="5517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6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+=</m:t>
                      </m:r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1600" b="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432BB91-6741-55DA-9A01-C78366867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973" y="4287420"/>
                <a:ext cx="1164949" cy="5517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FD6A580-6C07-09FB-76AF-AC6B31E40A71}"/>
                  </a:ext>
                </a:extLst>
              </p:cNvPr>
              <p:cNvSpPr txBox="1"/>
              <p:nvPr/>
            </p:nvSpPr>
            <p:spPr>
              <a:xfrm>
                <a:off x="4788024" y="5122505"/>
                <a:ext cx="3181057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400" b="0" dirty="0"/>
                  <a:t>Total : N iterations</a:t>
                </a:r>
              </a:p>
              <a:p>
                <a:endParaRPr lang="en-US" altLang="zh-TW" sz="1400" b="0" dirty="0"/>
              </a:p>
              <a:p>
                <a:r>
                  <a:rPr lang="en-US" altLang="zh-TW" sz="1400" b="0" dirty="0"/>
                  <a:t>Total V : N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400" b="0" dirty="0"/>
                  <a:t>(Vs/2)</a:t>
                </a:r>
              </a:p>
              <a:p>
                <a:endParaRPr lang="en-US" altLang="zh-TW" sz="1400" b="0" dirty="0"/>
              </a:p>
              <a:p>
                <a:r>
                  <a:rPr lang="en-US" altLang="zh-TW" sz="1400" b="0" dirty="0"/>
                  <a:t>Counter : N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400" b="0" dirty="0"/>
                  <a:t>(Vs/2) / </a:t>
                </a:r>
                <a:r>
                  <a:rPr lang="en-US" altLang="zh-TW" sz="1400" b="0" dirty="0" err="1"/>
                  <a:t>Vcm</a:t>
                </a:r>
                <a:endParaRPr lang="en-US" altLang="zh-TW" sz="1400" b="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FD6A580-6C07-09FB-76AF-AC6B31E4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122505"/>
                <a:ext cx="3181057" cy="1169551"/>
              </a:xfrm>
              <a:prstGeom prst="rect">
                <a:avLst/>
              </a:prstGeom>
              <a:blipFill>
                <a:blip r:embed="rId5"/>
                <a:stretch>
                  <a:fillRect l="-575" t="-521" b="-4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8EE49C8-847D-8C0D-8E02-48EC1C1B1EB6}"/>
              </a:ext>
            </a:extLst>
          </p:cNvPr>
          <p:cNvCxnSpPr>
            <a:endCxn id="7" idx="1"/>
          </p:cNvCxnSpPr>
          <p:nvPr/>
        </p:nvCxnSpPr>
        <p:spPr bwMode="auto">
          <a:xfrm>
            <a:off x="3635896" y="4563297"/>
            <a:ext cx="15110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14D41418-001E-2FC9-922A-A47E869650C0}"/>
                  </a:ext>
                </a:extLst>
              </p14:cNvPr>
              <p14:cNvContentPartPr/>
              <p14:nvPr/>
            </p14:nvContentPartPr>
            <p14:xfrm>
              <a:off x="2273760" y="2008440"/>
              <a:ext cx="6199560" cy="395172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14D41418-001E-2FC9-922A-A47E869650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4400" y="1999080"/>
                <a:ext cx="6218280" cy="39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00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D0E9E-018E-56B7-8065-BE7C2B9F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5E01CA-E1B3-65E6-A529-37D41A65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Low accuracy loss</a:t>
            </a:r>
            <a:r>
              <a:rPr lang="zh-TW" altLang="en-US" dirty="0"/>
              <a:t> </a:t>
            </a:r>
            <a:r>
              <a:rPr lang="en-US" altLang="zh-TW" dirty="0"/>
              <a:t>but great energy reduction</a:t>
            </a:r>
          </a:p>
          <a:p>
            <a:pPr lvl="2"/>
            <a:r>
              <a:rPr lang="en-US" altLang="zh-TW" dirty="0"/>
              <a:t>4-times readout combination incurs almost no</a:t>
            </a:r>
            <a:r>
              <a:rPr lang="zh-TW" altLang="en-US" dirty="0"/>
              <a:t> </a:t>
            </a:r>
            <a:r>
              <a:rPr lang="en-US" altLang="zh-TW" dirty="0"/>
              <a:t>accuracy loss and outperforms 5/6-times readout combinations regarding energy consumption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051B7-9E7A-D5CF-113A-0E984A1B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A6FD96F-36C5-8A10-72DA-A030A942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280555"/>
            <a:ext cx="4132615" cy="301150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B35A3AF-800E-D608-FE8B-EDEC57C8B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280555"/>
            <a:ext cx="3418908" cy="301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39204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12849</TotalTime>
  <Words>331</Words>
  <Application>Microsoft Office PowerPoint</Application>
  <PresentationFormat>如螢幕大小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A 28nm 64kb Bit-Rotated Hybrid-CIM Macro with an Embedded Sign-Bit-Processing Array and a Multi-Bit-Fusion Dual-Granularity Cooperative Quantizer</vt:lpstr>
      <vt:lpstr>Motivation &amp; Challenge</vt:lpstr>
      <vt:lpstr>CIM Macro</vt:lpstr>
      <vt:lpstr>Proposed Scheme</vt:lpstr>
      <vt:lpstr>Proposed Scheme</vt:lpstr>
      <vt:lpstr>Proposed Scheme</vt:lpstr>
      <vt:lpstr>Proposed Scheme</vt:lpstr>
      <vt:lpstr>Proposed Scheme</vt:lpstr>
      <vt:lpstr>Results</vt:lpstr>
      <vt:lpstr>Results</vt:lpstr>
      <vt:lpstr>Results</vt:lpstr>
      <vt:lpstr>Results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192</cp:revision>
  <cp:lastPrinted>2024-10-27T23:42:48Z</cp:lastPrinted>
  <dcterms:created xsi:type="dcterms:W3CDTF">2009-04-10T16:54:46Z</dcterms:created>
  <dcterms:modified xsi:type="dcterms:W3CDTF">2025-04-15T05:55:21Z</dcterms:modified>
</cp:coreProperties>
</file>