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272" r:id="rId3"/>
    <p:sldId id="258" r:id="rId4"/>
    <p:sldId id="273" r:id="rId5"/>
    <p:sldId id="274" r:id="rId6"/>
    <p:sldId id="275" r:id="rId7"/>
    <p:sldId id="276" r:id="rId8"/>
    <p:sldId id="267" r:id="rId9"/>
    <p:sldId id="277" r:id="rId10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5A0A"/>
    <a:srgbClr val="FF7D05"/>
    <a:srgbClr val="1F77B4"/>
    <a:srgbClr val="0000FF"/>
    <a:srgbClr val="292929"/>
    <a:srgbClr val="5F5F5F"/>
    <a:srgbClr val="000099"/>
    <a:srgbClr val="6600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77" autoAdjust="0"/>
    <p:restoredTop sz="94660"/>
  </p:normalViewPr>
  <p:slideViewPr>
    <p:cSldViewPr>
      <p:cViewPr>
        <p:scale>
          <a:sx n="100" d="100"/>
          <a:sy n="100" d="100"/>
        </p:scale>
        <p:origin x="1340" y="64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5-27T04:41:17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14290 15122 1727 0,'-5'2'144'0,"1"-1"-144"0,0 1 0 0,1-1 0 0,2 0 384 0,1-2 64 15,-1 2 0-15,-2 0 0 0,2 1 672 0,-3 0 144 16,3 0 16-16,-2-1 16 0,3-1-16 0,0 0 0 15,0 1 0-15,0-1 0 0,0 0-208 0,20 1-48 16,-20-1-16-16,29 2 0 0,-7 0-208 0,2-2-32 16,2 0-16-16,2-1 0 0,1-2-16 0,0-1 0 15,0-1 0-15,-1-2 0 0,0-1-416 0,4-1-64 16,1-2-32-16,0 0 0 0,1 1-224 0,-4 0 0 16,-2 3 0-16,-5 2 0 0,-23 5-192 0,32-5-96 15,-22 5-16-15,-5 1 0 16,-3 0-1248-16,-2 2-256 0,-2 0-48 0,-2 0-5760 0</inkml:trace>
  <inkml:trace contextRef="#ctx0" brushRef="#br0" timeOffset="398.53">14520 14946 5407 0,'-1'4'240'0,"-1"0"48"16,-1 0-288-16,0-1 0 0,1-1 0 0,-1 0 0 0,0 3 528 0,-5 1 48 16,-3 3 16-16,-6 4 0 0,-3 1-352 0,-3 0-80 15,-1 0-16-15,3-2 0 0,0-1-144 0,3 0 0 16,2-1 0-16,1-1 128 0,1 1 288 0,4-2 48 15,2 1 16-15,0-2 0 0,2 1-80 0,2-1-16 16,0 0 0-16,1-1 0 0,1-2-240 0,3 2-144 16,-1-1 160-16,1-1-160 0,2 1 400 0,0 0-16 15,2 0 0-15,1 2 0 0,3-1 640 0,3 0 128 16,2 2 32-16,3-2 0 0,3 2 192 0,1-2 32 16,2 1 16-16,-2-1 0 0,-1-1-592 0,0-1-128 15,-4 0-32-15,-2 0 0 0,-2-2-448 0,-2 1-96 0,-1 0 0 0,-4 0-128 16,0-1 0-16,-3-1-192 0,-2 0 0 0,0-1-10816 15</inkml:trace>
  <inkml:trace contextRef="#ctx0" brushRef="#br0" timeOffset="4347.39">15291 11308 863 0,'-2'-2'0'0,"0"1"0"0,0 0 0 0,1 0 0 16,-1 0 400-16,2 1 16 0,0-1 0 0,0 1 0 15,-1-1 496-15,-1 0 112 0,0 1 0 0,2-1 16 16,0 2 320-16,-1 2 64 0,1 4 16 0,0 4 0 15,-1 5-368-15,-1 5-80 0,2 3-16 0,0 4 0 16,0 0-256-16,0 3-48 0,0 3-16 0,0 1 0 16,0 0-272-16,0-2-64 0,2-6-16 0,-1-4 0 15,0-4-304-15,-1-5 0 0,0-2 0 0,0-5 0 16,0-1 0-16,0-2 0 0,0-2 0 0,0-1-5424 16,0 0-1040-16</inkml:trace>
  <inkml:trace contextRef="#ctx0" brushRef="#br0" timeOffset="4688.3">15208 11613 975 0,'-3'0'0'0,"1"0"0"0,0 0 0 0,0 0 0 0,0 1 0 0,2-1 0 15,-1 0 0-15,0 0 0 0,-1 1 848 0,-2-1 96 16,3 1 16-16,-1-1 0 0,0 0 288 0,2 0 64 16,0 1 16-16,0 0 0 0,0 1-224 0,0 1-32 15,3 3-16-15,-2 3 0 0,0 2-144 0,3 1-16 16,-1 2-16-16,-1 1 0 0,3 3-176 0,-2 0-48 15,2 1 0-15,-1 0 0 0,3 0-336 0,-2-2-80 16,0 0-16-16,2-2 0 0,-1 0-224 0,0-4 0 16,1-3 0-16,-1-2 0 0,1-2 0 0,-1-3 0 15,1-2 0-15,1-4 0 0,-8 5 0 0,0 0 0 16,0 0 0-16,34-44 0 0,-34 44 224 0,17-35 0 16,-17 35 0-16,18-36 0 0,-11 17 432 0,-1 1 96 0,0-1 16 15,-1 1 0-15,-1 0-400 0,-1 3-80 0,1 1-16 16,-1 2 0-16,1 3-272 0,-3 1 0 0,1 2 128 0,0 1-128 15,-2 3 0-15,3 0 0 0,-2 1 0 0,-1 1 0 16,1 0 0-16,-1-1 0 0,2 0 0 16,1 0 0-16,2 0-128 0,1-1 128 0,-6 2-208 0,0 0-6832 15,0 0-1344-15</inkml:trace>
  <inkml:trace contextRef="#ctx0" brushRef="#br0" timeOffset="11848.38">14121 15927 2239 0,'0'1'192'0,"2"0"-192"16,0-1 0-16,-1 0 0 0,1 0 448 0,1 1 64 15,1 0 0-15,6 1 0 0,2 1 48 0,2-1 16 16,2 1 0-16,-1-2 0 0,1-1-208 0,-1 0-48 16,-1 0 0-16,1 0 0 0,0-1-64 0,-4-1 0 15,-1-1-16-15,0 0 0 0,-2-1-240 0,-1 1 0 16,-2-2 0-16,0 0-3632 0</inkml:trace>
  <inkml:trace contextRef="#ctx0" brushRef="#br0" timeOffset="12364.55">14161 15828 2239 0,'1'0'192'0,"-1"0"-192"0,0 1 0 0,0-1 0 0,0 1 544 0,0-1 64 16,-1 2 16-16,0 0 0 0,-2 2 528 0,-2 2 96 16,0 1 32-16,-4 1 0 0,1 1-624 0,-3 2-112 15,1 0-32-15,-1 0 0 0,0 1-160 0,0-1-32 16,2-2-16-16,1 0 0 0,1-2-112 0,2-1-32 15,2 0 0-15,1-3 0 0,0 0-32 0,2 0 0 16,0-1 0-16,2 0 0 0,1-1-128 0,0 1 160 16,1 0-160-16,2 0 160 0,2 1-160 0,0 1 0 0,1 1 0 15,2-2 0-15,0 1 0 0,0 0 0 0,1 0 0 16,-1-1 0-16,0 1 0 0,0 0 0 16,-1 0 0-16,-1-1 0 15,-1 1-704-15,1 0-80 0</inkml:trace>
  <inkml:trace contextRef="#ctx0" brushRef="#br0" timeOffset="20324.68">16860 8283 3791 0,'-1'-1'336'0,"1"1"-336"0,0 0 0 0,0 0 0 16,0 0 512-16,0-1 16 0,0 1 16 0,0 0 0 15,1 0 272-15,1 1 48 0,1 2 16 0,2 5 0 16,1 2-96-16,0 5-16 0,2 5 0 0,-2 4 0 15,1 2 80-15,-1 3 16 0,0 0 0 0,-1 2 0 16,-1 1-480-16,-1 2-112 0,1 2-16 0,-4-2 0 16,0-4-256-16,-1-5 0 0,0-7-208 0,-1-4 80 31,2-5-1152-31,0-4-240 0,-1-2-32 0,0-3-16 16,1 0 16-16,-2-4 0 0,-1 0 0 0,-3-3 0 0,-1-2 608 15,0-1 128-15,-2-2 32 0,2-2 0 0,-2-1 496 0,-1 0 96 0,1 0 32 0,1 2 0 16,-1 0 160-16,1 0 224 0,0 1-48 0,0 1-16 15,2 2 176-15,0 1 48 0,1 1 0 0,2 4 0 16,2 0 96-16,1 2 32 0,0 1 0 0,0 0 0 0,0 1 0 0,2 1 16 16,0 1 0-16,2 2 0 0,1 1-112 0,-2 2-32 15,4 2 0-15,-1 0 0 0,-1 1 128 0,1 2 0 16,3-1 16-16,-1 2 0 0,0-1-272 0,-2 0-48 16,4 0-16-16,-3-2 0 0,2-1-192 0,0-1 128 15,-1-2-128-15,1-1 0 0,0-2 0 0,2-2 0 16,-2-2 0-16,1-1 0 0,-3-1 0 0,1 0 0 15,-3-2 0-15,0 1 0 0,0-1 0 0,-2 0 144 16,1-1-144-16,0-1 192 0,1-1 304 0,0-4 64 16,-5 11 16-16,15-30 0 0,-15 30-400 0,17-37-176 15,-17 37 160-15,16-40-4000 16,-16 40-784-16</inkml:trace>
  <inkml:trace contextRef="#ctx0" brushRef="#br0" timeOffset="23632.54">18642 8427 1487 0,'-1'-1'128'0,"0"0"-128"0,1 0 0 0,0 0 0 15,0 1 272-15,0 0 32 0,0-1 0 0,0 1 0 16,0 0 544-16,-1 1 112 0,1 0 32 0,0 3 0 16,0 0 112-16,-1 3 32 0,1 2 0 0,-2 2 0 15,2 2-272-15,0 1-48 0,0 1-16 0,0 3 0 16,0 1-224-16,0 1-32 0,0 2-16 0,0 0 0 0,0-1-400 16,2-1-128-16,-2-4 0 0,1-3 0 15,0-2-768-15,0-3-256 0,-1-2-48 0,0-1-16 16,-1-3-640-16,0 0-144 0</inkml:trace>
  <inkml:trace contextRef="#ctx0" brushRef="#br0" timeOffset="23875.21">18590 8654 623 0,'-9'-16'0'0,"5"10"0"0,3 1 0 0,-1 3 0 15,0 0 0-15,2 1 0 0,-2-5 352 0,-1-2 16 16,-1-1 0-16,0-1 0 0,0 3 384 0,2 1 80 16,2 3 0-16,0 2 16 0,0 3 272 0,2 4 48 15,1 3 16-15,1 5 0 0,0 2-160 0,0 2-48 16,1 0 0-16,0 1 0 0,0-1 320 0,0-3 64 15,1-1 16-15,-1-1 0 0,1-4-1120 0,-1-1-256 16,1-1 0-16,-2-3 0 16,1-1-848-16,-1-2-192 0,0 0-48 0,1-3 0 0,-1 0 864 0,2-2 224 15,0-2 0-15,1-2 0 0,-7 8 0 0,0 0 0 0,26-33 0 0,-26 33 0 16,0 0 0-16,31-42 0 0,-31 42 128 16,0 0-128-16,27-33 128 0,-22 24-128 0,-1 3 160 0,0 2-160 15,-3 2 0-15,-1 1 0 0,0 1-176 0,-1-1-6080 16</inkml:trace>
  <inkml:trace contextRef="#ctx0" brushRef="#br0" timeOffset="30884.23">16191 16880 2527 0,'4'5'224'0,"-2"-2"-224"0,3-1 0 0,-1-2 0 16,0 1 176-16,0-1-16 0,1 0 0 0,5 0 0 16,7 0 336-16,6 0 64 0,2-1 16 0,3-1 0 15,0-2 48-15,1 0 16 0,-2 0 0 0,-3-1 0 16,-1 0 64-16,-3 1 32 0,-2 0 0 0,-4 0 0 16,-2 1-544-16,-2 1-192 0,-3 2 144 0,1 1-144 15,-1 2-192-15,-2-1-128 0,-1 2-32 0,0-1-3904 16</inkml:trace>
  <inkml:trace contextRef="#ctx0" brushRef="#br0" timeOffset="31336.7">16283 16689 2239 0,'1'3'192'0,"-1"-1"-192"0,1 0 0 0,-1 0 0 16,0 0 416-16,0 0 32 0,0 0 16 0,-1 3 0 16,-1 3 720-16,-2 4 144 0,-1 3 16 0,-4 3 16 15,-1 1-512-15,-1 0-96 0,-2-1-32 0,0-2 0 16,1-1-480-16,-1-3-112 0,2-2 0 0,2-1-128 16,1-3 0-16,1-1 0 0,1-1 0 0,2 0 0 15,0 0 0-15,3 0 0 0,-1 1 0 0,0-1 0 16,2 1 0-16,0 0 0 0,2-1 0 0,1 2 0 15,0 0 0-15,0-2 0 0,3 1 0 0,1-1 0 0,2-1 0 0,2 0 0 16,4 0 0-16,0-1 0 16,2 1 192-16,0 0-192 0,1-1 192 0,0 0-192 0,-1 0 432 0,-2 0-32 15,2 1 0-15,-4 0 0 0,0-1-256 0,-3-1-144 16,2 1 160-16,-2-2-4224 16,-2-1-848-16</inkml:trace>
  <inkml:trace contextRef="#ctx0" brushRef="#br0" timeOffset="56029.76">12314 14330 287 0,'0'-2'0'0,"-1"-1"0"0,0 1 0 0,0 1 0 0,1-1 192 0,0 1 32 16,0 1 0-16,0-1 0 0,-2-1 352 0,2 1 80 15,0-1 16-15,0 1 0 0,0-1 480 0,0 1 80 16,0 1 32-16,0 0 0 0,-1 1 512 0,2 2 96 16,-1 1 32-16,2 5 0 0,0 5-384 0,-1 2-80 15,1 5-16-15,-1 3 0 0,0 4-784 0,0 2-176 16,-1 2-16-16,0-2-16 0,3-2-432 0,-1-3 0 15,1-6-192-15,0-3 192 16,0-5-1856-16,-1-4-240 0,0-2-48 0,-1-3-5120 0</inkml:trace>
  <inkml:trace contextRef="#ctx0" brushRef="#br0" timeOffset="56295.82">12283 14511 3103 0,'-1'0'128'0,"-1"0"48"0,0 0-176 0,1 0 0 0,1 0 0 0,0 0 0 16,-1 0 752-16,1 0 112 0,0 1 32 0,-2 1 0 15,2 2 448-15,0 3 80 0,0 1 32 0,2 1 0 16,-1 4-192-16,0 0-48 0,3 0 0 0,-1 0 0 16,2-1-176-16,0-2-32 0,0-2-16 0,1-1 0 15,0-1-560-15,1-2-112 0,0-1-32 0,0 0 0 16,1-1-288-16,-1-1 0 0,0-1 0 0,0-1 0 16,0 0 0-16,0-2 128 0,0 0-128 0,0-2 0 0,1-1 192 0,-8 6-192 15,0 0 192-15,0 0-192 0,27-40 176 16,-27 40-176-16,0 0 160 0,19-42-160 0,-19 42 0 0,0 0 0 15,14-36 0-15,-11 28 0 16,0 3-960-16,-1 2-256 0,-1 2-32 0,2 2-6960 16</inkml:trace>
  <inkml:trace contextRef="#ctx0" brushRef="#br0" timeOffset="59224.44">12672 15447 1727 0,'-1'0'144'0,"1"0"-144"0,0 1 0 0,-2-1 0 15,2 0 352-15,0 0 32 0,0 0 16 0,-1 2 0 16,0 0 352-16,-2 2 64 0,3 1 16 0,-1 0 0 15,0 3 48-15,-1-1 16 0,2 3 0 0,-1 0 0 16,0 1-48-16,1 1 0 0,0-2 0 0,1 1 0 16,-2 1-176-16,1-1-32 0,-1-2-16 0,1 1 0 15,0-3-624-15,0-1-240 0,0-1 16 0,0-3 0 32,0 0-1264-32,0-2-256 0,-2 1-48 0,2-3-2576 0</inkml:trace>
  <inkml:trace contextRef="#ctx0" brushRef="#br0" timeOffset="59424.76">12615 15581 1727 0,'-1'1'0'0,"-1"-1"144"0,0-1-144 0,1 1 0 0,1 0 0 0,0 0 0 16,0 0 576-16,0 0 96 0,0 1 16 0,-1 0 0 0,1 1 160 0,1 0 48 15,0 1 0-15,-1 1 0 0,3 1 16 0,-1 1 16 16,0-2 0-16,0 2 0 0,2-1 16 0,-1-1 0 16,0 0 0-16,1-1 0 0,1 0-480 0,-1-2-80 15,0 0-32-15,0-1 0 0,1-1-352 0,0-1 0 16,-1 0 0-16,3-2 0 0,-7 4 0 0,0 0 0 15,0 0 0-15,0 0-192 0,0 0-128 0,34-44-16 16,-34 44-16-16,0 0 0 16,0 0-672-16,19-49-144 0,-19 49-32 0,0 0-3776 0</inkml:trace>
  <inkml:trace contextRef="#ctx0" brushRef="#br0" timeOffset="61571.41">16688 8301 1263 0,'-2'-1'0'0,"2"0"0"0,0 1 0 0,0-1 0 15,0 0 224-15,-1 1-64 0,0-2-16 0,0 0 0 16,-1-1 144-16,2-1 32 0,-2 1 0 0,0 0 0 16,0-1 256-16,1 2 64 0,-1 0 16 0,2 1 0 15,-1 1 432-15,1-1 64 0,0 1 32 0,0 2 0 16,1 2 64-16,-1 4 16 0,4 6 0 0,-3 6 0 15,3 8-256-15,-2 4-48 0,-1 2-16 0,0 3 0 16,0 2-368-16,-1 0-64 0,0 2 0 0,0-3-16 16,-1-5-496-16,1-4-240 0,1-9 32 0,-1-4 0 15,2-3-1104-15,-1-6-224 16,0-2-32-16,0-3-5088 0</inkml:trace>
  <inkml:trace contextRef="#ctx0" brushRef="#br0" timeOffset="61857.5">16564 8494 447 0,'0'0'0'0,"0"0"0"15,1 0 0-15,-1 0 0 0,2 0 352 0,-1 0 32 16,2 0 0-16,3 1 0 0,1 1 256 0,2 1 48 16,-9-3 16-16,0 0 0 0,31 20 480 0,-21-9 96 15,0 2 32-15,-2 2 0 0,1 2-176 0,-4 2-48 16,0 2 0-16,-1-1 0 0,-2-1-704 0,1 0-160 0,-2-1-32 0,-1-3 0 15,0-3-192-15,0-1 0 0,0-2 0 0,0-3 0 16,0-1 176-16,0-3-176 0,2-1 192 16,-1-2-192-16,1 0 288 0,2-3-48 0,0-2-16 0,0-4 0 15,3-3 96-15,0-5 32 0,0-3 0 0,1-2 0 16,-1-1-160-16,2-1-16 0,-2 4-16 0,1 1 0 31,-1 5-960-31,1 1-192 0,-2 2-32 0,2 2-5392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5-27T04:43:10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13597 8662 863 0,'0'0'0'0,"0"0"0"0,0-1 0 0,0 1 0 15,2 0 192-15,-2-1-16 0,0 0-16 0,0 0 0 16,1 1 240-16,0-1 48 0,1 1 16 0,0 0 0 16,-1 0 64-16,2 2 16 0,-1 1 0 0,1 2 0 15,-2 0 400-15,3 3 80 0,0 1 0 0,-1 3 16 16,1 1 16-16,-3 1 0 0,2 0 0 0,-2 1 0 15,1 0-672-15,0-1-128 0,-1-1-16 0,0-3-16 0,0-1-224 0,1 0-128 16,-1-2 128-16,-1-1-208 16,0-1-976-16,0-3-192 0,0-1-32 0,0-1-16 15,-1-1 192-15,-1-1 32 0,0-1 16 0,-2-1 0 16,0-2 400-16,0 2 80 0,-1-2 0 0,-1 0 16 0,0 2 432 0,0-2 96 16,0 1 16-16,-1 2 0 0,1 0 144 0,1 1 0 15,-1-1 0-15,1 1 0 0,1-1 0 0,-2 1 192 16,1 0-64-16,1-1 0 0,0 2 176 0,2-1 32 15,-1 1 16-15,0 1 0 0,3-1 160 0,-1 1 48 16,0 1 0-16,1 0 0 0,-2 0 240 0,3 1 48 16,0 2 16-16,1-1 0 0,0 1-336 0,1 2-64 0,0 1-16 0,1 2 0 15,1 0-240-15,0 1-48 0,0-1-16 0,-1 1 0 16,3 2-144-16,-2-2 192 0,0 1-192 0,0 0 192 16,2-3-192-16,-2 0 0 0,0-3 0 0,0 0 0 15,-2-2 0-15,1-1 0 0,0-1 0 16,-1-1 0-16,0 0 0 0,-2-2 0 0,4-1 0 0,-1-2 0 15,2 0 160-15,-2-5 48 0,1 0 16 0,1-2 0 16,-1-1 144-16,1 1 16 0,-1 1 16 0,-1 0 0 16,3 1-400-16,-2 2 128 0,0 1-128 0,0 0 0 15,-1 4-192-15,0 0-112 0,2-1-16 0,-1 1-3120 16,2 0-608-16</inkml:trace>
  <inkml:trace contextRef="#ctx0" brushRef="#br0" timeOffset="5662.08">11673 8023 287 0,'-1'-3'0'0,"0"0"0"0,0 0 0 0,0 1 0 0,0 0 160 0,0 1 16 16,1-1 0-16,-2-2 0 0,0-3 256 0,0 0 48 15,0-2 16-15,-1 1 0 0,3 1 384 0,-2 1 80 16,2 0 0-16,-1 2 16 0,-1 1 448 0,2 1 96 16,0 2 16-16,0 0 0 0,0 0-128 0,0 1-32 15,0 1 0-15,4 4 0 0,0 1-240 0,2 6-48 16,2 4-16-16,4 4 0 0,3 4-176 0,1 4-48 16,2 4 0-16,1 3 0 0,0 2-480 0,-3 2-112 15,0 0 0-15,-3-3-16 0,-1-7-240 0,-1-6 0 16,-2-6 0-16,0-8 0 0,-1-2 0 0,-1-6 0 15,0-1 0-15,1-3 0 0,-2-1 0 0,0-5-128 16,-1-1 128-16,0-5-160 0,1-5 160 0,-2-6 0 0,-1-4 0 16,-1-4-128-16,0-3 128 0,-2 2 0 0,0-1 128 15,-2 4-128-15,2 2 0 0,-1 4 144 0,0 2-144 0,2 2 0 16,0 1 0-16,-1 2 0 16,3 4 0-16,-2 4 0 15,2 4-688-15,-1 3-144 0,1 5-16 0,0 2-5840 16,1 3-1168-16</inkml:trace>
  <inkml:trace contextRef="#ctx0" brushRef="#br0" timeOffset="6141.41">12078 8292 1599 0,'-5'-3'0'0,"3"1"144"0,-1 0-144 0,1 0 0 0,0 2 0 0,1-1 0 0,0 0 416 0,-3-3 48 16,-2-2 16-16,-2-1 0 0,-2-2-16 0,2 2 0 15,0 0 0-15,2 1 0 0,1 4-80 0,1 2-32 16,1 1 0-16,0 3 0 0,3 5 448 0,-1 2 96 15,1 4 0-15,1 3 16 0,2 3-400 0,-1-1-64 16,1 0-32-16,1-2 0 0,1-1-416 0,-1-4 0 16,1-1 0-16,0-4 0 0,0-2 0 0,-1-3-144 15,3-1 0-15,-1-1 0 16,-2-1-560-16,1-2-96 0,0 1-32 0,-2-1 0 0,-2-2 384 0,2-1 64 0,-2-1 0 0,-2-1 16 16,0-1 368-16,-1 0 0 0,0-1 0 15,-1-2 0-15,-1 0 0 0,1 0 256 0,0-1 0 0,0 1-16 16,2 0 272-16,0-1 48 0,1 4 16 0,1 0 0 15,0 4-32-15,2 1 0 0,0 1 0 0,0 2 0 16,4 2-288-16,0 2-48 0,1 3-16 0,0 2 0 16,2 1 112-16,0 1 16 0,-2 1 0 0,0 0 0 15,-1-1-160-15,0-1-32 0,-1 0 0 16,-2-3 0-16,1 2-128 0,1-3 0 0,-3 0 0 0,2 0-176 16,-2-2-784-1,1-1-144-15,-1-1-48 0,-2-1-3520 0</inkml:trace>
  <inkml:trace contextRef="#ctx0" brushRef="#br0" timeOffset="6390.53">12221 8245 2415 0,'0'1'0'0,"0"-1"0"0,0 0 144 0,-1 1-144 0,1-1 0 0,0 1 0 16,-1 0 0-16,1 1 0 0,0 0 1152 0,-3 3 128 15,1 0 16-15,-1-1 16 0,-1 0-224 0,1 1-32 16,-1 0-16-16,0-2 0 0,0 3-400 0,0-1-96 15,0 0-16-15,0 2 0 0,3 1-288 0,1 1-64 16,-1 1-16-16,2 1 0 0,-1-2-16 0,3 1 0 16,0-2 0-16,2 0 0 0,0-2-144 0,-1-1 0 15,3 0 0-15,-2-1 0 0,3-1-192 0,-1 0 16 16,0-1 16-16,1-1 0 16,-2-1-992-16,2-1-192 0,-2 1-32 0,1-3-3104 0</inkml:trace>
  <inkml:trace contextRef="#ctx0" brushRef="#br0" timeOffset="6635.03">12328 8277 623 0,'0'-2'0'0,"0"0"0"0,0 1 0 0,0 0 0 0,0 1 0 0,0-1 0 16,0 0 480-16,0-1 32 0,0 0 16 0,-1-2 0 16,1 1 400-16,-2 0 80 0,1 0 16 0,0 2 0 15,-3 1-64-15,2 0-16 0,-1 3 0 0,-2 2 0 16,3 3 368-16,-3 1 80 0,0 3 16 0,2 2 0 15,1 2-288-15,-2 1-48 0,3-1-16 0,0-2 0 16,1-1-656-16,1-3-128 0,0-2-16 0,3 0-16 0,1-1-240 0,2-3 0 16,-2 1 0-16,5-1 0 15,-2-1 0-15,2-2 0 0,-1 0-160 0,0-1 160 0,2-1 0 0,-1 1-160 16,2-2 160-16,-1-1 0 16,-1-1-880-16,2 0-64 0</inkml:trace>
  <inkml:trace contextRef="#ctx0" brushRef="#br0" timeOffset="8118.05">14182 7993 1263 0,'-2'-2'0'0,"0"0"0"0,0 1 0 0,2 1 0 0,0-1 448 0,0 0 0 16,-1-2-16-16,-1-1 0 0,0 1 416 0,0-2 96 16,1 0 16-16,1 1 0 0,1 2 64 15,0-1 0-15,0 1 16 0,2 0 0 0,-1 1 48 0,2 1 16 16,2 0 0-16,-1 2 0 0,1-1-80 0,1 3 0 15,1 1-16-15,-1 2 0 0,2 0-288 0,-2 2-48 16,1 1-16-16,0 2 0 0,0-1-432 0,-4 1-96 16,1 0 0-16,-4 0-128 0,-1-2 128 0,-1-2-128 15,-3 1 0-15,0-3 0 0,-2 2 0 16,-1-1 0-16,1-1 0 0,-2-1 0 0,2-1 0 0,-1-1 0 16,0-2 0-16,0 0 0 0,1 0 0 0,-1-2 0 0,2 0 128 15,0 0-128-15,1 1 0 0,0-1 0 0,0-1 0 0,2 2 0 16,1-1 192-16,1 1 0 0,0 0-16 0,1 0 0 15,1 2-176-15,3 0 0 0,1 2 0 0,0 1 128 16,2 0-128-16,1-1 0 0,1 2 0 16,2 1 0-16,-1-1 0 0,1 0 0 0,0 0 0 15,0 0 0-15,-1 1 0 0,-1-1 0 0,0 2 0 0,-2 0 0 16,-2 1 0-16,-2 0 0 0,-3 2 0 0,-1 0 0 16,-2 1 0-16,-3-1 0 0,-3 0 0 0,1-2 0 15,-2 0 0-15,-2-3 0 0,-2 0 0 0,1-2 0 16,-2-2 128-16,2-1-128 0,1 0 128 0,2-1-128 15,0-2 192-15,3 1-32 0,-2-2-16 0,3 0 0 0,3-1-144 16,1 0 0-16,-1 2 0 0,2-1-176 16,1 0-1360-1,0 0-288-15,2 0-48 0,2-1-5968 0</inkml:trace>
  <inkml:trace contextRef="#ctx0" brushRef="#br0" timeOffset="8286.61">14417 8294 863 0,'0'1'0'0,"0"1"0"0,0 0 0 0,2-1 0 0,-1 1 560 0,0 0 32 16,0 1 16-16,2 2 0 0,3 2 304 0,1 4 64 16,2-1 16-16,-1-1 0 0,2-1-656 0,-2-3-128 15,1-3-16-15,1-3-16 0</inkml:trace>
  <inkml:trace contextRef="#ctx0" brushRef="#br0" timeOffset="8657.95">14681 7942 3791 0,'-4'6'160'0,"-1"-2"48"0,3 0-208 0,1-2 0 0,0-1 0 0,0 0 0 16,0 0 400-16,-1 2 48 0,0 3 0 0,-2 1 0 16,-1 3 176-16,0 0 32 0,2 1 16 0,-1-1 0 0,3 1-144 15,-1-1-16-15,0-1-16 0,2 0 0 16,0 0 368-16,3-1 80 0,-1 1 16 0,1-3 0 0,1 0-336 0,-2 0-64 16,3-1-16-16,0-1 0 15,-1 1-416-15,2-1-128 0,0-1 0 0,-2 1 0 0,2 2 0 0,2-1 0 16,-2 0 0-16,5 2 0 0,-2-1 0 0,0 2 0 15,-2 0 0-15,2 0 0 0,-1 0 0 0,-1 1 0 16,-3-2 0-16,-1 2 0 0,1 0 144 16,-3 0-144-16,-1 2 0 0,-1 0 144 0,-1 1 480 0,-3-1 80 15,1-1 32-15,-4 1 0 0,-1-1-144 0,-1-1-16 16,-1 1-16-16,0-3 0 0,-2 0-400 0,0-3-160 16,0-2 128-16,0-3-128 0,0-1-208 0,-1-4-128 15,1-2-32-15,1-3-5392 0,1-2-1088 16</inkml:trace>
  <inkml:trace contextRef="#ctx0" brushRef="#br0" timeOffset="8841.65">14564 8080 111 0,'5'-4'0'0,"-1"1"0"0,1 2 0 0,-4 0 0 16,2 1 640-16,-1 0 112 0,2-1 16 0,6-1 16 16,-10 2 1072-16,0 0 192 0,64-8 64 0,-64 8 0 15,55-3-256-15,-55 3-64 0,57 0 0 0,-57 0 0 16,48 0-1200-16,-48 0-240 0,41-1-48 0,-41 1-16 31,0 0-816-31,47-6-176 0</inkml:trace>
  <inkml:trace contextRef="#ctx0" brushRef="#br0" timeOffset="9019.67">14991 7938 7359 0,'0'2'320'0,"0"-1"80"0,2 2-400 0,-1-2 0 16,0 2 0-16,0 0 0 0,-1 2 1632 0,3 2 240 16,1 6 48-16,0 6 16 0,1 3 176 0,0 4 48 15,-2 3 0-15,2 2 0 0,-1 1-1472 0,1 3-304 16,-1 0-48-16,1-1-16 0,1-1-320 0,0-6 0 16,2-7 0-16,0-6-10336 0</inkml:trace>
  <inkml:trace contextRef="#ctx0" brushRef="#br0" timeOffset="9342.04">15206 7927 10367 0,'2'1'448'0,"-2"-1"112"0,1 0-560 0,0 0 0 0,-1 1 0 0,0 1 0 16,0 1 1488-16,0 2 192 0,1 2 48 0,-2 6 0 16,-1 2-592-16,-1 4-112 0,-1-1-32 0,0 0 0 15,1 0-800-15,-2-1-192 0,2-2 0 0,0-1 0 16,1-1 0-16,1-1 0 0,2-2 0 0,1-1 0 0,1-2 0 0,2-1 0 16,1-2 0-16,2 1 0 15,0-1 0-15,2-2 0 0,2 1 0 0,-12-3 0 0,26 4 0 0,-11-1 0 16,-1-1 0-16,2 1 0 0,-1 0 0 15,0 0-128-15,0-2 128 0,0 1 0 0,-1 0 0 0,-14-2-128 16,0 0 128-16,39-5 0 16,-39 5-1440-16,0 0-176 0,0 0-48 15,42-18-5440-15</inkml:trace>
  <inkml:trace contextRef="#ctx0" brushRef="#br0" timeOffset="9522.04">15320 7958 1487 0,'-3'4'128'0,"1"2"-128"16,0 1 0-16,2-2 0 0,0 0 1696 0,0 1 304 0,2-3 64 0,-1 11 16 16,3 11-176-16,1 10-48 0,0 5 0 0,2 1 0 15,-1 0-1232-15,0-1-256 0,1-4-48 0,-2-5-7600 16</inkml:trace>
  <inkml:trace contextRef="#ctx0" brushRef="#br0" timeOffset="9829.24">15551 7935 863 0,'-1'4'0'0,"0"-1"0"0,-1-1 0 0,2 0 0 0,0-1 1584 0,0 0 240 16,0 1 48-16,0 1 16 0,0 4-224 0,-1 1-64 15,-1 3 0-15,0 3 0 16,-1 0-1088-16,0 0-208 0,2 2-48 0,-3-1-16 0,2-1-240 0,0 0 0 16,2-1 0-16,0 0 0 0,1-1 0 0,1-2 0 15,1 0 0-15,1-3 0 0,1 1 320 0,2-3 32 16,-1 0 0-16,2 0 0 0,0-2 32 0,2 0 0 16,0 1 0-16,0-2 0 0,2 0-384 0,-2 1 0 15,3-2 0-15,0 1 0 0,1 0 0 0,0-1 0 16,-1 0 0-16,1 0 0 0,-14-1-144 0,26-3 144 15,-26 3-160-15,0 0 160 16,39-11-1152-16,-39 11-128 0,0 0-16 0,0 0-4720 0</inkml:trace>
  <inkml:trace contextRef="#ctx0" brushRef="#br0" timeOffset="9992.7">15622 7904 6847 0,'-2'9'608'0,"0"0"-480"0,2-3-128 0,0-1 0 16,2 1 1440-16,-1 4 272 0,0 9 48 0,0 12 16 16,3 13 112-16,0 9 32 0,0 5 0 0,1-2 0 15,0-3-1264-15,-1-8-240 0,1-8-48 0,0-8-9680 16</inkml:trace>
  <inkml:trace contextRef="#ctx0" brushRef="#br0" timeOffset="10638.63">15947 7941 1023 0,'-2'-5'0'0,"2"1"0"0,0 2 0 0,0 1 0 0,2 1 512 0,-2-1 0 16,0-2 0-16,1-1 0 0,0-1 704 0,0 2 128 16,2 2 48-16,0 7 0 0,0 4 448 0,2 6 80 15,2 5 32-15,-1 5 0 0,2 3-288 0,-1 3-48 16,1 2-16-16,1 1 0 0,2-1-960 0,-3-1-208 16,1-1-48-16,-1-1 0 0,3-3-384 0,0-5 0 15,-2-5 0-15,0-6 0 0,0-3-224 0,-1-5 32 16,2-3 0-16,-1-4 0 0,2-1 48 0,-11 4 16 15,0 0 0-15,36-41 0 0,-36 41 128 0,31-57 176 16,-13 20-48-16,0-2 0 0,-3 0 96 0,1 2 16 16,-16 37 0-16,28-63 0 0,-28 63-240 0,20-56 144 15,-20 56-144-15,19-40 128 0,-19 40-128 0,0 0 0 0,0 0 0 0,0 0 0 32,0 0-1344-32,25 1-160 0</inkml:trace>
  <inkml:trace contextRef="#ctx0" brushRef="#br0" timeOffset="12186.35">13492 8164 6335 0,'5'0'560'0,"0"0"-560"0,-1 0 0 0,0-1 0 16,1 0 448-16,3 0 0 0,-8 1-16 0,42-6 0 16,-42 6 256-16,67-8 48 15,-67 8 16-15,63-6 0 0,-63 6-592 0,44-3-160 16,-44 3 0-16,0 0-4672 0</inkml:trace>
  <inkml:trace contextRef="#ctx0" brushRef="#br0" timeOffset="12335.98">13581 8026 5871 0,'-2'2'512'0,"1"0"-512"0,1 1 0 0,1 0 0 16,1 1 1344-16,0 3 176 0,1 7 16 0,3 11 16 0,2 12 448 0,2 12 96 15,0 6 16-15,-2-2 0 16,-2-5-1120-16,-1-8-224 0,-2-5-32 0,3-10-9936 16</inkml:trace>
  <inkml:trace contextRef="#ctx0" brushRef="#br0" timeOffset="21652.97">11665 8549 5407 0,'-1'0'480'16,"1"0"-480"-16,0 0 0 0,0 0 0 15,0 0 880-15,1 2 80 0,-1-1 0 0,2 4 16 16,1 3 624-16,0 7 128 0,2 7 32 0,3 3 0 16,1 2-608-16,2 2-112 0,1 1-16 0,2 0-16 15,0 1-512-15,1-2-112 0,0-1 0 0,-1-1-16 16,-2-1-368-16,-2-2 0 0,1-3 0 0,-4-4 0 0,2-3 0 15,-4-3 0-15,3-5 0 0,-3-2 0 0,2-3 0 0,-2-3 0 16,0-1 0-16,1-4 0 0,-1-2 0 0,1-4 0 16,2-5 160-16,-2-3-160 0,0-4 512 0,2-2 16 15,-2 0 0-15,0-1 0 0,0 2-32 0,-2 1-16 16,0 0 0-16,-2 1 0 0,1 2-288 0,-1 0-64 16,-1 1-128-16,0 2 192 0,0 4-192 0,0 2 0 15,1 6-144-15,-1 3-10656 16</inkml:trace>
  <inkml:trace contextRef="#ctx0" brushRef="#br0" timeOffset="22105.23">12081 8811 5871 0,'-4'1'256'0,"0"0"64"0,3 0-320 0,0-1 0 0,0 0 0 0,1 1 0 16,0-1 1232-16,-2 2 192 0,2 3 48 0,0 1 0 0,-1 3 480 0,1 2 96 15,1 1 32-15,-1 0 0 0,0 0-848 0,2 0-160 16,0 0-48-16,-1-2 0 0,3-1-448 0,-3-3-80 16,2-1-32-16,-2-3 0 0,1 0-464 0,-1-2 128 15,-1 0-128-15,0-1 0 0,0 0 0 0,0-2 0 16,0-1 0-16,-1-2 0 0,0-3 0 0,0 0 0 16,1-3 0-16,0 1 0 0,1 0 128 0,1 1-128 15,0 1 176-15,1 1-176 0,1 2 128 0,0 0-128 16,-4 6 0-16,0 0 0 0,0 0 0 0,0 0 0 15,44-10 0-15,-44 10 0 0,0 0 0 0,31 4 0 16,-21-2 0-16,0 0 0 16,-2 1-880-16,0 0-176 0,-1 0-32 0,0-1-8672 15</inkml:trace>
  <inkml:trace contextRef="#ctx0" brushRef="#br0" timeOffset="22405.04">12264 8886 1951 0,'2'5'0'0,"0"-2"176"0,0-1-176 0,-1-1 0 0,1 0 0 0,-1-1 0 16,1 1 448-16,0-1 48 0,2 0 16 0,2-1 0 16,-6 1-64-16,0 0-16 0,0 0 0 0,0 0 0 15,33-38-144-15,-33 38-32 0,0 0 0 0,0 0 0 16,7-37 96-16,-8 31 16 0,-1 2 0 0,-1 0 0 16,-1 1 368-16,-1 2 80 0,1 1 16 0,0 1 0 15,-1 1-144-15,0 2-32 0,1 0 0 0,-1 2 0 16,2 0-240-16,0 1-48 0,1 1-16 0,0 0 0 15,2 2-96-15,0-2-32 0,1 2 0 0,0-2 0 16,1 1 16-16,1-2 0 0,0 0 0 0,1-2 0 0,-2 0-240 0,5-1 176 16,-1-1-176-16,0-2 160 0,1 2-160 0,-1-2 0 15,2 0 0-15,-2-1 0 0,1 0-160 0,-2-1 160 16,0 0 0-16,-1-1-144 16,1 1-1200-16,0-1-256 0,-1-1-32 0,1 0-3760 15</inkml:trace>
  <inkml:trace contextRef="#ctx0" brushRef="#br0" timeOffset="22678.77">12494 8784 447 0,'3'-2'0'0,"-2"-1"0"15,1 1 0-15,-1 1 0 0,-1 0 544 0,1-2 64 16,-1-1 16-16,5-4 0 0,-5 8 416 0,0 0 96 0,9-39 16 0,-9 23 0 16,1 0-384-16,-2 0-64 0,0 0 0 0,-2 2-16 15,0 1-176-15,0 3-16 0,-1 2-16 16,2 3 0-16,-1 3 656 0,0 1 128 0,-1 0 16 0,2 3 16 15,0 0 304-15,0 1 48 0,-1 2 16 0,2 2 0 16,-1 0-768-16,0 3-128 0,2 2-48 0,0 1 0 16,0 1-496-16,2 1-96 0,0 1-128 0,1 0 176 15,0 0-176-15,1 0 0 0,1 1 0 0,0 0 0 16,-1-1 0-16,2 1 0 0,-1 1 0 0,-1-1 0 16,2 0 0-16,-1 0 0 0,-1 0 0 0,0-2 0 15,-1-2-320-15,-1-2 0 0,0-1 0 0,-1-3 0 16,-1 0-1920-16,0-3-384 15,-3-2-80-15,1 0-4976 0</inkml:trace>
  <inkml:trace contextRef="#ctx0" brushRef="#br0" timeOffset="22819.33">12420 8900 863 0,'-2'-1'0'0,"1"1"0"16,0 1 0-16,1-1 0 0,0 0 416 0,1 0 16 16,-1 1 0-16,1 0 0 0,2 2 912 0,2-1 176 15,3 1 32-15,2-1 16 0,4-2-288 0,-14 0-64 16,37-2-16-16,-37 2 0 0,43-12-848 0,-43 12-160 15,47-16-48-15,-47 16-5792 0</inkml:trace>
  <inkml:trace contextRef="#ctx0" brushRef="#br0" timeOffset="24586.75">13989 8670 1951 0,'-2'-1'176'0,"2"0"-176"0,0 0 0 0,2 0 0 0,-1-1 224 0,1 1 16 15,-1-1 0-15,3-1 0 0,3-1 576 0,-7 4 112 16,0 0 32-16,0 0 0 0,50-15 176 0,-36 16 32 16,1 3 16-16,-4 2 0 0,0 1-352 0,-1 3-80 15,-4 2-16-15,2 1 0 0,-5 2-288 0,0 0-64 16,-3 1-16-16,0-2 0 0,-3 1-240 0,0-2-128 0,-2-2 160 15,-3-2-160-15,2 0 0 0,-3-2 0 16,1 1 0-16,-2-2 0 0,1-2 0 0,-1 0 0 0,0 0 0 16,0-1 0-16,1-1-192 0,2-1 64 0,1-1 128 15,2 1-208-15,0 0 208 0,4-1 0 0,0 1 0 0,4 0 0 16,-1 0 0-16,2 0 0 0,2 1 0 0,0-1 0 16,3 1 0-16,-1-1 0 0,1 0 0 0,2 0 0 15,1 0 0-15,-1 0 0 0,0-1 0 0,1 1 0 16,1 0 192-16,-2-1-192 0,2-1 192 0,-3 0-192 15,2 1 320-15,-3-1-32 0,-1-1-16 0,0-1 0 16,-2 1-272-16,-1-2 0 0,-2 1 0 0,-1 0-6976 16</inkml:trace>
  <inkml:trace contextRef="#ctx0" brushRef="#br0" timeOffset="24855.14">14238 8579 2239 0,'2'-4'0'0,"-1"2"192"0,0 2-192 0,-1 0 0 15,1 0 0-15,-1 1 0 0,0 1 992 0,2 2 160 16,-1 3 16-16,3 6 16 0,0 5 736 0,1 4 160 16,-2 5 32-16,1 0 0 0,-1 1-832 0,2 0-144 15,-1-1-48-15,1-2 0 0,0-2-608 0,1-3-128 16,0-3-32-16,1-4 0 0,0-4-320 0,2-3 0 16,-1-2 0-16,2-5 0 0,-10 1 0 0,0 0 0 15,0 0 0-15,44-21-128 0,-44 21 128 0,0 0 0 16,35-34 128-16,-35 34-128 0,0 0 624 0,36-47 48 15,-36 47 16-15,23-38 0 0,-23 38-80 0,19-38-16 16,-19 38 0-16,18-38 0 0,-18 38-448 0,0 0-144 0,17-44 0 0,-17 44 0 16,0 0 0-16,0 0 0 0,0 0-240 0,0 0-6768 15,0-17-1360-15</inkml:trace>
  <inkml:trace contextRef="#ctx0" brushRef="#br0" timeOffset="30820.94">16622 8157 2239 0,'-2'2'192'0,"0"-1"-192"0,1 0 0 0,1-1 0 0,0 0 496 16,0 0 48-16,-2 1 16 0,2 1 0 0,-1 1 624 0,2 0 128 15,2 0 32-15,3 0 0 0,3 0 256 16,-9-3 64-16,0 0 16 0,37 6 0 0,-37-6-400 16,0 0-64-16,49 1-32 0,-49-1 0 0,0 0-528 0,51 0-96 15,-51 0-32-15,0 0 0 0,48-1-400 0,-48 1-128 16,0 0 0-16,0 0-6256 15,52-9-1328-15</inkml:trace>
  <inkml:trace contextRef="#ctx0" brushRef="#br0" timeOffset="31419.57">17114 8025 5871 0,'-1'1'256'0,"-1"-1"64"0,2 0-320 0,0 0 0 0,2 0 0 0,-1 0 0 0,0 0 448 0,1 0 48 16,3 1 0-16,2 1 0 0,3 0 400 0,1 1 64 16,3 0 32-16,-1 1 0 0,0-1-352 0,0 1-64 15,-1 0 0-15,-2 1-16 16,-1 0-304-16,-3 2-64 0,-2-1-16 0,-3 2 0 0,-2-1-176 0,-2 2 0 15,-1-1 0-15,-3 1 0 0,2-1 0 0,-4 1 0 16,1-1 0-16,-2 1 0 0,2-3 0 0,-1 1 0 16,1-1 0-16,0-3 0 0,3 1 0 0,-1-1 0 15,2-1 0-15,1-2 0 0,2 0 0 0,1 0 0 16,0 0 0-16,0 0 128 0,1 0-128 0,1 1 0 16,0 0 0-16,1 2 0 0,2-1 0 0,1 2 0 15,-1 0 0-15,4 1 0 0,-1-1 0 0,2 0 0 16,2 1 0-16,0-1 0 0,-1 1 0 0,3 1 0 0,-1-1 0 0,0-1 0 15,0 2 0-15,-4 1 0 0,1-1 0 0,-3 2 0 16,-2-1 0-16,-4 1 0 0,-1 0 0 0,-4 1 0 16,0 0 416-16,-4 0 160 0,-1 0 16 15,-4-2 16-15,-1 1 368 0,0-3 80 0,0 0 16 16,0-3 0-16,1 0-416 0,0-2-80 0,-2-2 0 0,3-1-16 16,1 1-400-16,1-1-160 0,-1 0 128 0,3 0-128 31,1 2-640-31,1 0-192 0,2 1-64 0,2-1-8064 0</inkml:trace>
  <inkml:trace contextRef="#ctx0" brushRef="#br0" timeOffset="32239.41">17747 8166 1727 0,'-1'1'144'0,"1"0"-144"0,0-1 0 0,0 0 0 15,0 0 704-15,1 1 128 0,1 0 0 0,1-1 16 16,4 0 496-16,-7 0 80 0,0 0 32 0,0 0 0 15,38-2-560-15,-38 2-96 0,0 0-32 0,41-7 0 16,-41 7-512-16,0 0-96 0,44-7-32 0,-44 7 0 16,0 0-128-16,32 0 0 0,-24 1 0 0,-5 1-5936 15</inkml:trace>
  <inkml:trace contextRef="#ctx0" brushRef="#br0" timeOffset="32386.15">17738 8256 1727 0,'1'0'144'0,"-1"1"-144"16,0 0 0-16,0-1 0 0,1 0 944 0,1 1 144 16,1 1 48-16,3 0 0 0,5 2-48 0,3-1 0 15,6 1 0-15,-20-4 0 0,48 1-512 0,-48-1-128 16,55-11 0-16,-55 11-5216 16</inkml:trace>
  <inkml:trace contextRef="#ctx0" brushRef="#br0" timeOffset="33951.83">18295 8090 2815 0,'-1'-1'256'0,"-2"1"-256"0,3 0 0 0,0 0 0 16,0 0 752-16,0 0 96 0,-2 0 32 0,-1 1 0 16,-2 3 592-16,1 2 128 0,-1 3 32 0,3 3 0 15,-1 2-656-15,1 2-128 0,0 2-16 0,3-1-16 16,0-1-400-16,2-2-80 0,1-2-16 0,1-4 0 15,2-2-320-15,0-3 0 0,0-1 0 0,1-2 0 16,-2-1 0-16,1-2-160 0,0-2 16 0,-2 0 0 0,0-3 144 0,1 1-208 16,-3-1 80-16,-1 0 128 0,1 0 0 0,-1-1 0 15,-2 0 0-15,-1-1 0 0,1-1 160 0,-3-1 96 16,2 0 32-16,-3-2 0 0,2 0 32 0,-3 0 0 16,2-1 0-16,-1 2 0 0,1 2-320 15,-1 2 0-15,2 3 128 0,-1 2-128 0,3 2 0 0,-2 2 0 16,1 3 0-16,-1 1 0 15,2 2-608-15,-1 4-32 16,0 2 0-16,1 2 0 0,0 3-1120 0,1 1-224 0</inkml:trace>
  <inkml:trace contextRef="#ctx0" brushRef="#br0" timeOffset="34120.49">18519 8267 4543 0,'1'3'192'0,"-1"-2"64"0,0 1-256 0,0-1 0 0,1 0 0 0,0 0 0 16,0 1 128-16,2 1-128 0,1 0 176 0,2 2-176 16,-1 0-160-16,2-2-144 0,0-3-16 0,-7 0-16 15,0 0 336-15,0 0 0 0</inkml:trace>
  <inkml:trace contextRef="#ctx0" brushRef="#br0" timeOffset="34386.37">18722 7998 623 0,'2'-6'0'0,"-1"1"0"0,-1 1 0 0,2 1 0 0,-2 2 496 0,0 1 32 16,0 0 16-16,0 0 0 0,0-1 704 0,-2 3 144 16,0 1 16-16,-2 3 16 0,-1 1-208 0,1 3-32 15,-1 0-16-15,0 0 0 0,1 3-656 0,1-3-144 16,1 0-32-16,0 0 0 0,2-2-336 0,3 1 0 16,-1-1 0-16,2-1 0 0,3 0 0 0,-1 0 0 15,1 0 0-15,0-1 0 0,4 1 0 0,0-1 0 16,1 2 0-16,-1-1 0 0,2 1 0 0,-1 0 0 15,-2 2 0-15,-2-3 0 0,-1 1 0 0,0-1 0 16,-2 2 0-16,-2-3 0 0,-1 2 0 0,-3-1 0 16,-1 0 0-16,-3 2 0 0,-1 0 0 0,-2 0 0 15,-1 1 0-15,-3-2 0 0,-3 0 0 0,1-2 0 16,1 0 0-16,-1-1 0 0,0-3 0 0,1-3 0 0,0-3 0 16,-1-3-3840-16,1-1-816 15</inkml:trace>
  <inkml:trace contextRef="#ctx0" brushRef="#br0" timeOffset="34555.65">18642 8050 3455 0,'13'0'144'0,"-3"0"48"0,-1 0-192 0,-1 0 0 0,-1 0 0 0,0 0 0 16,-7 0 928-16,0 0 160 0,60-2 16 0,-22 0 16 15,3 0-64-15,-4-1-16 0,-37 3 0 0,58-6 0 16,-58 6-1264-1,43-10-256-15,-43 10-48 0,0 0-16 0</inkml:trace>
  <inkml:trace contextRef="#ctx0" brushRef="#br0" timeOffset="34792.26">19150 7873 4943 0,'-1'3'448'0,"-1"1"-448"0,1-1 0 0,0 0 0 0,1 2 1424 0,-1 3 208 16,-2 9 32-16,-2 10 16 0,0 10 368 0,-1 2 64 16,-1-1 0-16,2-2 16 0,-2-2-1088 0,4-2-208 15,2 0-64-15,0-6-9824 0</inkml:trace>
  <inkml:trace contextRef="#ctx0" brushRef="#br0" timeOffset="35025.75">19298 7896 3791 0,'0'0'336'0,"0"-1"-336"0,0 1 0 0,-1 0 0 15,1 1 1312-15,-1-1 192 0,0 2 32 0,-1 3 16 16,-2 3 688-16,-1 3 128 0,0 2 16 0,1 1 16 15,-1 1-1520-15,2 1-304 0,1-1-64 0,0-1-16 16,2 0-496-16,3-2 0 0,1-1 0 0,-1-1 0 16,3-3 0-16,0 0 0 0,3-1 0 0,-1 1 0 15,1-2 0-15,1 0 0 0,1 0-128 0,1-1 128 0,0 0 0 16,0 0 0-16,-12-4 0 0,22 6 0 0,-22-6-128 0,0 0 128 16,25 0-192-16,-25 0-5552 15,0 0-1104-15</inkml:trace>
  <inkml:trace contextRef="#ctx0" brushRef="#br0" timeOffset="35170.33">19346 7919 4543 0,'-3'6'400'0,"0"-1"-400"16,1 0 0-16,1-1 0 0,1 1 1376 0,-2 2 192 16,0 6 32-16,-2 8 16 0,0 5-320 0,0 3-64 15,4 0-16-15,0-2 0 16,3-1-1376-16,1-2-288 0,0-1-48 0,4-6-5536 0</inkml:trace>
  <inkml:trace contextRef="#ctx0" brushRef="#br0" timeOffset="35419.57">19521 7935 2815 0,'0'-6'256'0,"0"2"-256"0,1 1 0 0,-1 3 0 15,0 0 656-15,0 0 96 0,-1-2 16 0,1 0 0 16,-3 2 912-16,-1 3 192 0,-2 4 48 0,0 2 0 15,0 3-448-15,-1 2-96 0,1 1-16 0,1 2 0 16,2-1-1024-16,1-1-208 0,1 0-128 0,1-1 160 16,1-2-160-16,1-3 0 0,4 0-160 0,1-2 160 15,2-1-272-15,1-1 32 0,2-1 16 0,2 1 0 0,2 0 224 0,-1-1 0 16,2 0 0-16,-1 0-144 16,0 0 144-16,-3 0 0 0,3-2 0 0,-3 2 0 0,-13-4-176 0,26 4 0 15,-26-4 0-15,24 1 0 16,-24-1-1104-16,0 0-208 0,0 0-48 15,35-12-3968-15</inkml:trace>
  <inkml:trace contextRef="#ctx0" brushRef="#br0" timeOffset="35587.15">19637 7899 5407 0,'-6'-4'240'0,"3"2"48"0,0 0-288 0,1 2 0 15,0 1 0-15,2 1 0 0,-1 2 992 0,0 4 144 0,0 5 16 0,0 7 16 16,1 4 352-16,0 3 64 0,1 0 16 0,0 0 0 15,1 1-896-15,1-1-160 0,-1 0-32 0,0 0-16 32,0-1-1008-32,-1-3-208 0</inkml:trace>
  <inkml:trace contextRef="#ctx0" brushRef="#br0" timeOffset="36302.16">19855 7962 3791 0,'-5'-8'336'0,"4"3"-336"0,-1 1 0 0,-1 0 0 0,2 1 688 0,1 2 64 0,-1-1 16 0,1-1 0 0,-2 0 896 0,0 0 192 16,2 1 48-16,0 4 0 0,3 3 80 0,1 7 32 15,1 5 0-15,2 4 0 0,0 5-912 0,1 2-176 16,-2 1-32-16,-1 1-16 0,0 1-640 0,-1-1-240 15,1 0 176-15,1-3-176 0,0-2 0 0,4-4 0 16,-1-6 0-16,3-6-160 0,-2-6-192 0,-10-3-32 16,0 0-16-16,45-18 0 0,-45 18 144 0,37-34 16 15,-37 34 16-15,41-54 0 0,-41 54 224 0,44-62 0 16,-44 62 0-16,38-59 160 0,-38 59 80 0,34-54 16 16,-34 54 0-16,27-44 0 0,-27 44-256 0,0 0 144 15,27-51-144-15,-27 51 128 0,0 0-128 0,0 0-144 0,12-45 144 0,-13 39-10208 16</inkml:trace>
  <inkml:trace contextRef="#ctx0" brushRef="#br0" timeOffset="41003.86">18281 8493 1023 0,'-1'0'0'0,"0"0"0"15,1 0 0-15,-2-2 0 0,2 2 304 0,0 0-48 16,0 0 0-16,0 0 0 0,-1-1 176 0,1 1 16 16,0 0 16-16,-1 1 0 0,2-1-32 0,-1 1-16 15,1 0 0-15,1 0 0 0,0 0-48 0,3 2-16 16,2 1 0-16,-1-2 0 0,3 2 128 0,-9-4 32 15,0 0 0-15,0 0 0 0,50 9-64 0,-50-9-16 0,38 5 0 16,-38-5 0-16,45 4-128 0,-45-4-32 16,49 5 0-16,-49-5 0 0,49 5-144 0,-49-5-128 0,51 2 144 0,-51-2-144 15,54-3 0-15,-54 3 0 0,59-7 0 0,-59 7 0 16,72-8 0-16,-72 8 0 0,73-10 0 0,-73 10 0 16,56-6 0-16,-56 6 0 0,0 0 0 0,57-10 0 15,-57 10-160-15,0 0 160 0,47-6-128 0,-47 6 128 16,0 0-208-16,45-5 32 0,-45 5 16 0,0 0 0 15,53-3 160-15,-53 3 0 0,0 0 0 0,61-2-128 16,-61 2 128-16,0 0 128 0,60-1-128 0,-60 1 176 0,0 0-176 0,41 0 0 16,-41 0 0-16,0 0 0 0,0 0 0 0,44 0 0 15,-44 0-192-15,0 0 192 0,0 0 0 0,0 0 0 16,49 0 0-16,-49 0 0 0,0 0-128 0,0 0 128 16,46-4 0-16,-46 4 0 0,0 0 0 0,0 0 0 15,54-7 0-15,-54 7 0 0,0 0 0 0,51-8 0 16,-51 8 0-16,0 0 0 0,59-7 0 0,-59 7 0 15,0 0 0-15,50-4 0 0,-50 4 0 0,0 0 0 16,0 0 0-16,54 1 128 0,-54-1-128 0,0 0 160 16,0 0-160-16,50 2 160 0,-50-2-160 0,0 0 0 15,0 0 0-15,54-2 128 0,-54 2-128 0,0 0 0 16,48-3 0-16,-48 3 0 0,0 0 0 0,51-1 0 16,-51 1 0-16,0 0 0 0,57 4 368 0,-57-4-16 15,0 0 0-15,50 5 0 0,-50-5 96 0,0 0 32 0,42 5 0 16,-42-5 0-16,0 0-288 0,43 2-48 0,-43-2-16 0,0 0 0 15,0 0-128-15,58-4 0 0,-58 4 0 0,0 0 0 16,45-8 0-16,-45 8 0 0,0 0 0 0,46-8 0 16,-46 8 0-16,0 0 0 0,0 0 0 0,50-4 0 15,-42 5 0-15,-4-1 0 0,3 2 0 0,-6-1 0 16,-1 0-192-16,-3 0-64 0</inkml:trace>
  <inkml:trace contextRef="#ctx0" brushRef="#br0" timeOffset="43702.13">21264 8009 1023 0,'0'-3'0'0,"-1"-1"0"0,1 1 0 0,-2 1 0 15,0 1 304-15,2-2-48 16,-2 0 0-16,-1-4 0 0,-3 0 512 0,0-1 112 16,-1 1 16-16,0 5 0 0,-1 0 608 0,0 5 128 0,-2 2 32 15,0 6 0-15,0 4 176 0,-4 3 32 0,5 6 16 0,-3 2 0 16,2 3-640-16,3 2-128 0,-1 2-32 0,3 1 0 16,2-1-512-16,3-1-96 0,3-5-32 0,2-3 0 15,4-3-320-15,1-4-128 0,1-2 0 16,3-3 0-16,0 0 0 0,0-5 0 0,-14-7 0 0,32 9 0 31,-32-9-816-31,0 0-48 0,54-8-16 0,-54 8-5520 0,0 0-1088 0</inkml:trace>
  <inkml:trace contextRef="#ctx0" brushRef="#br0" timeOffset="44002.94">21467 8158 1727 0,'-3'1'144'0,"0"0"-144"15,1 0 0-15,2-1 0 0,0 1 544 0,-1 0 80 16,0 2 16-16,-2 1 0 0,-1 3 496 0,1 2 96 16,2 3 32-16,2 1 0 0,1 3-304 0,3 0-48 15,-1 1-16-15,4-2 0 0,0-1-432 0,1-2-80 16,-1-2-32-16,1-3 0 0,0-3-352 0,1-1 0 16,-2-2 0-16,-8-1 0 15,0 0-656-15,0 0-48 0,0 0-16 0,40-21 0 16,-40 21-48-16,0 0-16 0,0 0 0 0,14-32 0 0,-14 24 624 0,-1-2 160 15,-3 0 0-15,-1 0 0 0,1-2 336 0,-4 1 112 16,2 1 0-16,-3 0 16 0,0 1 288 0,0 2 48 0,2 1 16 0,0 5 0 16,0 2-224-16,2 2-32 0,0 4-16 15,1 1 0-15,1 2-272 0,1 3-48 0,1 3-16 0,-1 0-4496 16,4 0-896-16</inkml:trace>
  <inkml:trace contextRef="#ctx0" brushRef="#br0" timeOffset="44323.81">21640 8147 4191 0,'-5'8'192'0,"1"-1"32"0,1 1-224 0,1-2 0 0,2-5 0 0,0 2 0 16,-1 3 704-16,-1 7 80 0,0 7 32 0,0 7 0 15,2 2-128-15,0-4-32 0,2-3 0 0,2-4 0 16,2-3-656-16,-2-5 0 0,4-3 0 0,1-2 0 15,-1-3-960-15,0-2-208 0,0-2-48 0,-1-2-16 16,0 0 16-16,0-2 0 0,-7 6 0 16,0 0 0-16,0 0 960 0,27-45 256 0,-27 45 0 0,14-32 0 0,-14 32 0 15,14-34 0-15,-14 34 0 0,11-33 0 0,-11 33 592 16,6-28 192-16,-4 20 48 0,-1 1 32 0,0 3 720 0,0 2 144 16,-1 3 16-16,0 1 48 0,2 4-272 0,-1 2-64 15,0 5-16-15,0 2 32 0,-1 3-416 0,0 2-96 16,1 2 0-16,-1 0 0 0,2-3-704 0,1-1-256 15,1 0 144-15,1-5-16 16,0 0-1152-16,1-5-240 0,2 0-32 0,0-3-5776 16</inkml:trace>
  <inkml:trace contextRef="#ctx0" brushRef="#br0" timeOffset="44700.06">21912 8171 287 0,'0'-1'0'0,"0"0"0"0,0 1 0 0,0 1 0 15,0 0 576-15,0 1 112 0,2 2 16 0,-2 2 0 16,1 2 944-16,0 6 192 0,-1 5 32 0,0 1 16 16,-1 1-496-16,0 0-112 0,-1 1 0 0,0-2-16 15,0-3-976-15,0-4-288 0,0-4 128 0,2-2-128 16,2-4-672-1,-1-2-208-15,2-3-32 0,-1-1-16 0,1-2-640 0,-3 5-128 0,0 0-32 16,0 0 0-16,16-38 1264 0,-16 38 240 0,0 0 48 0,17-46 16 0,-17 46 608 0,0 0 128 16,19-49 32-16,-19 49 0 15,0 0 672-15,0 0 128 0,26-37 16 0,-21 34 16 0,-1 4-80 0,0 3-16 16,-3 2 0-16,4 4 0 0,-1 3-528 0,-1 3-112 16,0 3-32-16,-2 0 0 0,2 0-464 0,-1-1-80 15,-1-1-128-15,3-3 176 16,-1-1-1136-16,0-4-240 0</inkml:trace>
  <inkml:trace contextRef="#ctx0" brushRef="#br0" timeOffset="44954.89">22141 8161 4191 0,'-1'7'192'0,"1"-4"32"0,1 1-224 0,1-2 0 0,0 0 0 0,1-1 0 16,1 1 592-16,3 1 80 0,-7-3 16 0,26 10 0 15,-26-10 80-15,36 9 0 0,-36-9 16 0,32 2 0 16,-32-2-576-16,0 0-208 0,40-4 144 0,-40 4-144 15,0 0-432-15,0 0-160 16,35-27-48-16,-35 27 0 0</inkml:trace>
  <inkml:trace contextRef="#ctx0" brushRef="#br0" timeOffset="45098.36">22203 8072 2239 0,'-4'1'192'0,"1"0"-192"15,2 1 0-15,2 0 0 0,1 1 1104 0,-1 2 176 16,0 4 48-16,1 7 0 0,3 10 464 0,1 5 80 15,3 4 32-15,1 0 0 0,-1-2-784 0,1-3-160 16,0-3-16-16,-1-3-16 16,0-4-1312-16,-2-4-256 0,1-3-48 0,-1-3-6256 0</inkml:trace>
  <inkml:trace contextRef="#ctx0" brushRef="#br0" timeOffset="45630.61">22410 8273 447 0,'0'-1'0'0,"-1"0"0"0,1 0 0 0,0 2 0 15,0 1 480-15,1 0 48 0,-1 0 16 0,0 2 0 16,0 0 416-16,0 3 64 0,2 0 32 0,1-3 0 16,1 0-272-16,1-2-48 0,1-2-16 0,1-3 0 15,-7 3-464-15,0 0-112 0,0 0-16 0,38-35 0 16,-38 35 0-16,0 0 0 0,28-37 0 0,-28 37 0 16,0 0 0-16,14-40-128 0,-14 40 192 0,0 0-64 15,-1-32 368-15,-3 22 64 0,-1 1 16 0,-1 2 0 16,-2 0-176-16,1 0-16 0,-2 4-16 0,3 1 0 15,-1 3-240-15,-1 3-128 0,2 3 128 0,-1 4-128 16,1 4 368-16,1 5 0 0,0 5 0 0,2 1 0 0,-1-1-192 16,4 1-48-16,2-2 0 0,0-3 0 0,2-3-128 15,3-4 128-15,1-3-128 0,2-3 128 0,0-2-128 0,2-3 0 16,0 0-192-16,1-2 192 16,-1 0-832-16,-1-2-32 15,-2 0-16-15,-9 1 0 0,0 0 304 0,0 0 48 0,0 0 16 0,40-23 0 16,-40 23 32-16,0 0 16 0,0 0 0 0,22-45 0 15,-22 45-112-15,0 0 0 16,14-53-16-16,-14 53 0 0,10-40 112 0,-10 40 32 0,0 0 0 0,7-41 0 0,-7 41 448 0,0 0-144 16,0 0 144-16,0 0 0 0,0 0 256 0,0 0 144 15,0 0 32-15,5 5 0 0,-5 6 1200 0,0 3 240 16,-1 4 48-16,1 1 16 0,-1 2-800 0,0 0-176 16,-1-1-16-16,2-1-16 0,-1-3-688 0,1-2-240 0,1-2 144 15,-1-4-144-15,2 0-192 0,0-2-112 16,-1-3-16-16,2-2-16 0,-1-1-16 0,1-2 0 0,1-1 0 0,-4 3 0 15,0 0 352-15,0 0 0 0,21-39 0 0,-21 39 0 16,0 0 368-16,21-47 80 0,-21 47 32 16,0 0 0-16,27-50 544 0,-27 50 96 0,0 0 32 0,30-34 0 15,-30 34-432-15,0 0-80 0,0 0 0 0,32-11-7072 16,-24 12-1408-16</inkml:trace>
  <inkml:trace contextRef="#ctx0" brushRef="#br0" timeOffset="45952.24">23087 8129 7887 0,'1'4'336'0,"-1"-1"96"0,1-1-432 0,1-1 0 0,-1 0 0 0,2-1 0 0,-1 1 576 0,5 0 48 0,1 1 0 0,5-1 0 15,4 0-64-15,3-1-16 16,2-1 0-16,1-1 0 0,1 1-400 0,-1-1-144 0,-23 2 0 0,39-2 144 31,-39 2-640-31,28 0-128 0,-28 0-16 0,16 3-4160 0</inkml:trace>
  <inkml:trace contextRef="#ctx0" brushRef="#br0" timeOffset="46088.27">23141 8268 1487 0,'-6'2'128'0,"-1"-1"-128"0,4 1 0 0,1-1 0 16,1 0 800-16,1-1 128 0,1 0 32 0,-1 1 0 15,2 1 96-15,1 0 32 0,4 0 0 0,3-1 0 16,3-1-752-16,5 0-144 0,3 0-16 0,1-2-16 16,3-2-160-16</inkml:trace>
  <inkml:trace contextRef="#ctx0" brushRef="#br0" timeOffset="46500.15">23485 7987 8927 0,'0'0'192'0,"0"0"32"0,0 0 16 0,0 0 16 0,0 0-256 0,0 0 0 16,0 0 0-16,0 0 0 0,0 0 1952 0,0 0 336 15,0 0 64-15,0 0 16 0,24-4-1248 0,-16 10-240 16,3 0-48-16,-1 2-16 0,-3-1-400 0,2 3-80 16,-2-1-16-16,-2 3 0 0,-1-3-320 0,-2 0 0 15,0 0 0-15,-2-1 0 0,-1 0 0 0,-2-2-160 16,-1 1 160-16,0-1 0 15,-1-1-768-15,1-1-32 0,-2 0-16 0,1-1 0 16,-1 0-16-16,1-2-16 0,0 0 0 0,1 1 0 0,-1-1 688 0,0 1 160 0,0 0 0 0,2 0 0 16,-1 0 0-16,1 1 192 0,1 0-64 0,2 2-128 15,0 0 288-15,4 0-48 0,-1 3-16 0,2 0 0 16,2 2-32-16,1 0 0 0,1 1 0 0,0 2 0 16,3 0-352-16,-2 2-80 0,1 0-16 15,2 0 0-15,-1 0 256 0,0 1-144 0,-1-1 144 0,1 1-128 16,-2-3 128-16,-2 0 0 0,-2-3 0 0,-3-1 0 15,-1 0 352-15,-4-2 96 0,-1 1 32 0,-3-1 0 16,-2 0 16-16,-2 0 0 0,-2-2 0 0,0-1 0 0,-4 0 112 0,1-2 32 16,-2-1 0-16,0-2 0 15,-1-1-128-15,4-1 0 0,0-1-16 0,2 1 0 16,1 2-656-16,0-2-128 0,4 0-32 0,-1-1-9856 16</inkml:trace>
  <inkml:trace contextRef="#ctx0" brushRef="#br0" timeOffset="54039.54">23520 6781 3455 0,'-1'0'304'16,"1"0"-304"-16,0-1 0 0,0 1 0 15,1 0 656-15,0-2 80 0,0 3 16 0,3-1 0 16,4 2-32-16,-8-2 0 0,0 0 0 0,0 0 0 16,54 21 16-16,-54-21 0 0,35 18 0 0,-35-18 0 15,28 22-480-15,-28-22-112 0,18 23-16 0,-11-9 0 0,-2-1-128 0,-4-1 0 16,-4 0-160-16,-2-2 160 15,-1-1-432-15,-3 0 16 0,-2-1 0 0,-1-1 0 16,-3-1-48-16,0-1-16 0,-1 0 0 0,1-2 0 16,2 0 288-16,0-2 48 0,0 0 16 0,3-1 0 0,1 0 128 15,1-1 256-15,3 0-64 0,0 0-16 0,1 0 336 0,4 1 64 16,-1-1 0-16,2 1 16 0,-1 1-128 0,5 0-16 16,0 3-16-16,-5-4 0 0,0 0-432 0,0 0 0 15,38 25 0-15,-38-25 0 0,32 19 0 0,-32-19 0 16,40 21 0-16,-40-21 0 0,37 21 0 0,-37-21 0 15,35 22 0-15,-35-22 0 0,25 22 0 0,-18-11 0 0,1 0 128 0,-4-2-128 16,-2 0 448-16,-2-1 0 16,-2-1 0-16,-3-2 0 0,-2 1 256 0,-2-1 48 15,-1-2 16-15,-4 0 0 0,-3-2-160 0,0-2-32 0,-3-1 0 0,-1-2 0 16,2-2-352-16,3-1-80 0,1 0-16 0,3-3 0 31,2 1-736-31,2-2-160 0,3-1-16 0,3 1-6960 0</inkml:trace>
  <inkml:trace contextRef="#ctx0" brushRef="#br0" timeOffset="55193.05">23123 7359 2239 0,'-1'1'192'0,"0"0"-192"15,1-1 0-15,0 0 0 0,0 0 400 0,0 0 48 16,1 0 0-16,-1 1 0 0,1 1 304 0,1-2 64 16,4 3 16-16,-6-3 0 0,0 0 240 0,0 0 48 15,54 12 16-15,-54-12 0 0,62 8 288 0,-62-8 64 16,76 9 16-16,-76-9 0 0,70 6-176 0,-26-5-48 0,9-2 0 16,11-3 0-16,6-1-576 0,-1-1-112 0,-8 0-16 15,-5-1-16-15,-5-2-560 0,-4 1 0 0,1-1 0 16,-8 2 0-1,-40 7-768-15,62-9-192 0,-62 9-64 0,0 0 0 16,43-1-1664-16,-43 1-352 0</inkml:trace>
  <inkml:trace contextRef="#ctx0" brushRef="#br0" timeOffset="55913.78">23306 7539 2527 0,'1'0'224'0,"1"0"-224"0,0 1 0 0,-1-1 0 0,2 0 464 0,1 1 48 16,2 0 16-16,-6-1 0 0,0 0 384 0,35 10 80 15,-35-10 16-15,32 11 0 0,-17-5-288 0,-1-1-48 16,-2 1-16-16,-1 1 0 0,0-1-304 0,-3 0-64 16,0 1-16-16,-4 1 0 0,-1 0-272 0,-3 0 0 15,-2 0 0-15,-1 1 0 0,-2 0-144 0,-4 0 144 16,4-2-128-16,-5 0 128 0,-1 0-224 0,2-2 32 15,-1 0 16-15,0-2 0 0,2-1 176 0,0-1 0 16,1-1 0-16,2-1-128 0,0 0 128 0,2-1 0 16,2 1 0-16,0 1 0 0,2-1 304 0,-1 1-16 15,2 0 0-15,0 1 0 0,1 0 32 0,1 1 16 16,-4-2 0-16,0 0 0 0,23 7-336 0,-14-4 0 16,3 1 0-16,-12-4 0 0,0 0 0 0,40 5 0 0,-40-5 0 15,0 0 0 1,57-8-880-16,-57 8-240 0</inkml:trace>
  <inkml:trace contextRef="#ctx0" brushRef="#br0" timeOffset="56162.55">23657 7594 5407 0,'-1'3'240'0,"-1"-1"48"0,0 0-288 0,2 0 0 0,0 0 0 0,0 0 0 16,0 2 672-16,0 2 80 0,0 3 16 0,2 3 0 15,3 3-80-15,-1-1-16 0,1-2 0 0,4-2 0 16,0 0-544-16,3-4-128 0,-12-6 0 0,26 10 0 15,-26-10-512-15,0 0-64 0,43-3-32 0,-43 3 0 16,0 0 16-16,40-20 0 0,-40 20 0 16,0 0 0-16,37-33 368 0,-37 33 80 0,0 0 16 0,0 0 0 15,17-37 944-15,-20 28 192 0,1 1 32 0,-4-1 16 0,1 1 480 16,-4-2 80-16,0 2 32 0,-4-1 0 16,-1 2-496-16,2 0-80 0,-2 3-32 0,-1 2 0 0,1 1-880 0,-2 1-160 15,4 1 0-15,-3 0 0 16,1 2-1728-16,4 0-240 0</inkml:trace>
  <inkml:trace contextRef="#ctx0" brushRef="#br0" timeOffset="56506.29">23922 6985 5871 0,'2'2'256'0,"0"0"64"0,0 1-320 0,1 0 0 0,0 2 0 0,0-1 0 0,1 1 1008 0,2 6 144 16,5 5 16-16,4 6 16 0,1 6 288 0,1-2 48 15,0 0 16-15,-4-7 0 16,-1-2-1776-16,-2-4-336 0,-1-2-80 16,-9-11-16-16</inkml:trace>
  <inkml:trace contextRef="#ctx0" brushRef="#br0" timeOffset="56642.48">24132 7070 2527 0,'-1'-7'0'0,"-1"2"224"0,0 2-224 0,0 1 0 16,1 0 0-16,-1 2 0 0,1 0 784 0,-2-1 112 15,-1 0 32-15,-5 2 0 0,0 3 480 0,-1 2 80 16,-4 6 32-16,-1 3 0 0,-2 3-624 0,-3 2-112 16,1 2-16-16,-1-2-6576 0</inkml:trace>
  <inkml:trace contextRef="#ctx0" brushRef="#br0" timeOffset="57253.87">24174 6958 4191 0,'1'-1'384'0,"-1"1"-384"0,1 0 0 0,0 0 0 0,1 0 416 0,-1 0 16 0,1 0 0 0,2 0 0 16,-4 0 560-16,0 0 112 15,0 0 32-15,47 3 0 0,-47-3-160 0,0 0-16 0,49 12-16 0,-49-12 0 16,31 13-528-16,-31-13-96 0,20 18-32 0,-13-6 0 16,-2 2-288-16,-4 1 0 0,-2 2 0 0,-4 0 0 15,-2 2 0-15,-1-1-176 0,-2 0 176 0,1-2-160 16,-3-3-32-16,2-2-16 0,1-1 0 0,-1-3 0 31,1-1-304-31,1-1-48 0,-1-3-16 0,3-1 0 0,1 0 224 0,-1-1 32 16,4-1 16-16,-1 2 0 0,3-2 464 0,0 0 96 0,0 0 0 0,0 1 16 15,2 0 352-15,0-1 64 0,2 0 16 0,1 0 0 16,-5 1-128-16,0 0-32 0,0 0 0 0,0 0 0 0,48-1-112 0,-48 1-32 16,0 0 0-16,45 4 0 0,-45-4-144 0,38 4-16 15,-38-4-16-15,35 4 0 0,-35-4-224 16,0 0 0-16,45 6 0 0,-45-6-5216 16,0 0-1056-16</inkml:trace>
  <inkml:trace contextRef="#ctx0" brushRef="#br0" timeOffset="58103.39">23991 7935 5407 0,'2'2'480'0,"1"-1"-480"15,-1-1 0-15,2 0 0 0,-2 0 336 0,1 0-16 16,-3 0-16-16,0 0 0 0,0 0-304 0,49 1 160 15,-49-1-160-15,0 0 128 16,48-5-704-16,-48 5-160 0,0 0-32 0,0 0 0 0</inkml:trace>
  <inkml:trace contextRef="#ctx0" brushRef="#br0" timeOffset="58218.11">24004 8015 1263 0,'0'1'0'0,"0"-1"0"16,1 1 0-16,0-1 0 0,2 0 512 0,0 0 0 0,0 1 0 0,-3-1 0 15,0 0-16-15,0 0-16 0,49 7 0 0,-49-7 0 16,36 3-224-16,-36-3-64 0,35 2 0 0,-35-2 0 16,0 0-320-16</inkml:trace>
  <inkml:trace contextRef="#ctx0" brushRef="#br0" timeOffset="58485.92">24303 7847 6335 0,'-11'14'272'0,"5"-8"64"0,0 2-336 0,1-2 0 0,2 0 0 0,0 0 0 0,0 1 544 16,-3 7 32-16,-2 6 16 0,-1 6 0 15,3-2-112-15,2-3-32 0,5-4 0 0,4-6 0 0,4-3-640 0,-9-8-144 16,0 0-32-16,40-2 0 16,-40 2-592-16,0 0-112 0,52-31-16 0,-52 31-16 15,30-32 400-15,-30 32 96 0,0 0 16 0,24-41 0 0,-23 31 848 0,-4-2 192 16,0 2 16-16,-4 0 16 0,0-3 1248 0,-3 2 240 15,1-1 48-15,-1 1 16 0,-2 1-192 0,3 2-48 16,-1 2 0-16,3 1 0 0,-1 3-1056 0,2 2-224 16,1 1-32-16,0 3-16 15,3 3-784-15,-1 1-176 0,1 4-16 0,2 0-5056 16,1 1-992-16</inkml:trace>
  <inkml:trace contextRef="#ctx0" brushRef="#br0" timeOffset="58651.53">24488 8123 1951 0,'3'10'0'0,"-1"-5"176"0,1 0-176 0,0-3 0 0,-3-2 0 0,0 0 0 16</inkml:trace>
  <inkml:trace contextRef="#ctx0" brushRef="#br0" timeOffset="59036.14">24660 7789 6847 0,'-1'-2'144'0,"1"1"48"0,0 1 0 0,0-1 0 0,1 1-192 0,0-1 0 0,1 1 0 0,1-1 0 0,-3 1 1024 0,0 0 160 15,0 0 32-15,0 0 16 0,39 0-592 16,-39 0-128-16,0 0-32 0,26 8 0 0,-26-8-480 15,13 10 0-15,-8-2 0 0,-2-1 0 0,-1 3 0 0,-2 0 0 16,-1 1 0-16,-1 0 0 0,-2-1-320 0,-3 1 32 16,-1-1 16-16,-2-2 0 0,2 1 272 0,-3-3 128 15,3-1-128-15,-1 0 192 0,1-2-192 0,0 0-128 16,2-2 128-16,-2 1-208 0,5 0 208 0,1 0 0 16,0 0 0-16,2 0 0 0,2 2 304 0,-1 0 0 15,3 2 0-15,1 1 0 0,3 1-304 0,1 0 128 16,0 1-128-16,1 0 0 0,2 0 0 0,-1 0 0 0,2 1 0 15,-1-2 0-15,0 2 0 0,-2-2 0 0,1 0 0 0,-2 0 0 16,-1 1 256-16,-2-3 80 0,1 3 32 0,-4-2 0 16,-2 1 336-16,-1-2 80 0,-3 1 16 0,-2-1 0 15,-1-1 16-15,-2 1 0 0,-2-1 0 0,-4-1 0 16,-3 1-224-16,-2-2-32 0,-3 0-16 0,0-4 0 16,2-2-224-16,-1-2-32 0,3 0-16 0,1 0 0 31,1-1-832-31,4 0-160 0,0-1-48 0,0 0-5616 0,5 0-1120 0</inkml:trace>
  <inkml:trace contextRef="#ctx0" brushRef="#br0" timeOffset="65123.15">14139 9261 111 0,'1'-1'0'0,"-1"1"0"16,2 0 0-16,-1 0 0 0,-1 0 144 0,1-1 32 16,1 1 0-16,0 0 0 0,2 0 240 0,1 0 48 15,-1 1 16-15,-1 0 0 0,-1 0 96 0,1-1 0 16,-1 2 16-16,0 0 0 0,-1 0 16 0,0 0 0 0,-1 0 0 0,0 1 0 15,0-1-32-15,0 1 0 16,0 0 0-16,-1-2 0 0,1 1 112 0,-1 0 16 16,1-1 0-16,0-2 0 0,0 1 32 0,0 0 16 0,1 0 0 0,1 1 0 15,0-1-144-15,0 0-32 0,1 0 0 0,1 0 0 16,1-1 64-16,-1 1 0 0,0-1 0 0,1 0 0 16,-1 1-256-16,0 0-32 0,2 0-16 0,-1 0 0 15,2 0-16-15,0 0 0 0,0 0 0 0,0 1 0 16,2-1-128-16,-1 0-16 0,-8 0-16 0,0 0 0 15,0 0-160-15,0 0 0 0,45-7 144 16,-45 7-144-16,0 0 0 0,0 0 0 0,0 0 0 0,43-13 0 16,-43 13 0-16,0 0 0 0,0 0 0 0,0 0 0 15,0 0 0-15,0 0 0 0,0 0 0 0,0 0 0 16,40-13 0-16,-38 12 0 0,1 2 0 0,0 0 0 16,-1 0 0-16,0-1 0 0,1 1 0 0,-1 0 0 15,0-1 0-15,-1 0 0 0,3 0 0 0,-3 0 0 0,1 0 0 0,-1-1 0 16,0 0 0-16,1 1 0 0,-1 0 0 15,0 0 0-15,0 0 0 0,-1-1 0 0,0 0 0 0,0 1 0 16,0 0 0-16,0 0 0 0,0 0 0 0,2 0 0 16,-2 0 0-16,1 0 0 0,0 0 0 0,0 1 0 15,1-1 0-15,0 1 0 0,0 0 0 0,1-1 0 16,-1 1 0-16,-1 0 0 0,2-1 0 0,-2 1 0 16,0 0 0-16,0 0 0 0,1 0 0 0,-1-1 0 15,-1 1 0-15,2-1 0 0,-1 1 0 0,0-1 0 16,0 0 0-16,-1 1 0 0,3 0 0 0,-2-1 0 15,0 1 0-15,-1 0 0 0,2-1 0 0,-1 1 0 16,0-1 0-16,-1 0 0 0,0 1 0 0,0-1 0 0,2 0 0 0,-2 0 0 16,-2-1 0-16,2 1 0 0,2 0 0 0,-4 0 0 15,2 0 0-15,0 0 0 0,0-1 0 0,0 1 0 16,0-1 192-16,0 1 0 0,0 0 16 0,0 1 0 16,0-1 48-16,0 0 16 0,0 0 0 0,0 0 0 15,0 0-144-15,0 0-128 0,0 0 144 0,0 0-144 16,0 0 0-16,0 0 0 0,0 0 0 0,0 0 0 15,0 0 0-15,0 1 0 0,0-1 0 0,0 0 0 16,0 0 0-16,0 2 0 0,0-2 0 0,0 0 0 16,0-1 0-16,0 1 0 0,0 1 0 0,0-1 0 15,0 0 0-15,2 0 0 0,-2 0 0 0,0 0 0 16,0 0 0-16,0 0 0 0,-2 0-128 0,2 0 128 16,0 0 0-16,0 0 0 0,0 0 0 0,0 1 0 15,0-1 0-15,-1 0 0 0,0 0 128 0,-2 0-128 16,1 1 0-16,0 0 0 0,0 0 0 0,-1 1 0 0,1 0 0 15,0-1 0-15,2 1 0 0,-2-2 0 16,-1 2 0-16,1-1 0 0,-1 1 0 0,0-1 0 0,1 0 0 0,-2 0 0 16,1 0 0-16,-2 0 0 0,1 0 0 15,-1-1 0-15,3 1 0 0,-2-1 0 0,0 0 0 0,2 0 0 16,-1 0 0-16,1 0 0 0,1-1 0 0,0 1 0 16,0 0 0-16,-1 0 0 0,2 0 0 0,0 0 0 15,0 1 0-15,0-1 0 0,0 0 0 0,2 0 0 16,-2 0 0-16,1 1 0 0,0-1 0 0,0 1 0 15,1 0-128-15,0 0 128 0,0-1 0 0,-1 0 0 0,2 0 0 16,-1 0 0-16,2-1 0 0,-3 1 0 16,3 1 0-16,-3-1 0 0,2 0 0 0,-2 0 0 15,3 0 0-15,-3 0 0 0,2 0 0 0,-2 0 0 0,0 0-128 16,-1-1-6784 0,2 0-1344-16</inkml:trace>
  <inkml:trace contextRef="#ctx0" brushRef="#br0" timeOffset="70042.62">14135 9267 447 0,'0'0'0'0,"0"0"0"16,0 0 0-16,0 0 0 0,0 0 256 0,0 0 16 16,0 0 0-16,0 0 0 0,0 0 80 0,0 0 16 15,0 0 0-15,2 0 0 0,0 0 80 0,-1 1 32 16,3 0 0-16,-1 1 0 0,-1 0 96 0,1 1 32 16,2-1 0-16,-1 0 0 0,-1 1 160 0,1 0 48 15,-1 1 0-15,2-1 0 0,0 1 48 0,0-2 16 16,0 1 0-16,0-1 0 0,1 1-96 0,3-2-16 15,-1 1 0-15,1-1 0 0,-9-1-192 0,0 0-32 16,0 0-16-16,55-10 0 0,-55 10-64 0,0 0-16 0,59-13 0 16,-59 13 0-16,0 0-192 0,58-14-64 0,-58 14 0 15,0 0 0-15,47-11-48 0,-47 11-16 16,0 0 0-16,0 0 0 0,0 0-128 0,49-7 0 0,-41 7 144 0,-1 0-144 16,1 1 0-16,-3-1 0 0,3 0 0 0,-3 0 0 15,3 0 0-15,-2 0 0 0,2 0 0 0,-2 0 128 16,0-1-128-16,1 0 0 0,-1 1 0 0,-2 0 128 15,3 1-128-15,-2-1 0 0,0 1 0 0,-1-1 0 16,1 0 0-16,-3 0 0 0,1 1 0 0,2-1 0 16,-2 2 0-16,-1-1 0 0,0 0 0 0,-1 0 0 0,0 0 0 15,1-1 0-15,-1 2 0 0,-1-1 0 0,2-1 0 0,0 0 0 16,-2 2 0-16,1-1 0 0,-1-1 0 16,2 1 0-16,-1 0 0 0,0-1 0 0,0 0 0 0,1 0 0 15,-1 1 0-15,0-1 0 0,2 0 0 0,-1 0 0 16,0 0 0-16,-1 1 0 0,1 0 0 15,-2-1 0-15,2 1 128 0,-2-1-128 0,0 0 176 0,0 0-48 16,0-1 0-16,0 1 0 0,0 1 128 0,0-1 0 16,0 0 16-16,0 0 0 0,0 0 32 0,0 0 0 15,0 0 0-15,0 0 0 0,0-1-128 0,0 1-32 16,0 0 0-16,0 1 0 0,2-1-144 0,-2 0 0 16,3 0 0-16,-1 0 0 0,0-1 128 0,-1 0-128 15,1 2 0-15,-1-2 128 0,1 1-128 0,-2-1 0 16,2 0 0-16,-4-2-10640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5-27T04:45:20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7943 7954 287 0,'-1'-2'0'0,"0"0"0"0,-1 1 0 0,2 0 0 0,0 1 960 0,0 0 192 0,0 0 16 0,0 0 16 16,0 0 480-16,-1 1 80 15,0 0 32-15,0 1 0 0,0 1-288 0,1 0-48 16,-1-1-16-16,1 2 0 0,0 0-272 0,0 0-48 15,1 0-16-15,-1 1 0 0,1-1-64 0,0 1 0 0,1 0-16 0,0 2 0 16,1 1-432-16,0 4-64 0,-1 2-32 16,2 1 0-16,0 3-80 0,-1 2-16 0,-2 2 0 0,2 2 0 15,-2 1-80-15,-1 1-32 0,0 3 0 0,-1-1 0 16,0 2-112-16,-1-2-32 0,1-1 0 0,-1-4 0 16,1 0-128-16,-1-1 0 0,0-3 0 0,0 0 0 15,2-2 0-15,-2-1 0 0,1 0 0 0,-1 0 0 16,0 0 0-16,1 2 0 0,0 1 0 0,0 2 0 15,-1-1 0-15,1 3 0 0,0-1 0 0,-1 1 0 16,2-1 0-16,-1-3 0 0,1 1 0 0,-1-2 0 16,1 0 0-16,-1-1 0 0,1 1 0 0,-2 0 0 15,2 0 0-15,0 1 0 0,-1 1 0 0,0 2 0 0,0 1 0 0,-1 3 0 16,2 0 0-16,0 3 0 0,0 3 0 0,0-1 0 16,0-5 0-16,0-2 0 0,0-2 0 0,0-2 0 15,0 0 0-15,0-3 0 0,2 1 0 0,-1-1 0 16,0 1 0-16,0 1 0 0,1 2 0 0,0-1 0 15,-1 2 0-15,0-1 0 0,2 1 0 0,-1-1 0 16,1 1 0-16,-1-2 0 0,1-1 128 0,-3-1-128 16,2-2 128-16,0-1-128 0,-2 0 192 0,2-1-64 15,-1-2 0-15,-1 0 0 0,1 1-128 0,-1-1 0 16,1 1 0-16,-1 0 128 0,1 0-128 0,-1 1 0 16,1-1 0-16,0 1 0 0,1 1 0 0,-1-1 0 15,0 2 0-15,0-1 0 0,-1 1 0 0,0 0 160 16,0 1-160-16,0-1 160 0,0 0 32 0,0-1 16 15,0 0 0-15,-1 0 0 0,0-1-64 0,0-1-16 0,-1 1 0 16,2 0 0-16,-1-1-128 0,0 0 128 0,1 1-128 0,0-1 128 16,0 1-128-16,1-2 0 0,0 0 0 0,-1 0 0 15,3 0 0-15,-2 1 128 0,0 0-128 0,0 0 0 16,0 1 160-16,0 1-160 0,0 2 192 0,-1-1-192 16,0-1 208-16,0 0-64 0,0-1-16 0,0 0 0 15,2-2-128-15,-2-1 128 0,0 0-128 0,0-2 128 16,1-1-128-16,-1-1 0 0,0 0 0 0,0-1 0 0,0 1 0 15,0-2 0-15,-1 1 0 0,1 0 0 16,-2-1 0-16,2 0 0 0,-1 1 0 0,1-2 128 16,-1 1-128-16,0-1 0 0,1 0 0 0,-1-1 0 0,1 0 0 0,-1 0 0 15,-1 0 0-15,0-1 0 0,2 0 144 0,-2-1-144 16,1 0 160-16,-1-1-160 0,1 0 0 0,-2-1 0 16,0-2 0-16,-2-1 0 0,0-3-192 0,-1-5-128 15,-3-5-16-15,1-8-13728 16</inkml:trace>
  <inkml:trace contextRef="#ctx0" brushRef="#br0" timeOffset="1574.76">4589 8551 623 0,'0'-1'0'0,"0"0"0"0,1 1 0 0,-1-1 0 16,0 1 208-16,0-1-16 0,0 1 0 0,0-2 0 16,2 1 256-16,-2-1 64 0,1 1 0 0,-1 1 0 15,1-1 224-15,-1 1 48 0,-1 0 16 0,1 0 0 16,1 0 160-16,-1 1 48 0,0-1 0 0,0 3 0 16,0 3-32-16,0 2 0 0,0 5 0 0,0 3 0 0,0 3-48 0,0 3-16 15,1 2 0-15,-1 1 0 0,2 2-96 16,-1 0-32-16,0 0 0 0,-1-2 0 0,0 0-272 15,0-2-64-15,0-3-16 0,0-1 0 0,0 0-304 16,0-3-128-16,0-2 0 0,0-2 128 16,3-2-1152-16,-2-2-224 15,0-1-48-15,-1-2-16 0,3-2-1280 0,-2-1-256 16,0-1-48-16,1-1-16 0,0-2 1376 0,1-1 288 0</inkml:trace>
  <inkml:trace contextRef="#ctx0" brushRef="#br0" timeOffset="2291.13">4609 8786 1263 0,'0'-1'0'0,"0"1"0"0,2 1 0 0,-2-1 0 16,1 0 288-16,0 1-48 0,2 0-16 0,3 0 0 15,2 0 160-15,6 0 48 0,-14-1 0 0,0 0 0 16,64 1 256-16,-64-1 48 0,56-1 16 0,-56 1 0 16,55-1 160-16,-55 1 48 0,54 0 0 0,-54 0 0 15,52-2-304-15,-52 2-48 0,55-4-16 0,-55 4 0 16,63-6-208-16,-63 6-32 0,70-10-16 0,-70 10 0 16,58-12-336-16,-58 12 128 0,0 0-128 0,55-17 0 15,-55 17 0-15,0 0 0 0,0 0 0 0,0 0 0 16,52-20 0-16,-46 18-128 0,-1 0 128 0,-2 0-128 15,0 1-96-15,0 1-16 0,-1 0 0 0,0 0 0 16,-1 0-592-16,1 0-112 16,-2 0-16-16,2-1-3424 0</inkml:trace>
  <inkml:trace contextRef="#ctx0" brushRef="#br0" timeOffset="2541.9">5343 8450 3103 0,'-1'0'128'0,"0"0"48"0,0 0-176 0,-1 0 0 0,2 0 0 0,0 0 0 16,0 1 720-16,-1 1 112 0,0 3 32 0,-1 2 0 16,-1 6 480-16,2 5 112 0,0 7 16 0,-2 5 0 15,2 4-480-15,0 3-96 0,-2 1 0 0,3-2-16 16,0-4-432-16,0-4-64 0,0-4-32 0,3-6-7232 15</inkml:trace>
  <inkml:trace contextRef="#ctx0" brushRef="#br0" timeOffset="3228.17">5325 8559 447 0,'0'0'0'0,"-1"0"0"15,1 0 0-15,0 1 0 0,0 0 192 0,0 1-16 16,-1 2 0-16,-1 3 0 0,2 3 128 0,-1 4 16 15,-2 4 16-15,3 0 0 0,0 2 112 0,-1-1 32 16,0 2 0-16,1 0 0 0,0-1 16 0,-1-1 0 16,1 2 0-16,0-2 0 0,-2 1 64 0,2-3 16 15,0 1 0-15,-1-2 0 0,0-1-224 0,0-1-32 0,-1-4-16 16,2-2 0-16,0-1-464 0,0-2-96 0,2-2 0 0,-2-2-2240 31,1 1-448-31</inkml:trace>
  <inkml:trace contextRef="#ctx0" brushRef="#br0" timeOffset="3857.35">5331 8782 447 0,'0'-1'0'0,"0"0"0"0,0 0 0 0,-1 1 0 16,1 0 0-16,0 0 0 0,0 0 192 0,0-1 0 15,0 1 0-15,1-1 0 0,1 1 64 0,1-1 0 16,-1 1 0-16,3-1 0 0,5-1 80 0,-1 1 32 16,1-1 0-16,4 0 0 0,-14 2 144 0,0 0 16 15,52-6 16-15,-52 6 0 0,0 0-48 0,61-9-16 16,-61 9 0-16,0 0 0 0,51-5-208 0,-36 4-32 0,0 1-16 16,0 0 0-16,2 1-32 0,-17-1-16 15,0 0 0-15,49 2 0 0,-49-2 48 0,0 0 16 0,54 1 0 16,-54-1 0-16,0 0-112 0,58 0 0 0,-58 0-128 0,0 0 192 15,52 0-192-15,-39 0 0 0,0 0 0 0,-3 1 0 16,-1 1 0-16,-3-1 0 0,0 1 0 0,0 0 0 16,-1 1 0-16,0-1 0 0,0 1 0 0,0-2 0 15,0 1 0-15,0-1 0 0,1 1 0 0,0-2 0 16,-2 1 0-16,1-1 0 0,0 0 0 0,0-1 0 16,-1 1 0-16,-1-1 0 0,1 0 0 0,-1 1 0 15,1-1 0-15,-1 1 0 0,0-1 0 0,-1 1 0 16,3-1 0-16,-2 1 0 0,-2-1 0 0,3 1 0 0,-1 0 0 0,0 0 0 15,0-1 0-15,-1 1 0 16,0-1 0-16,0 0 128 0,0 0-128 0,-1 1 0 16,1-1 192-16,-2 1-64 0,1-1-128 0,-1 1 192 0,0 0-192 0,0 0 128 15,0 0-128-15,0 0 0 0,0 0 0 0,0 0 0 16,0 0 0-16,0 0 0 0,0 0-240 0,0 0 16 16,-1 0 0-16,0-3-4160 15</inkml:trace>
  <inkml:trace contextRef="#ctx0" brushRef="#br0" timeOffset="4409.33">6013 8500 447 0,'1'-3'0'0,"0"2"0"15,-1 0 0-15,0 1 0 0,0 0 192 0,0 0-16 0,0-1 0 16,2 0 0-16,-1 1 208 0,1 0 32 0,-2 1 16 0,3 4 0 16,-1 1 432-16,1 4 96 15,-1 7 0-15,-2 6 16 0,0 5 368 0,0 5 64 16,-3 5 0-16,-1 1 16 0,-2 0-512 0,0-3-96 0,0-2-32 0,1-5 0 15,2-7-480-15,0-3-112 0,3-4 0 0,2-3-6656 16</inkml:trace>
  <inkml:trace contextRef="#ctx0" brushRef="#br0" timeOffset="5389.54">6022 8765 1263 0,'0'0'0'0,"0"0"0"0,0 0 0 0,0 0 0 16,0 0 320-16,0 0-64 0,0 0 0 0,-2 0 0 15,2 1 112-15,0-1 16 0,0 0 0 0,2 0 0 16,-1 0-80-16,1 0-16 0,2 0 0 0,1 0 0 16,3 0 96-16,1 1 0 0,4-1 16 0,2 0 0 15,-15 0 304-15,42 1 64 0,-42-1 16 0,56 1 0 16,-56-1 176-16,64 3 16 0,-64-3 16 0,56 1 0 15,-56-1-80-15,45 1-16 0,-45-1 0 0,0 0 0 16,58-1-416-16,-58 1-96 0,0 0 0 0,45 0-16 16,-31 0-192-16,-3 1-48 0,1-1 0 0,-2 1 0 0,-1 0-128 0,-1 0 0 15,-2-1 0-15,1 1 0 0,-1 0 0 0,0-2 0 16,0 1 0-16,-1 0 0 0,-1 0 0 0,0-1 0 16,0 0 0-16,-2 0 0 0,1-1 0 0,-1 1 0 15,-2-1 0-15,1 0 0 16,0 0-528-16,-1-1-48 0,-1-1 0 0,0-1-6544 0</inkml:trace>
  <inkml:trace contextRef="#ctx0" brushRef="#br0" timeOffset="5678.38">6567 8492 1023 0,'0'0'0'0,"0"0"0"0,0 0 0 0,0-1 0 16,0 1 576-16,1 0 32 0,-1 1 0 0,0 0 0 15,3 3 416-15,0 5 64 0,1 3 32 0,0 6 0 16,-1 5 112-16,0 8 32 0,-1 6 0 0,-3 3 0 15,-3 1-144-15,1-2-32 0,-3-3 0 0,1-5 0 16,0-3-640-16,2-5-128 0,2-3-16 0,1-4-5136 16,2-3-1024-16</inkml:trace>
  <inkml:trace contextRef="#ctx0" brushRef="#br0" timeOffset="6140.15">6614 8786 1487 0,'0'0'0'0,"0"0"128"0,0 0-128 0,1 0 0 0,0 0 0 0,1 0 0 16,1-1 160-16,1 0 0 0,3 0 0 0,4 1 0 15,2-2 160-15,-13 2 48 0,0 0 0 0,51-7 0 16,-51 7 256-16,0 0 48 0,64-5 16 0,-64 5 0 16,48 1 144-16,-48-1 16 0,53 3 16 0,-53-3 0 15,58 4-176-15,-58-4-48 0,53 5 0 0,-53-5 0 0,43 2-288 0,-43-2-64 16,0 0-16-16,47 1 0 16,-35 0-272-16,-1-1 0 0,0-1 0 0,-4 1 0 15,2 1-400-15,-4-1-48 16,2 1 0-16,-3 0 0 0,0 1-528 0,-2-2-112 0,-2 1-32 0,2-1-2448 15</inkml:trace>
  <inkml:trace contextRef="#ctx0" brushRef="#br0" timeOffset="6344.24">7141 8499 3103 0,'0'0'128'0,"-1"0"48"0,1 1-176 0,0-1 0 0,0 1 0 0,0 0 0 15,0 1 480-15,-1 2 64 0,1 3 16 16,-1 7 0-16,-1 5-16 0,1 8 0 0,-1 10 0 0,-1 5 0 16,1 6-224-16,-2 1-64 0,1-1 0 0,-1-3 0 15,1-4-64-15,1-5-32 0,2-4 0 0,1-6-3872 32</inkml:trace>
  <inkml:trace contextRef="#ctx0" brushRef="#br0" timeOffset="6830.56">7128 8784 1951 0,'2'0'176'0,"1"0"-176"0,-1 0 0 0,-1 0 0 16,3 0 240-16,1 0 16 0,3-1 0 0,7 2 0 15,-15-1 256-15,49 1 64 0,-49-1 16 0,67 4 0 16,-31-1 352-16,0 0 64 0,-36-3 16 0,65 2 0 15,-65-2-16-15,55-2 0 0,-55 2 0 0,46-5 0 16,-46 5-560-16,0 0-128 0,61-7 0 0,-61 7-16 16,0 0-480-16,51-3-80 0,-51 3-32 0,0 0 0 15,43 3-496 1,-32-2-112-16,-4 0 0 0,-1-2-2240 0,1 1-432 0</inkml:trace>
  <inkml:trace contextRef="#ctx0" brushRef="#br0" timeOffset="7088.94">7693 8487 1487 0,'0'1'128'0,"0"0"-128"15,0 0 0-15,0 0 0 0,0 1 672 0,0 0 96 16,0 4 32-16,0 4 0 0,1 7 624 0,-1 11 128 0,-1 7 32 0,-3 9 0 16,-1 4-144-16,-2 3-32 15,-2-2 0-15,0 0 0 0,-2-1-704 0,4-7-160 0,2-6-32 16,6-7-5312 0,4-6-1056-16</inkml:trace>
  <inkml:trace contextRef="#ctx0" brushRef="#br0" timeOffset="8357.29">7697 8761 447 0,'0'0'0'0,"0"0"0"0,0 0 0 0,0 0 0 0,0 0 0 0,0 0 176 16,0 0-176-16,0 0 160 0,0 0-160 0,0 0 0 16,0 0 0-16,0 0 0 0,0-1 0 0,1 1 0 15,-1 0 0-15,0 0 0 0,0-1 0 0,1 0 0 16,0 0 0-16,0 0 128 0,-1-1-128 0,2 1 0 16,-1-1 0-16,0 2 128 0,0-1 48 0,1 1 0 15,-2 0 0-15,1 0 0 0,-1 0 16 0,0 0 16 16,1 0 0-16,-1 1 0 0,3-1 112 0,-2 0 32 15,0 0 0-15,2 1 0 0,-1-1 144 0,3 1 16 16,-2-1 16-16,2 0 0 0,1 0 48 0,0 0 0 16,2 0 0-16,-1 0 0 0,3 0-64 0,-1 2-16 15,2-2 0-15,0 0 0 0,1 1 16 0,1-1 16 16,2 1 0-16,-15-1 0 0,0 0 48 0,50 0 16 16,-50 0 0-16,0 0 0 0,61-1-144 0,-61 1-16 0,54-4-16 0,-54 4 0 15,64-4-32-15,-64 4 0 0,58-5 0 16,-58 5 0-16,45-7-192 0,-45 7-64 0,0 0 0 15,57-7 0-15,-57 7-128 0,0 0 0 0,50-1 0 0,-50 1 0 16,0 0 0-16,45 3 0 0,-32-1 0 0,-1 0 0 16,-1-1 0-16,-1 2 0 0,0-1 0 0,-2 0 0 15,0 0 0-15,-1-1 0 0,0 0 0 0,-2-1 0 16,-2-1 0-16,0 0 0 0,-2-1 0 0,-2-2 0 16,1 0-1088-1,-3-3-112-15,0-1-16 0,-3-1-4928 0</inkml:trace>
  <inkml:trace contextRef="#ctx0" brushRef="#br0" timeOffset="8565.45">8400 8501 4943 0,'-3'2'208'0,"1"-1"64"0,1 1-272 0,-1 0 0 0,2-1 0 0,2-1 0 0,-1 2 896 0,-1 3 128 16,1 4 32-16,0 3 0 0,1 6 416 0,-1 5 64 15,0 6 32-15,-2 6 0 0,-2 4-192 0,1 0-32 16,-2 1-16-16,0-2 0 0,0-5-512 0,1-2-112 16,0-3 0-16,2-6-16 0,2-3-688 0,0-5-352 15</inkml:trace>
  <inkml:trace contextRef="#ctx0" brushRef="#br0" timeOffset="10427.99">8338 8847 447 0,'0'1'0'0,"0"-1"0"0,0 1 0 0,0 0 0 0,0-1 192 0,-1 1-16 16,1 1 0-16,-1 0 0 0,-1 1 48 0,0 0 16 16,-1 0 0-16,-1-2 0 0,1 2 80 0,0-1 0 15,-2 1 16-15,-1-1 0 0,0 0 128 0,1 0 32 16,-2-1 0-16,1 1 0 0,-3 1-16 0,3-1 0 15,-2 0 0-15,1 1 0 0,0-1-176 0,0-1-48 16,0 0 0-16,0 0 0 0,-1-1-128 0,2 0-128 16,1 1 144-16,-1-1-144 0,-1 0 0 0,2 0 0 15,-2-1 0-15,1 1 0 0,-2-1 0 0,-1 1 0 16,-1 0 0-16,0-2 0 0,-1 1 192 0,-2-1-48 16,-1 1-16-16,-1-1 0 0,0 1-128 0,-1-1 192 0,1 1-192 0,-1 0 192 15,3 1-192-15,1-1 0 0,1 1 0 16,3 0 0-16,0 0 0 0,2 0 0 0,3 0 128 0,-1 0-128 15,1 0 0-15,0 1 0 0,3-1 0 0,-2 0 0 16,2-1 0-16,-2 1 0 0,1 0 0 0,-1 0 0 16,0-1 144-16,-3 1 48 0,3 0 16 0,-1 1 0 15,-2-1-80-15,0 1 0 0,-1 0-128 0,0 0 192 16,-3 0-192-16,0 1 0 0,1 0 128 0,-3 1-128 16,2 0 0-16,-3 0 0 0,-1 2 0 0,2 0 0 15,1-1 128-15,-2 1-128 0,2 0 0 0,-1 0 144 16,-1-1-144-16,1 2 160 0,-2 0-160 0,1-2 160 15,-2 2 32-15,-1 0 16 0,2 0 0 0,-1 1 0 16,1-1 96-16,1 0 16 0,0 0 0 0,3-2 0 0,1 1-80 16,0-2-16-16,2 1 0 0,2-2 0 15,0 0-224-15,0 0 176 0,2 0-176 0,-2 0 160 0,-1 3-160 0,0-2 0 16,1 1 0-16,1-1 0 0,3-1 0 0,0-1 0 16,0-1 144-16,0-1-144 0,0 1 240 0,0 0-32 15,1 0 0-15,0 1 0 0,1 0-208 0,0 1 0 16,0-1 0-16,-1 1 0 0,2-2-224 0,-1 1 16 15,0 0 0-15,2 0 0 16,1 1-848-16,2 1-160 0,1 0-48 0,1 0 0 16,6 0-128-16,0 2-16 0,1 1-16 0</inkml:trace>
  <inkml:trace contextRef="#ctx0" brushRef="#br0" timeOffset="10913.49">7754 8914 1263 0,'0'0'0'0,"0"0"0"0,0 0 0 0,0 0 0 0,0 0 448 0,0 0 0 16,-1 0-16-16,1-1 0 0,-2 2 480 0,2-1 112 15,-3 1 0-15,0 2 16 0,-1 1 112 0,-2 2 0 16,-2 1 16-16,0 3 0 0,-2 3-736 0,-1 1-160 16,0 3-16-16,-1-2-16 0,1 0-64 0,2-2-16 15,1-1 0-15,3-1 0 0,2-2-160 0,1 0 128 16,1-2-128-16,2-1 128 0,1-2-128 0,2 1 0 16,1 0 0-16,2-1 0 0,1 0 0 0,3 0 0 15,-1 0 0-15,5 1-176 0,-15-5-16 0,0 0-16 16,46 10 0-16,-46-10 0 0,0 0 208 0,50 7 0 15,-50-7-160-15,0 0 160 0,51 4-176 0,-51-4 48 0,0 0 0 16,48-2-4768-16</inkml:trace>
  <inkml:trace contextRef="#ctx0" brushRef="#br0" timeOffset="13101.44">7944 8869 1263 0,'0'0'0'0,"0"0"0"0,0 0 0 0,0 0 0 16,0 0 480-16,-1 0-16 0,0 0 0 0,-2 1 0 15,1-1 672-15,-2 1 128 0,-2 1 16 0,-1-1 16 16,0 1-224-16,-3 0-48 0,1 0-16 0,0 0 0 16,-2 1-336-16,-1 0-64 0,-1 1-16 0,1-1 0 15,-3 0-256-15,4 0-48 0,-2 2-16 0,1 0 0 16,-1-1-272-16,3 0 0 0,1 1 128 0,0-2-128 16,3-1 0-16,1 0 128 0,2 0-128 0,1-2 0 15,2 1 192-15,0-1-64 0,0 1 0 0,2-2-128 16,-1 1 128-16,0 0-128 0,1 1 0 0,0-1 0 0,2 1 0 0,-1 0 0 15,1 0 0-15,-1 0 0 0,1-1 0 0,-1 1 0 16,-1 0 0-16,1 0 0 0,-1 0 0 0,0 0 0 16,0-1 0-16,-1 0 0 0,0 1 0 0,-1 0 0 15,0-1 0-15,0 1 0 16,0-1-432-16,0 0 16 0,0 0 0 0,0 0 0 16,-1 0-784-16,0-1-144 0</inkml:trace>
  <inkml:trace contextRef="#ctx0" brushRef="#br0" timeOffset="13390.51">7796 8831 1263 0,'0'2'0'0,"0"0"0"0,-1 1 0 0,0-1 0 15,1 0 528-15,0 0 0 0,0 1 0 0,-1 3 0 16,1 5 624-16,-2 7 128 0,2 7 32 0,-1 5 0 0,0 7-96 0,-2 3 0 16,-1 2-16-16,2-2 0 15,-2-2-432-15,1-7-96 0,1-5-16 0,1-7 0 0,2-4-656 0,1-6 0 16,1-3-256-16,2-3-6080 15</inkml:trace>
  <inkml:trace contextRef="#ctx0" brushRef="#br0" timeOffset="13858.27">7791 8860 863 0,'2'3'0'0,"-2"-2"0"0,0 0 0 0,1 1 0 0,-1-1 0 0,0 0 0 15,1 0 0-15,0 1 128 0,1 2-128 0,0 1 0 16,2 2 0-16,-2 1 128 0,3 0-128 0,-3 0 0 16</inkml:trace>
  <inkml:trace contextRef="#ctx0" brushRef="#br0" timeOffset="15390.1">8336 8836 1951 0,'1'1'176'16,"-1"0"-176"-16,0-1 0 0,0 0 0 0,0 0 288 0,0 0 32 16,0 1 0-16,0 0 0 0,0 0 176 0,0 1 32 15,-2-1 16-15,0 2 0 0,-1-2 288 0,-2 2 64 16,2 0 16-16,-3 0 0 0,0 2 208 0,-2-2 32 15,1 2 16-15,-3-1 0 0,0 1-224 0,0-2-48 16,-1 2-16-16,-1-1 0 0,-2 1-320 0,-1-2-64 16,0 1-16-16,0-1 0 0,-1 1 32 0,0-2 16 15,-1-1 0-15,0 0 0 0,0 1 64 0,-1 0 16 16,1 1 0-16,0-1 0 0,1-1-96 0,-1 1-32 16,2-1 0-16,1 0 0 0,2-1-160 0,1 0-48 15,0 1 0-15,2-1 0 0,1-1-144 0,0 1-128 16,1 0 144-16,0 0-144 0,0 0 144 0,0-1-144 0,1 1 128 0,0 0-128 15,0-1 160-15,0 1-160 0,-1-1 192 0,1 0-192 16,0 0 192-16,-1-1-192 0,-2 0 192 0,-5-4-192 16,-5-1 128-16,-4 0-128 0,-5 3 0 0,-1 4 0 15,-4 2 0-15,0 4 0 0,1 1 0 0,4-2 0 16,4 2 0-16,2-2 0 0,3 1-128 0,0 0 128 16,2-1 0-16,1 0 0 0,2 0 0 0,2-1 0 15,2-1 0-15,2-1 0 0,2-1 0 0,1-1 0 16,0-1 0-16,0-1 0 0,3 1 0 0,-2-1 160 0,1-1-160 0,0 0 0 15,0 1 0-15,0-1 0 16,0 0 0-16,0 2 0 0,1-2 0 0,-1 1 0 16,1 1 0-16,1-1 0 0,0 1 0 15,-1-1 0-15,0 1 0 0,1 0 0 0,-1 1 0 0,1-1 0 0,0 1 0 0,-2-1 0 16,3 1 0-16,0 0 0 0,0 0 0 0,0 0 0 16,0 0 0-16,0 0 0 0,0 0 0 0,0 0 0 15,0 0 0-15,0 0 0 0,3-1-160 0,-1-1-64 16,3 0-16-16,-1-1-7184 15,4 0-1424-15</inkml:trace>
  <inkml:trace contextRef="#ctx0" brushRef="#br0" timeOffset="15833.3">7364 8873 1727 0,'0'0'0'0,"0"0"144"0,0 0-144 0,0 0 0 0,0 0 0 0,0 0 0 0,0 0 416 0,0 1 48 16,-1 1 16-16,0 2 0 0,-1 3 688 0,0 3 144 15,0 4 32-15,-1 3 0 0,2 2 432 0,-3 5 80 16,3 3 32-16,-1 0 0 0,0 2-192 0,0-4-32 15,-1 0-16-15,3-4 0 0,0-1-640 0,2-5-128 16,0-2-32-16,-1-3 0 0,3-3-592 0,-1-1-112 16,0-2-16-16,-1-1-128 0,0-1 0 0,0-1-304 15,-1 0 48-15,-1-2 0 16,0-1-1104-16,2-1-224 0</inkml:trace>
  <inkml:trace contextRef="#ctx0" brushRef="#br0" timeOffset="16284.27">7398 8917 1263 0,'-1'2'0'16,"1"0"0"-16,0-1 0 0,0 1 0 16,0 1 768-16,0 0 32 0,0 2 16 0,0 5 0 0,0 8 560 0,0 4 112 15,0 1 32-15,-1 1 0 0,0 1-320 0,-1-1-64 16,0 0-16-16,-1-5 0 0,2 0-592 0,0-6-112 16,1-2-32-16,1-5 0 0,-1-1-384 0,1-2-192 15,1-1 0-15,-1-2 16 16,0 0-1280-16,0-2-256 0,-1-1-48 0,0-2-16 15,2-1 176-15,-1-3 16 0,-1-1 16 0,1-3 0 16,1-4 816-16,0-2 176 0,0-1 16 16,0-2 16-16,2 0 544 0,-3-2 0 0,2 1 0 0,-3 2 0 0,1 5-128 0,-2 4 128 15,0 3 0-15,-1 6 0 0,2 1 320 0,-2 3 80 16,-1 1 32-16,1 5 32 0,0 3 608 0,-1 7 112 16,-2 8 32-16,0 4 16 0,3 4 288 0,-3 2 48 0,0 1 16 15,0-2 32-15,3-1-16 0,-2-1-16 16,3 0 0-16,0-3 16 0,3-2-512 0,1-3-128 15,2-5 0-15,0-4 16 16,1-3-1168-16,1-5-256 0</inkml:trace>
  <inkml:trace contextRef="#ctx0" brushRef="#br0" timeOffset="16868.16">7358 9154 2527 0,'1'0'224'0,"0"1"-224"0,-1 0 0 0,2-1 0 15,0 1 352-15,1 0 32 0,1 0 0 0,4 2 0 16,1-1 240-16,4 2 48 0,3-1 16 0,1 1 0 15,2 0 192-15,2 1 32 0,3-1 16 0,-24-4 0 16,50 7 544-16,-50-7 128 0,60 2 0 0,-60-2 16 16,65-4-368-16,-65 4-80 0,58-7-16 0,-58 7 0 0,0 0-688 0,58-11-144 15,-46 8-16-15,-2 1-16 0,-3 0-288 0,-3 1 0 16,-1 2 0-16,-2-1 0 16,-1 0-640-16,-1 0-16 0,0 1-16 15,-1-2 0-15,2 0-1568 0,-4-1-304 0</inkml:trace>
  <inkml:trace contextRef="#ctx0" brushRef="#br0" timeOffset="17078.07">7806 9028 975 0,'-1'-1'0'0,"0"0"0"0,1 0 0 0,-1 1 0 0,1-1 0 0,0 0 0 15,-2 0 0-15,2-1 0 0,0 0 528 0,-1 0 32 0,1 0 0 0,-2 1 0 16,0 2 544-16,1 3 112 0,0 3 32 0,-2 4 0 15,3 4 480-15,-1 6 80 16,0 5 32-16,-1 3 0 0,2 3-112 0,-2 0-32 0,-1 0 0 0,2-2 0 16,-1 0-816-16,0-4-176 0,2-5-16 0,2-5-7088 15,0-4-1408 1</inkml:trace>
  <inkml:trace contextRef="#ctx0" brushRef="#br0" timeOffset="17789.88">7811 9170 287 0,'-1'0'0'0,"0"0"0"0,0 0 0 0,1 0 0 0,0 0 192 0,0 0 32 16,-1 1 0-16,0 0 0 0,0 1 208 0,2 0 32 15,0 1 16-15,2 1 0 0,3-2 160 0,0 0 48 16,4 1 0-16,3-1 0 0,3 0 288 0,-16-2 64 16,0 0 16-16,57 1 0 0,-57-1 336 0,57-1 64 15,-57 1 16-15,75-5 0 0,-75 5-48 0,73-6 0 16,-73 6 0-16,56-6 0 0,-56 6-592 0,46-6-128 16,-46 6-32-16,0 0 0 0,49-6-320 0,-49 6-64 15,0 0-16-15,0 0 0 0,0 0-272 0,49-9 0 16,-43 8 0-16,-2 0 0 0,0 1-208 0,-3 0-48 15,0 0-16-15,-1 0 0 16,0 0-1104-16,-1 0-224 0,1 0-32 0,-2-1-3872 0,0-2-768 0</inkml:trace>
  <inkml:trace contextRef="#ctx0" brushRef="#br0" timeOffset="17989.3">8316 8953 1023 0,'-1'4'0'0,"-1"-1"0"0,0-1 0 0,1 1 0 15,1-1 768-15,0 0 48 0,0 0 16 0,-1 3 0 16,0 5 784-16,-1 5 176 0,2 4 16 0,-2 2 16 16,0 5-32-16,2 1-16 0,-2 5 0 0,0 2 0 15,0 1-400-15,-1 3-80 0,0 1-16 0,0 1 0 16,0-3-528-16,1-5-112 0,0-3-32 0,2-10 0 0,3-4-480 16,-1-3-128-16,2-4 0 0,0-3-7040 15,0-3-1408-15</inkml:trace>
  <inkml:trace contextRef="#ctx0" brushRef="#br0" timeOffset="19554.52">8211 9346 447 0,'0'0'0'0,"0"0"0"16,0 0 0-16,0 0 0 0,1 0 0 0,-1 0 128 15,1-1-128-15,-1 0 0 0,3 0 0 0,-2 0 128 16,0 0-128-16,-1 0 0 0,2-1 0 0,-1 0 0 16,-1 2 0-16,1-1 0 0,-1 1 256 0,0 0-32 0,0 0-16 15,0 0 0-15,-1 0 240 0,1 0 32 0,-1 0 16 0,-1 0 0 16,1 0 272-16,-3 0 64 0,1 0 16 0,-1 1 0 16,-1-1-192-16,-2 1-32 0,0 1-16 0,-3 0 0 15,1 1-208-15,0 1-32 0,-2 2-16 0,0 1 0 16,0 1-32-16,-2 1 0 0,-2-1 0 0,-1 2 0 15,2-1 192-15,-1-1 48 0,1 0 0 0,0-1 0 16,2-2-16-16,-1 0 0 0,2-1 0 0,4-2 0 16,-2 0-160-16,2-1-16 0,0 1-16 0,0-1 0 15,2-1-224-15,0 0-128 0,-1 1 128 0,2 0-128 16,0 0 128-16,-1 0-128 0,1 1 160 0,1-1-160 16,-1 0 256-16,0 0-32 0,2 0-16 0,-1-1 0 15,2 1 32-15,-2 0 0 0,1 0 0 0,-1-1 0 0,2 1-240 0,-3-1 0 16,3 0 128-16,0 1-128 0,-1-1 0 0,-1 1 0 15,1-1 0-15,-1 1 0 0,2-1 0 0,-3 0 0 16,3 0 0-16,0 0 0 0,-1 0 0 16,1 0 0-16,-1-1 0 0,0 1 0 0,-1 0 0 0,-1 0 0 15,0 0 0-15,-1 1 0 0,-1 0 0 0,1 0 0 16,-2 1 0-16,0 1 0 0,-2 0 0 0,3-1 0 16,-1 1 0-16,1 0 0 0,-1 0 0 0,1-1 0 15,1 0 0-15,1-1 0 0,-1 0 128 0,0 0-128 16,1 0 176-16,1-1-176 0,-2 0 320 0,1 0-32 15,-1 1-16-15,-1 0 0 0,0 0-112 0,0 0-32 16,-2 1 0-16,-1-1 0 0,-1 2-128 0,0-1 0 0,-1 0 0 16,0 2 0-16,0 0 0 0,0-1 0 0,0 1 0 0,1-2 0 15,0 2 0-15,0-1 0 0,2-1 0 0,-1 0 0 16,1-1 0-16,-1-1 0 0,2 1 0 0,-2 0 0 16,1-1 0-16,0 0 0 0,0 1 0 0,0 0 0 15,1 0 0-15,-1 0 0 0,2 0 0 0,-2 0 0 16,1 0 0-16,1 0 0 0,0 0 144 0,2 0-144 15,-1 0 144-15,0-1-144 0,1 1 192 0,1-1-192 16,-1 1 240-16,-1-1-64 0,2 1-16 0,-1 0 0 16,-1 0-160-16,0 0 160 0,0 0-160 0,0 0 160 15,0 1-160-15,0-1 128 0,2 0-128 0,-2 0 128 16,1 0-128-16,-1 0 160 0,2 0-160 0,1 0 160 16,-1 0 0-16,0-1 0 0,1 1 0 0,1-1 0 15,0 1-32-15,0-1 0 0,0 0 0 0,1 0 0 16,1 1 64-16,-1-1 16 0,0 0 0 0,0 0 0 0,0-1-208 0,0 1 0 15,2 0 128-15,-1 0-128 16,2 0-448-16,-1-1-128 16,3-2-16-16,1-3-9472 0</inkml:trace>
  <inkml:trace contextRef="#ctx0" brushRef="#br0" timeOffset="20095.55">7384 9539 1023 0,'0'0'0'0,"0"0"0"15,0 0 0-15,0 0 0 0,0 0 368 0,-1 0-32 16,0 0 0-16,0 0 0 0,-1 0 336 0,2 0 64 16,0 1 16-16,0 0 0 0,0 1 288 0,0 2 64 15,0 3 16-15,0 0 0 0,0 5 448 0,2 2 96 16,-2 3 0-16,-2 3 16 0,2 5-112 0,-2 2-32 15,-1 5 0-15,1 1 0 0,0 0-624 0,0-2-128 16,-1-2-16-16,1-4-16 0,1-5-384 0,-1-4-80 16,4-3-16-16,-1-4 0 0,0 0-272 0,0-5 0 15,1-1 0-15,-1-2 0 0,0-2 0 0,0-1 0 16,2-1-192-16,0-2 48 16,0-3-1808-16,1-2-352 0,0-1-80 0,2-4-5808 0</inkml:trace>
  <inkml:trace contextRef="#ctx0" brushRef="#br0" timeOffset="20559.58">7403 9738 1023 0,'0'1'0'0,"0"-1"0"0,0 0 0 0,0 0 0 16,0 0 0-16,0 1 0 0,0 0 272 0,1 0-32 15,0 1-16-15,2 1 0 0,1 0 416 0,-1 0 96 16,1 0 16-16,3 0 0 0,-1 0 208 0,1 0 64 16,2-1 0-16,2 2 0 0,1 0 240 0,3 0 48 15,2-1 16-15,2-1 0 0,6 1 176 0,-25-3 32 16,54 4 16-16,-54-4 0 0,62 1-544 0,-62-1-112 0,56-1-32 16,-56 1 0-16,39-2-560 0,-39 2-112 15,0 0-32-15,0 0 0 0,43 0-160 0,-38 1 0 0,-1-1 0 0,-1 1 0 16,-3 0-192-16,2-1 192 0,-1 0-160 0,-1 0 160 31,1-1-1136-31,-1 0-128 0,1-3-16 0,-1-1-7136 0</inkml:trace>
  <inkml:trace contextRef="#ctx0" brushRef="#br0" timeOffset="20773.24">7808 9590 1311 0,'-1'-1'0'0,"1"0"0"0,0 1 0 0,-1-1 128 0,1 1-128 0,0 1 0 0,0 0 0 0,0 0 0 0,0 3 1184 0,0 3 224 16,0 4 32-16,0 4 16 0,0 3 272 0,-1 5 48 16,-1 3 16-16,0 2 0 0,0 3-256 0,-1-1-64 15,2 0 0-15,-1-7 0 0,0-4-944 0,4-5-192 16,-1-3-32-16,1-4-5904 15,2-2-1184-15</inkml:trace>
  <inkml:trace contextRef="#ctx0" brushRef="#br0" timeOffset="21193.84">7817 9775 1951 0,'0'0'176'0,"1"0"-176"0,-1 0 0 0,3 0 0 16,-2-1 320-16,1 1 16 0,1-1 16 0,4 0 0 0,0 1 224 0,4-1 64 16,-1 1 0-16,0 1 0 0,4 0 160 0,-3 1 32 15,0 1 16-15,3 0 0 0,1 0 256 16,0 2 48-16,0 0 16 0,2-1 0 0,0 0-80 0,1 0-32 16,-18-4 0-16,40 5 0 0,-21-2-720 0,-2-2-144 15,-1 1-16-15,-2 0-16 0,-2-1-160 0,0 0 0 16,0 0 0-16,-2-1-176 15,-1 0-336-15,-1-1-80 0,-2 0-16 0,-1-2 0 16,0 1-368-16,0-3-80 0,-2-1-16 0,0-2 0 16,-1-4-288-16,-1-2-64 0,2-3-16 0,-1-1-1952 0</inkml:trace>
  <inkml:trace contextRef="#ctx0" brushRef="#br0" timeOffset="21378.5">8225 9611 1023 0,'-2'5'0'0,"1"-1"0"0,0-1 0 0,0 2 0 15,1 0 880-15,0 0 80 0,-2 4 0 0,2 6 16 16,-3 10 928-16,-1 12 176 0,1 6 32 0,-2 2 16 16,0-2-224-16,1-5-48 0,2-5-16 0,0-6 0 15,2-6-864-15,-1-7-160 0,2-5-48 0,-1-4-9904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5-27T04:46:49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15735 4966 3455 0,'3'0'304'0,"-1"-1"-304"15,1 1 0-15,-1-1 0 0,2 0 384 0,0 1 0 16,1 1 16-16,-5-1 0 0,0 0 944 0,42 3 176 16,-42-3 32-16,49 3 16 0,-49-3-416 0,45 3-64 15,-45-3-32-15,41-1 0 0,-41 1-800 0,0 0-256 16,53-12 160-16,-53 12-160 15,0 0-480-15,0 0-176 0</inkml:trace>
  <inkml:trace contextRef="#ctx0" brushRef="#br0" timeOffset="154.06">15860 4780 2239 0,'-2'1'192'0,"1"0"-192"0,1 0 0 0,1-1 0 15,-1 3 832-15,1 2 128 0,0 3 32 0,0 7 0 16,4 5 304-16,0 10 64 0,-1 3 16 0,3 1 0 15,1 0-64-15,-1-5-16 0,3-3 0 0,0-5-5264 16,-1-5-1040-16</inkml:trace>
  <inkml:trace contextRef="#ctx0" brushRef="#br0" timeOffset="467.4">16269 4925 6335 0,'0'1'272'0,"-2"-1"64"0,1-1-336 0,1 1 0 16,0 0 0-16,0 0 0 0,1 1 800 0,1 0 96 0,-2-1 0 16,0 0 16-16,0 0 176 0,34 2 48 0,-34-2 0 0,0 0 0 15,54-3-496-15,-54 3-112 0,41-8-16 0,-41 8 0 16,43-6-512-16,-43 6 0 0,0 0 0 0,57-8 0 31,-57 8-448-31,0 0-80 0,48-1-32 0,-48 1-5744 0</inkml:trace>
  <inkml:trace contextRef="#ctx0" brushRef="#br0" timeOffset="851.54">16344 5050 7887 0,'-6'1'336'0,"1"-1"96"0,1 1-432 0,1-1 0 0,3 0 0 0,0 0 0 0,0 0 1296 0,0 0 176 16,0 0 48-16,0 1 0 0,0 0 16 0,3 1 16 15,-3-2 0-15,12 4 0 0,-12-4-736 0,17 7-160 16,-17-7-16-16,20 6-16 0,-20-6-240 0,19 6-32 16,-9-2-16-16,-3-1 0 0,0 0-336 0,-2-1 0 15,0 2 0-15,-2 0 0 0,-1 1 0 0,-2 0 0 16,-2 1 0-16,2 0 0 0,-3 0 0 0,-2 1 0 16,1-1 0-16,-1 2 0 0,-1-2 0 0,0 0 144 15,-2 1-144-15,2-3 0 0,-1 2 0 0,1-3 0 16,0 2 0-16,1-3 0 0,3 2 0 0,-1-1 0 15,1 0 0-15,2-1 0 0,0-1 320 0,0 0-64 16,0-1 0-16,2 1 0 0,-2-1 32 0,0 0 0 0,0 0 0 0,17 6 0 16,-17-6-288-16,0 0 0 0,26 4 0 0,-26-4 0 15,0 0 0-15,33 0 0 0,-33 0 0 0,0 0 0 16,34-4 0-16,-34 4 0 0,0 0-160 16,0 0 160-1,0 0-1088-15,0 0-128 0,0 0-48 0,0 0-8256 0</inkml:trace>
  <inkml:trace contextRef="#ctx0" brushRef="#br0" timeOffset="1242.07">16248 4574 111 0,'0'-2'0'0,"-1"0"0"0,0 0 0 0,1 0 0 0,0 0 576 0,0 1 128 16,1 0 0-16,-1-2 16 0,0 0 688 0,0 3 144 15,0 0 32-15,0 0 0 0,0 0 208 0,0 0 32 16,0 0 16-16,0 0 0 0,0 0-496 0,0 0-80 16,0 0-32-16,13 13 0 0,-7 1-144 0,-1 2-16 15,2 4-16-15,-1 0 0 0,3 1-544 0,-2 1-96 16,2-1-32-16,-1 1 0 0,1-3-384 0,1-2 128 15,-1-2-128-15,0-3 0 0,-1-1 0 0,0-4 0 16,-2 0 0-16,-6-7 0 0,0 0 0 0,0 0 0 0,27 4 0 16,-27-4 0-16,0 0 0 0,0 0 0 0,29-34 0 15,-29 34 0-15,15-38 0 0,-15 38 160 0,12-44-32 0,-12 44-128 16,8-47 160-16,-7 27-160 0,-1 20 128 0,2-35-128 16,-2 35 0-16,0-21 0 0,0 15 0 0,0 1 0 15,0 1 0-15,2 0 0 0,-2 3 0 0,2 0 0 31,1 1-1392-31,1 1-256 0</inkml:trace>
  <inkml:trace contextRef="#ctx0" brushRef="#br0" timeOffset="1600.94">16665 4671 4431 0,'-3'-2'0'0,"1"0"176"0,0 0-48 0,0-1 16 0,1 2-144 0,-1 0 0 0,-1 0 0 0,1-1 0 0,-5-1 1872 0,-1 1 352 16,-3-1 64-16,-1 2 16 0,-2 1-800 0,2 2-160 15,0 0-16-15,2 0-16 0,0 2-976 0,2-1-192 16,2 1-144-16,4-2 192 0,0 1-192 0,1-1 0 16,2 1 0-16,1-1 0 0,2 1-160 0,0 0 160 15,2 0 0-15,-1-1-144 0,4 1 144 0,-1 0 0 16,-8-3-144-16,17 5 144 0,-17-5 0 0,19 5 0 15,-19-5 0-15,18 7 0 0,-18-7 0 0,17 6 0 16,-17-6 0-16,14 5 0 0,-8-1 0 0,-2 0 0 16,1 0 0-16,-1-1 0 0,-3 2 0 0,1-1 0 0,-1 0 0 0,-2 1 0 15,-1 1 928-15,-1 0 160 0,-2 2 16 0,-2 0 16 16,-1-1-128-16,-1 1-32 0,-2-1 0 0,1-2 0 16,1-1-624-16,-1-2-128 0,1-1-16 0,2-1-16 15,0-1-304-15,2-1-64 0,0-1-16 0,2-3-10928 16</inkml:trace>
  <inkml:trace contextRef="#ctx0" brushRef="#br0" timeOffset="2282.98">17276 4926 3103 0,'-1'1'272'0,"-1"-1"-272"16,2 1 0-16,0-1 0 0,0 0 1088 0,0 0 144 16,0 0 48-16,0 1 0 0,-1 1 752 0,2 1 144 15,1 0 48-15,1 1 0 0,1 0-608 0,6 0-112 16,1 1-32-16,-11-5 0 0,31 8-800 0,-31-8-160 15,36 4-48-15,-36-4 0 0,37 2-272 0,-37-2-64 16,0 0-128-16,49-6 192 0,-49 6-192 0,0 0-256 16,49-15 48-16,-49 15-9872 0</inkml:trace>
  <inkml:trace contextRef="#ctx0" brushRef="#br0" timeOffset="3412.94">17814 4962 623 0,'-3'2'0'0,"2"-2"0"15,0 0 0-15,1 0 0 0,0 0 384 0,0 0 32 16,1 1 0-16,0 0 0 0,2 1 352 0,2 0 64 16,4 2 0-16,3 0 16 0,2 2 288 0,3 0 48 15,0 0 16-15,4-1 0 0,1 0 112 0,3-1 32 16,3 0 0-16,3-2 0 0,1-1-512 0,-32-1-80 15,60-1-32-15,-60 1 0 0,49-4-496 0,-49 4-96 16,38-6-128-16,-38 6 176 0,0 0-400 0,49-13-80 16,-49 13-16-16,0 0-4608 15,0 0-912-15</inkml:trace>
  <inkml:trace contextRef="#ctx0" brushRef="#br0" timeOffset="3848.62">17976 5098 2239 0,'-5'0'0'0,"2"0"192"0,1 0-192 0,0 0 0 0,1 0 0 0,0 0 0 16,0-1 464-16,-1 1 48 0,2 0 16 0,-2-1 0 15,2 1 416-15,0-1 80 0,1 1 0 0,2 0 16 16,2 1-240-16,1-1-48 0,1 2-16 0,2-1 0 16,1 2-96-16,-1-1 0 0,3 0-16 0,-2 0 0 0,-10-2-112 15,19 6 0-15,-11-2-16 0,-2-1 0 0,-1 2-320 0,-3-1-176 16,-1 1 192-16,-1-1-192 0,-1 1 320 0,-3 2-64 16,-2-1 0-16,-1 1 0 0,-4 0-32 0,-1 0-16 15,0 1 0-15,-1-2 0 0,-1 1-336 0,2-3-80 16,1 0-16-16,-1-2 0 15,2 0-240-15,5-1-48 16,0 0-16-16,1 0 0 0,2-1 672 0,2 0 144 0,0 0 32 0,1-1 0 0,0 2 384 0,2-1 96 16,1 1 16-16,0 1 0 0,1-1-464 0,2 0-96 15,2 1 0-15,1 0-16 0,-10-2-240 0,26 3 0 16,-26-3 0-16,0 0 0 0,45 1 0 0,-45-1 0 16,0 0 0-16,40-5 0 0,-40 5-272 0,0 0-112 15,0 0 0-15,34-21-7600 0</inkml:trace>
  <inkml:trace contextRef="#ctx0" brushRef="#br0" timeOffset="4298.47">17819 4492 1487 0,'-3'-6'0'0,"-2"1"128"0,4 0-128 0,-2 3 0 0,3 1 0 0,0 1 0 0,-1 0 448 0,0-2 64 16,0 0 16-16,-2 0 0 0,1 0 752 0,0 1 160 15,1 0 32-15,1 2 0 0,-1 1 96 0,1 2 32 16,1 2 0-16,0 5 0 0,2 3-304 0,-1 4-48 15,3 4-16-15,-1 5 0 0,1 2-272 0,0 2-48 16,1 1-16-16,-1 0 0 0,3 0-432 0,-2-1-80 16,2-1-32-16,-3 0 0 0,5-2-192 0,-3-3-32 15,0-3-128-15,1-4 192 0,-1-3-192 0,-1-4 0 16,-1-3 0-16,0-4 0 0,-1-2 0 0,0-3 0 16,0-2 0-16,-4 3-160 0,0 0 160 0,18-33-208 0,-18 33 80 15,20-55 128-15,-11 22-176 0,-1-3 176 16,1-1-128-16,1 0 128 0,-3 3 0 0,1 2 0 15,-2 5 0-15,1 3 0 0,-7 24 0 0,10-33 0 0,-10 33 0 0,0 0 0 16,0 0 0-16,0 0 0 0,14-29 0 0,-14 30-128 31,0 0-384-31,0 1-64 0,1 1 0 0,-1 1-5840 0,2 4-1168 0</inkml:trace>
  <inkml:trace contextRef="#ctx0" brushRef="#br0" timeOffset="4640.85">18177 4680 5407 0,'-1'1'240'0,"-1"-1"48"0,2 1-288 0,0 0 0 16,0 0 0-16,0 0 0 0,0 0 816 0,0 3 96 15,0 4 32-15,0 2 0 0,0 4 160 0,0 0 48 16,2 3 0-16,-2-1 0 0,0-1-752 0,0 0-144 15,0-1-16-15,0-3-16 0,-2-3-224 0,2-2 0 16,0-2 0-16,-1-3 0 0,0-1 0 0,-2-2 0 16,1-1 0-16,-1-2 0 0,-1-2 144 0,-2-2-16 15,2-2 0-15,-1 1 0 0,0-2-128 0,2 2 128 16,3 10-128-16,-3-17 128 0,3 17-128 0,0 0 160 16,0 0-160-16,0 0 160 0,0 0-160 0,0 0 0 15,29-34 144-15,-29 34-144 0,0 0 0 0,0 0 0 16,0 0 0-16,40-8-128 0,-40 8-112 0,0 0-16 0,0 0 0 0,32 1 0 31,-32-1-1280-31,0 0-256 0,18 3-48 0,-12-1-16 16,-2 0 400-16,0 0 80 0</inkml:trace>
  <inkml:trace contextRef="#ctx0" brushRef="#br0" timeOffset="4898.75">18300 4748 287 0,'0'1'0'0,"0"-1"0"0,0 0 0 0,0 0 0 16,0 1 288-16,3 1 32 0,0 2 16 0,1 1 0 15,-2 0 432-15,3-1 64 0,-1-1 32 0,0 0 0 16,-2-2-144-16,1 0-16 0,1-2-16 0,1-1 0 15,-1-1-240-15,-2-1-64 0,-2 4 0 0,0 0 0 16,0 0-224-16,0 0-160 0,0 0 192 0,0 0-192 16,13-35 224-16,-13 33-64 0,-2 0-16 0,-1 1 0 15,1 1 432-15,-2 1 64 0,0 0 32 0,0 2 0 16,-1 1 288-16,-1 2 48 0,2 1 16 0,-1 3 0 0,1-1-320 0,1 1-48 16,2 0-16-16,-2-1 0 0,5-1-640 0,-1-1 0 15,0 0 0-15,4 0-176 0,-1-2 176 16,2 0-208-16,-2-1 80 0,4-1 128 15,-1 0-288-15,0-2 64 0,2 1 16 0,0-1 0 16,-1 0-640-16,-8-1-128 0,0 0-32 16,0 0-3200-16,38-8-640 0</inkml:trace>
  <inkml:trace contextRef="#ctx0" brushRef="#br0" timeOffset="5177.35">18612 4670 1487 0,'0'0'0'0,"0"0"128"0,0 0-128 0,0 0 0 0,0 0 0 0,1-26 0 16,-1 23 352-16,0 3 32 0,0 0 16 0,-5-27 0 16,3 14 176-16,-2 1 48 0,0 1 0 0,0 4 0 15,0 2 224-15,-1 1 48 0,2 3 16 0,0 2 0 16,-1 1 816-16,0 2 144 0,2 1 48 0,-1 1 0 16,0 4-880-16,0 0-160 0,0 3-48 0,0 1 0 15,0 1-592-15,2-1-240 0,-1 2 176 0,0-1-176 16,2 1 0-16,0 0 0 0,0 0 0 0,3 0 0 15,-1 0 128-15,0-1-128 0,0 2 0 0,0-1 144 16,0 0-144-16,1 1 0 0,-1-1 0 0,0 1 0 16,0 0-192-16,-1-1 192 0,-1-1-192 0,0-2 192 15,0-2-1568-15,0-3-192 16,-1-2-32-16,-1-1-4544 0</inkml:trace>
  <inkml:trace contextRef="#ctx0" brushRef="#br0" timeOffset="5333.24">18401 4810 1263 0,'-3'-1'0'16,"1"1"0"-16,2 0 0 0,1 0 0 0,0 0 1216 0,1 0 144 16,0 1 32-16,3 0 0 0,-5-1 576 0,21 4 112 15,-21-4 32-15,35 8 0 0,-35-8-784 0,42 8-160 16,-19-3-16-16,-1-1-16 0,-1 0-752 0,-21-4-160 16,37 5-32-16,-37-5-5632 15,28 2-1120-15</inkml:trace>
  <inkml:trace contextRef="#ctx0" brushRef="#br0" timeOffset="7173.97">15771 5453 1727 0,'0'0'144'0,"0"0"-144"0,0 0 0 0,0 0 0 16,0 0 240-16,2 0 16 0,-1 0 0 0,1 0 0 16,1 1 160-16,3 1 32 0,3 0 16 0,-9-2 0 15,0 0 128-15,0 0 32 0,50 6 0 0,-50-6 0 16,0 0 128-16,51 7 16 0,-51-7 16 0,0 0 0 16,59 9 224-16,-59-9 32 0,43 7 16 0,-43-7 0 15,46 4-224-15,-46-4-64 0,52 0 0 0,-52 0 0 16,62-4-384-16,-62 4-96 0,69-8-16 0,-69 8 0 15,60-8-272-15,-60 8 0 0,49-10 0 0,-49 10 0 0,0 0 0 16,60-17 0-16,-60 17 0 0,0 0 0 0,45-21-256 0,-45 21 32 16,0 0 16-16,38-26 0 15,-38 26-896-15,0 0-176 0,31-30-48 0,-31 30-4464 16</inkml:trace>
  <inkml:trace contextRef="#ctx0" brushRef="#br0" timeOffset="8115.31">17286 5413 447 0,'-5'2'0'0,"2"-1"0"0,3 0 0 0,-1-1 0 0,1 0 576 0,0 0 64 16,1 1 0-16,-1 0 16 0,2 1-16 0,0 1 0 15,6 1 0-15,-2 0 0 0,-6-4 64 0,0 0 16 16,35 12 0-16,-35-12 0 0,0 0-80 0,53 10-32 15,-53-10 0-15,45 6 0 0,-45-6 32 0,52 7 0 16,-52-7 0-16,63 8 0 0,-63-8 80 0,73 7 32 16,-28-4 0-16,-1 0 0 0,-4-1-128 0,0 0-32 15,-40-2 0-15,71 1 0 0,-71-1-272 0,62 0-64 0,-62 0-16 0,54-1 0 16,-54 1-240-16,52-2 0 0,-52 2 0 0,50-4 0 16,-50 4-128-16,0 0 128 0,54-11 0 0,-54 11 0 15,0 0-160-15,0 0 160 0,44-25-128 0,-44 25 128 31,0 0-768-31,27-36-64 0,-27 36 0 0,22-38-6064 0</inkml:trace>
  <inkml:trace contextRef="#ctx0" brushRef="#br0" timeOffset="18438.49">19718 4689 7887 0,'-3'-2'704'0,"0"1"-576"16,3 0-128-16,0 0 0 0,0 0 896 0,-1 0 160 15,-1-1 32-15,-1-1 0 0,-1-1 352 0,3 1 80 16,1 3 16-16,3 5 0 0,3 4-608 0,2 6-112 16,4 5-32-16,1 7 0 0,1 5-192 0,-2 6-32 15,0 9-16-15,0 2 0 0,-1 2-208 0,1-3-32 16,0-3-16-16,-2-10 0 0,2-7-288 0,-2-9 0 16,3-6 0-16,-3-6 0 0,-10-7 0 0,0 0 0 15,0 0 0-15,38 4-144 0,-38-4 144 0,0 0-160 16,0 0 160-16,0 0-160 0,33-35 160 0,-33 35 0 15,12-30 0-15,-6 11 0 0,0-2 160 0,1-5 64 16,-1-3 16-16,1-1 0 0,1 0-80 0,1 0-16 16,0-2 0-16,0 5 0 0,-9 27-144 0,17-40 0 0,-17 40 0 15,0 0 0 1,0 0-1280-16,0 0-144 0,36-21-32 0,-29 27 0 16,1-1-1264-16,-1 5-256 0</inkml:trace>
  <inkml:trace contextRef="#ctx0" brushRef="#br0" timeOffset="18823.25">20294 5051 1727 0,'0'-1'0'0,"-1"0"144"0,0-1-144 0,0 0 0 0,0 1 0 0,0 0 0 0,0-1 528 0,-2 0 80 15,-2-3 16-15,-1 0 0 0,-3 0 464 0,0 2 112 16,-2 1 16-16,-3 3 0 0,3 2-160 0,-2 2-32 16,1 2 0-16,-1 2 0 0,0 3 112 0,3-1 16 15,0 1 0-15,1-1 0 0,3 1-336 0,1-2-64 16,2-1-16-16,1 1 0 0,2-2-480 0,3 0-80 15,-1-1-32-15,3-1 0 0,0 0-144 0,2 0 0 16,1-1 0-16,2 0 0 0,0-1 0 0,2-1 0 16,1 1 0-16,-2-1 0 0,-11-3 0 0,28 3 0 15,-28-3 0-15,0 0 0 0,43-3-352 0,-43 3 48 16,0 0 16-16,45-12 0 16,-45 12-1696-16,0 0-320 0</inkml:trace>
  <inkml:trace contextRef="#ctx0" brushRef="#br0" timeOffset="19349.5">20393 5071 1023 0,'0'-2'0'0,"-1"1"0"0,0 0 0 0,1 0 0 0,0 1 0 0,-2 0 0 0,2-1 0 0,0 0 0 15,0 0 1024-15,0 0 96 0,0 1 32 0,-1-1 0 16,2 1 144-16,-1 1 48 0,0 1 0 0,2 1 0 15,0 2-64-15,0 0 0 0,0 3 0 0,-1 1 0 0,2 2-192 0,-3 0-64 16,0 2 0-16,0 0 0 0,0 2-704 0,-1-2-128 16,-1 1-48-16,2-3 0 0,0-3-144 0,0-1 0 15,3-3 0-15,-1-2-176 16,-2-2-352-16,0 0-80 0,0 0-16 0,0 0 0 16,0 0-416-16,25-40-96 0,-25 40-16 0,0 0 0 0,17-45 832 15,-17 45 176-15,0 0 144 0,15-50-208 0,-15 50 208 0,0 0 0 16,14-45 0-16,-14 45 160 0,0 0 416 0,0 0 64 15,16-39 32-15,-16 39 0 0,0 0 288 0,0 0 48 16,0 0 16-16,13 1 0 0,-10 6-256 0,0 3-64 16,0 4 0-16,0 4 0 0,0 1-240 0,-3 2-48 15,2-2-16-15,0 0 0 0,-2-1-400 0,3-2 0 16,-1-3 128-16,3-1-128 0,0-3 0 0,-1 0 0 0,3-3 0 16,-1-1 0-16,2-2-224 0,0-4-32 0,-8 1 0 0,0 0 0 31,0 0-272-31,0 0-64 0,45-36-16 0,-45 36 0 0,0 0 288 0,32-36 64 0,-32 36 16 0,0 0 0 15,28-35 240-15,-28 35 0 0,0 0 144 16,0 0-144-16,26-35 512 0,-26 35 16 0,0 0 0 0,0 0 0 16,0 0 16-16,0 0 0 0,0 0 0 0,0 0 0 15,0 0-96-15,32-2 0 0,-27 10-16 0,0 2 0 16,0 3-64-16,-2 2-16 0,2 2 0 16,-2 2 0-16,-1-1-352 0,-2 1 144 0,0-1-144 0,2-2 0 0,-2 0-176 15,0-2-144-15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5-27T04:47:37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2791 16651 1727 0,'-2'3'144'0,"1"-1"-144"0,0-1 0 0,1-1 0 16,0 1 336-16,0 0 48 0,-1 2 0 0,0 1 0 15,-1 0 192-15,-1 0 32 0,3 1 16 0,0-2 0 16,0 0 0-16,0-1 0 0,0-1 0 0,2 0 0 15,0 2 160-15,-1-1 48 0,1 0 0 0,-1 0 0 16,0 0 0-16,2 0 16 0,-1-1 0 0,0-1 0 16,-1 0-400-16,2 0-64 0,-1 0-32 0,0-2 0 15,-2-1-352-15,1 0 0 0,-1-1 0 0,-1 0 0 16,1-1 128-16,-2-1-128 0,0 0 128 0,-1-2-128 16,3 1 176-16,-1-3-48 0,1 2 0 0,1-4 0 15,2 2-128-15,1-1 128 0,1-1-128 0,2-1 128 16,-7 13-128-16,0 0 0 0,20-41 0 0,-16 26 0 0,1-1 0 0,-3 0 0 15,2-1 0-15,-3-1 0 0,1 0 0 0,-1-1 0 16,0 1 0-16,2 0 0 0,-1 0 0 0,0 2 0 16,-1 1 0-16,1 2 0 0,0 0 0 0,-2 2-144 15,2 0 144-15,-1 2 0 0,0 0 0 0,-1 1-128 16,1 1 128-16,-1 0 0 0,0 1 0 0,0 1 0 16,0-1 0-16,0 0 0 0,0 2 0 0,-1-1 0 15,0 2 0-15,0-1 0 0,-1 0 0 16,2 1 0-16,0-1 0 0,0-1 0 0,0 0 0 0,0-2 0 15,0 0 0-15,0 0 0 0,2-1 0 0,-2 0 0 16,1-1 0-16,0 1 0 0,0-2 0 0,-1 1 0 16,2-1 0-16,-1 1 0 0,-1 0 0 0,0 1 0 0,0 2 0 15,0-1 0-15,-1 1 0 0,-1 1 0 0,2-1 0 16,-2 1 0-16,-1 1 0 0,3-2 0 0,-2 0 0 0,0 0 0 16,1 0 0-16,0-1 0 0,1-1 0 0,-1 0 0 15,0-1 0-15,1 1 0 0,-1-2 0 0,0 1 0 16,-1-1 0-16,2 1 0 0,-1 0 0 0,0 0 0 15,1 1 0-15,-1 0 0 0,1 1 0 0,-1-1 0 16,1 2 0-16,-1 0 0 0,0 0 0 0,0 1 0 16,1 0 0-16,-2-1 0 0,2 1 0 0,-1 1 0 15,0 0 0-15,1-2 128 0,-1 1-128 0,1-3 0 16,0 2 0-16,-2-2 0 0,2 1 0 0,0-2 0 0,0 1 0 16,0-1 0-16,2 0 0 0,-2-1 0 15,1 1 0-15,0-1 0 0,0 1 0 0,-1 0 0 16,2-1 0-16,-1 2 0 0,0-1 0 0,0 1 0 0,0 0 0 0,0-1 0 15,1-1 0-15,0 1 0 0,0-1 192 0,-2 10-16 16,0 0 0-16,13-33 0 0,-9 20 16 0,0 1 16 16,-4 12 0-16,0 0 0 0,14-37-208 0,-14 37 0 15,0 0 0-15,14-33 0 0,-14 33 0 0,0 0 0 16,0 0 0-16,16-38 0 0,-11 28 0 0,-2 1 0 16,2 0 0-16,-1-1 0 0,1 1 0 0,-3-2 0 15,3 1 0-15,-1 0 0 0,0-2 0 0,-1 0 0 16,0 0 0-16,1-1 0 0,0 0 0 0,-1-1 0 15,-1 2 0-15,1-1 0 0,0 1 0 0,-1 0 0 16,1 1 0-16,-1 1 0 0,-1 0 0 0,2 1 0 0,-2 0 0 16,2 1 0-16,-1 0 0 0,1 2-128 0,-1-2 128 0,-1 2 0 15,1-1 0-15,-1 0 0 0,0 0 0 0,1 0 0 16,0 0 0-16,-1-1 0 0,1 1 0 0,1-2 0 16,-1 2 0-16,2-1 0 0,-4 2 0 0,4-1 0 15,-1 1 0-15,-1 0 0 0,-1-1 0 0,2 1 0 16,-1 0 0-16,0-1 0 0,0 3 0 0,-1-3 0 15,1 1 0-15,1-2 0 0,-1 0-128 0,2 0 128 16,-1-1 0-16,-1-1 0 0,3 0 0 0,-2-1 0 16,-1 1 0-16,1-1 0 0,0 0 0 0,0 0 0 15,-1 0 0-15,-1 1 0 0,2 1 0 0,-1 1 0 16,-2-1 0-16,1 2 0 0,1 2 0 0,-1-1 0 16,-1 1 0-16,2-2 0 0,0 0 0 0,-1 1 0 15,1-2 0-15,0 1 0 0,1-1 0 0,-2 1 0 0,2-1 0 0,-1 1 0 16,1-1 0-16,0 0 0 0,1 0 0 15,-2 0 0-15,1-1 0 0,0 2 0 0,-1 0 0 0,1 0 0 16,-1 2 0-16,-1-1 0 0,1 1 0 0,-2 0 0 16,1 0 0-16,0-1 0 0,-1 1 0 0,1 0 0 15,0 0 0-15,-1 1 0 0,0-2 0 0,2 0 0 16,0 2 0-16,-1-2 0 0,1-1 0 0,0 1 0 16,1 0 0-16,-2-1 0 0,2 0 0 0,0-1 0 15,0 1 0-15,0-2 0 0,0 2 0 0,0-3 0 16,0 1 0-16,-1 1 0 0,2-2 0 0,0 1 0 15,-3-2 0-15,1 2 0 0,0 1 0 0,0 1 0 16,-1 0 0-16,0 1 0 0,2-1 0 0,-1 1 0 16,0 0 0-16,0 0 0 0,-2 6 0 0,0 0 0 15,0 0 0-15,14-30 0 0,-11 22 0 0,-3 8 0 0,0 0 0 0,0 0 0 16,13-32 0-16,-10 25 0 16,-1 0 0-16,-1 2 0 0,2 0 0 0,-1 1 0 15,-2 0 0-15,4-1 0 0,-3 1 0 0,1-1 0 0,0 2 0 0,0-3 0 16,0 1 0-16,1 1 0 0,0-2 0 0,-1-1 0 15,0 1 0-15,1-1 0 0,-3 7 0 0,0 0 0 16,0 0 0-16,13-31 0 0,-10 23 0 0,-1-1 0 16,1 1 0-16,0-1 0 0,-1 2 0 0,0-1 0 15,0 2 0-15,0-2 0 0,0 0 0 0,0 1 0 16,0-1 0-16,0 1 0 0,-1-2 0 0,2 1 0 16,0-1 0-16,-3 9 0 0,0 0 0 0,12-31 0 15,-12 31 0-15,0 0 0 0,13-29 0 0,-9 21 0 16,-1-2 0-16,1 1 0 0,-1 1 0 0,1 0 0 0,-3 1 0 15,2 0 0-15,0 0 0 0,-1 1 0 0,-1 0 0 0,2-1 0 16,-1 1 0-16,2-1 0 0,-1 0 0 0,0 0 0 16,1 0 0-16,-1 1 0 0,0-1 0 15,1 1 0-15,0 0 0 0,-1-2 0 0,2 2 0 0,-2-2 0 16,1 1 0-16,1-2 0 0,-1 3 0 0,-1-1 0 16,1 1 0-16,-1-2 0 0,1 1 0 0,-1 1 0 15,-1-2 0-15,3 1 0 0,-2-1 0 0,1 1 0 16,-3 0 0-16,3 0 0 0,0 0 0 0,0-1 0 15,0 0 0-15,1 0 0 0,1-2 0 0,0 1 0 16,-1-2 0-16,-5 11 0 0,0 0 0 0,20-32 0 16,-20 32 0-16,0 0 0 0,18-31 0 0,-18 31 0 15,0 0 0-15,0 0 0 0,23-32 0 0,-18 25 0 16,0 1 0-16,-2 1 0 0,0 1 0 0,0-1 0 16,-3 5 0-16,0 0 0 0,0 0 0 0,0 0 128 15,0 0-128-15,0 0 0 0,29-34 0 0,-29 34 0 0,0 0 0 0,0 0 0 16,0 0 0-16,0 0 0 0,31-30 0 0,-31 30 0 15,0 0 0-15,0 0 0 0,0 0 0 0,0 0 0 16,0 0 0-16,27-27 0 0,-25 23 0 0,1 2 0 16,-2-1 0-16,2 1 0 0,-1 0 0 0,0 0 0 15,1-1 0-15,0 0 0 0,-1 0 0 0,2-1 0 16,-1 1 0-16,-1 0 0 0,1-1 0 0,0 0 0 16,-2 0 0-16,3 0 0 0,0 0 0 0,-2-1 0 15,3 0 0-15,-3 1 0 0,1-2 0 0,1 1 0 16,-1 1 0-16,1-1 0 0,-2 1 0 0,1 0 0 0,1 1 0 15,0-2 0-15,-2 1 0 0,2 0 0 16,0 1 0-16,0-2 0 0,0 0 0 0,-1 1 0 0,1-1 0 0,1-1 0 16,0 2 0-16,-1-2 0 0,1 0 0 0,1 1 0 15,-2-1 0-15,1 0 0 0,0 2 0 0,0-1 0 16,-1 0 0-16,1 0 0 0,1 2 0 0,-2-2 0 16,-4 5 0-16,0 0 0 0,0 0 0 0,0 0 0 15,0 0 0-15,0 0 0 0,35-29 0 0,-30 25 0 16,-5 4 0-16,0 0 0 0,0 0 0 0,0 0 0 15,0 0 0-15,34-24 0 0,-34 24 0 0,0 0 0 16,0 0 0-16,0 0 0 0,35-23 0 0,-35 23 0 16,0 0 0-16,0 0 0 0,0 0 0 0,0 0 0 15,0 0 0-15,37-22 0 0,-37 22 0 0,0 0 0 16,0 0 0-16,0 0 0 0,0 0 0 0,0 0 0 16,0 0 0-16,0 0 0 0,37-20 0 0,-37 20 0 15,0 0 0-15,0 0 0 0,0 0 0 0,0 0 0 0,0 0 0 0,0 0 0 16,0 0 0-16,40-21 0 0,-37 18 0 0,2 0 0 15,-1 0 0-15,0 1 0 0,-3 0 0 0,3-1 0 16,0 1 0-16,-2 0 0 0,2 1 0 0,-2-1 0 16,1 0 0-16,-1 0 0 0,1 2 0 0,0-2 0 15,0 1 0-15,-1-1 0 0,0 1 0 0,0-1 0 16,1 0 0-16,-1 0 0 0,3 0 0 0,-3 0 0 16,2 0 0-16,0-1 0 0,1 0 0 0,-2 0 0 15,2-1 0-15,-2 1 0 0,2 0 0 0,-2-1 0 16,0 1 0-16,0 0 0 0,1 1 0 0,-2-1 0 0,1 1 0 15,-2-1 0-15,1 1 0 0,1-1 0 16,-1 0 0-16,2 1 0 0,-3 0 0 0,2-1 0 16,-1 1 0-16,0-1 0 0,0 1 0 0,1 0 0 0,-1 0 0 0,2-1 0 15,-1 1 0-15,-1 0 0 0,1 0 0 0,1-1 0 16,-1 1 0-16,-1 1 0 0,0-1 0 0,0 0 0 16,1 0 0-16,-1 0 0 0,-1 1 0 0,2-1 0 15,-1 1 0-15,-2-1 0 0,3 1 0 0,-2 0 0 16,2 0 0-16,-1-1 0 0,1 1 0 0,-1-1 0 15,1 0 0-15,0 0 0 0,0 0 0 0,0 0 0 16,1 1 0-16,-1-1 0 0,-1 0 0 0,2 0 0 16,-1 1 0-16,-1-1 0 0,-1 1 0 0,2 1 0 15,-2 0 0-15,0 0 0 0,0 0 0 0,-1 0 0 16,1 0 0-16,1 0 0 0,0 0-192 0,-1 0-128 16</inkml:trace>
  <inkml:trace contextRef="#ctx0" brushRef="#br0" timeOffset="2973.77">4089 13107 1263 0,'2'-1'0'0,"-1"1"0"0,0 0 0 0,0 0 0 0,-1 0 320 0,2 0-32 16,0 0-16-16,3-1 0 0,2-1 16 0,-2 1 0 15,4-1 0-15,-4 1 0 0,3 0-288 0,-3-1 0 16,1 2 0-16,0-1 0 0,-1 0 0 0,0 1 0 16,1-1 0-16,-1-1 0 0,1 1 0 0,0-1 0 15,0 0 128-15,-1-2-128 0,1 0 256 0,0 0-16 16,0 0 0-16,0-1 0 0,-1-1 16 0,0 2 16 16,2-2 0-16,-2 1 0 0,0 2 48 0,0-2 0 15,-1 1 0-15,1 0 0 0,0 1-80 0,-1 1-16 16,0-1 0-16,0 0 0 0,1 2-96 0,-1-2 0 15,1 1-128-15,2-1 192 0,-1 1-192 0,-6 2 128 16,0 0-128-16,0 0 0 0,0 0 0 0,42-18 0 0,-42 18 0 0,0 0 0 16,0 0 0-16,0 0 0 0,45-22 0 0,-45 22 0 15,0 0 0-15,0 0 0 0,0 0 0 16,0 0 0-16,41-22 0 0,-41 22 0 0,0 0 0 16,0 0 0-16,0 0 0 0,0 0 0 0,0 0 0 0,42-16 0 15,-37 14 0-15,2 1 0 0,-1 0 0 0,-1-1 0 16,1 0 0-16,2 1 0 0,0-1 0 0,0-1 0 15,-1 1 0-15,0 0 0 0,0 0 0 0,1 0 0 16,0 0 320-16,-8 2 0 0,0 0 16 0,0 0 0 16,0 0-16-16,50-13-16 0,-50 13 0 0,0 0 0 15,0 0-176-15,54-10-128 0,-54 10 144 0,0 0-144 16,52-4 0-16,-52 4 128 0,0 0-128 0,55-10 0 0,-55 10 0 16,0 0 0-16,53-14 0 0,-53 14 0 0,0 0 192 0,54-21-48 15,-54 21-16-15,0 0 0 0,69-28 192 0,-69 28 48 16,61-21 0-16,-61 21 0 0,75-22 0 0,-75 22 0 15,72-18 0-15,-72 18 0 0,61-14-368 0,-61 14 128 16,52-10-128-16,-52 10 0 0,51-5 0 0,-51 5 0 16,58-5 0-16,-58 5 0 0,66-5 0 0,-66 5 0 15,71-5 0-15,-71 5 0 0,62-8 432 0,-62 8 16 16,56-11 0-16,-56 11 0 0,56-11-32 16,-56 11 0-16,65-14 0 0,-65 14 0 0,76-10-128 0,-76 10-32 15,71-7 0-15,-71 7 0 0,56-3-256 0,-56 3 128 16,47-2-128-16,-47 2 0 0,43 1 0 0,-43-1 0 15,43-1 0-15,-43 1 0 0,48-2 128 0,-48 2-128 0,52-3 0 0,-52 3 0 16,53-4 0-16,-53 4 0 0,47-3 0 0,-47 3 0 16,39-5 0-16,-39 5 0 0,0 0 0 0,60-9 0 15,-60 9 0-15,41-5 0 0,-41 5 0 0,47-6 0 16,-47 6 0-16,49-5 0 0,-49 5 0 0,57-2 0 16,-57 2 0-16,51-3 0 0,-51 3 0 0,46-4 0 15,-46 4 0-15,40-4 0 0,-40 4 0 16,42-6 0-16,-42 6 0 0,41-9 0 0,-41 9 0 0,49-10 0 15,-49 10 0-15,59-11 0 0,-59 11 0 0,64-11 0 16,-64 11 0-16,55-7 0 0,-55 7 0 0,44-7 0 16,-44 7 0-16,41-6 0 0,-41 6 0 0,43-4 0 0,-43 4 0 15,45-6 0-15,-45 6 0 0,48-5 0 16,-48 5 0-16,55-6 0 0,-55 6 0 0,57-9 0 16,-57 9 128-16,48-9-128 0,-48 9 0 0,42-9 0 15,-42 9 0-15,41-8 0 0,-41 8 0 0,0 0 0 0,63-9 0 0,-63 9 0 16,44-2 0-16,-44 2 0 15,48-3 0-15,-48 3 0 0,51-2 0 0,-51 2 0 0,48-5 0 0,-48 5 0 16,42-6 128-16,-42 6-128 0,43-9 0 0,-43 9 0 16,0 0 128-16,63-13-128 0,-63 13 256 0,0 0 0 15,64-10 0-15,-64 10 0 0,51-3-256 0,-51 3 0 16,53-1 0-16,-53 1 0 0,48 1 0 0,-48-1 0 16,41 0 0-16,-41 0 0 0,0 0 128 0,52 1-128 15,-52-1 0-15,0 0 0 0,57-1 0 0,-57 1 0 16,42-3 0-16,-42 3 0 0,51-4 0 0,-51 4 0 0,60-6 0 15,-60 6 0-15,59-8 0 0,-59 8 0 16,51-7 0-16,-51 7 0 0,44-5 0 0,-44 5 0 16,41-5 0-16,-41 5 0 0,43-3 0 0,-43 3 0 0,45-3 0 0,-45 3 0 15,53-4 0-15,-53 4 0 16,59-7 0-16,-59 7 0 0,55-8 0 0,-55 8 160 0,50-13-160 0,-50 13 128 16,48-12-128-16,-48 12 0 0,47-11 0 0,-47 11 0 15,50-10-128-15,-50 10 128 0,58-8 0 0,-58 8 0 16,64-8 0-16,-64 8 0 0,59-1 0 0,-59 1 128 15,54 0-128-15,-54 0 0 0,50 2 0 0,-50-2-176 16,50 1 176-16,-50-1 0 0,55 0 0 0,-55 0 0 16,65 0 0-16,-65 0 0 0,68-1 0 0,-68 1 0 15,61-2 0-15,-61 2 0 0,56-2 0 0,-56 2 0 16,53-5 0-16,-53 5 0 0,59-6 0 0,-59 6 0 16,71-5 0-16,-31 3 0 0,-3 0 0 0,-2 1 0 0,-35 1 0 15,65-3 0-15,-65 3 0 0,62-2 0 0,-62 2 0 0,65-3 0 16,-30 2 0-16,2 1 0 0,3 0 0 0,-5 0 0 15,0 0 0-15,-35 0 0 0,61 1 0 0,-61-1 0 16,53 3 0-16,-53-3 0 0,58 3 0 0,-58-3 0 16,67 3 0-16,-30-2 0 0,3 1 0 15,-4-2 0-15,-2 1 0 0,-34-1 0 0,64 1 0 16,-64-1 0-16,65-2 0 0,-65 2 0 0,74-5 0 0,-33 0 0 16,4 1 0-16,-4-1 0 0,-2 0 0 0,-2 0 0 15,-37 5 0-15,69-11 0 0,-69 11 0 0,67-12 0 16,-30 7 0-16,3 0 0 0,1 1 0 0,-4 1 0 0,-37 3 0 0,64-4 0 15,-64 4 0-15,57-1 0 0,-57 1 0 16,54 0 0-16,-54 0 0 0,61-2 0 16,-61 2 0-16,67-3 0 0,-31 1 0 0,-36 2 0 15,64-5 0-15,-64 5 0 0,55-5 0 0,-55 5 0 0,53-6 0 0,-53 6 0 16,48-7 0-16,-48 7 0 0,47-6 0 0,-47 6 0 16,54-3 0-16,-54 3 0 0,52-3 0 0,-52 3 0 15,45-1 0-15,-45 1 0 0,40 0 0 0,-40 0 0 16,37-1 0-16,-37 1 0 0,39-1 0 0,-39 1 0 15,40 0 0-15,-40 0 0 0,43-1 0 0,-43 1 0 16,48-3 0-16,-48 3 0 0,52-3 0 0,-52 3 128 16,48-1-128-16,-48 1 0 0,42-3 0 0,-42 3 0 15,38-3 0-15,-38 3 0 0,37-4 0 0,-37 4 0 16,0 0 0-16,54-7 0 0,-54 7 0 0,0 0 0 0,59-10 0 0,-59 10 0 16,47-6 0-16,-47 6 0 0,57-7 0 0,-57 7 0 15,58-7 0-15,-58 7 0 0,56-5 0 0,-56 5 0 16,62-5-144-16,-62 5 144 15,69-3 0-15,-29 1-176 0,4 1 176 0,1 0-128 0,0-1 128 16,-3-2 0-16,-3 1 0 0,-39 3 0 0,72-6 0 0,-72 6 0 16,67-1 0-16,-67 1 0 15,69 1-1360-15,-69-1-240 0</inkml:trace>
  <inkml:trace contextRef="#ctx0" brushRef="#br0" timeOffset="17149.57">23071 9329 4191 0,'0'1'384'0,"1"0"-384"0,0-1 0 0,-1 0 0 15,3 0 800-15,1 0 96 0,2 1 0 0,4 0 16 16,-10-1 736-16,37 2 144 0,-37-2 16 0,52-1 16 0,-18 0-544 16,-1 0-128-16,0 0 0 0,-33 1-16 15,66-5-496-15,-66 5-112 0,62-4-16 0,-62 4 0 0,53-3-512 0,-53 3 0 16,43-1 0-16,-43 1 0 16,31 1-1056-16,-18 0-272 0,-4 1-48 15,-4 0-6096-15</inkml:trace>
  <inkml:trace contextRef="#ctx0" brushRef="#br0" timeOffset="17527.09">23312 9495 1951 0,'1'0'176'0,"0"0"-176"0,0 1 0 0,0-1 0 15,2 1 784-15,-1-1 128 0,2 2 32 0,1-1 0 16,2 2 656-16,2 0 128 0,1 0 16 0,-2 0 16 16,2 1-496-16,-3 0-112 0,-1 0 0 0,0-3-16 15,-3 3-704-15,1 0-144 0,-1 0-32 0,-1 0 0 16,0-1-256-16,-1 2 0 0,-1-1 0 0,-1 0 0 16,-1 0 0-16,0 1 0 0,-2 1 0 0,-1-2 0 15,-1 2-224-15,0 0 0 0,-2-1 0 0,1 0 0 16,-1 2 96-16,-1-2 128 0,1 1-208 0,-1-1 80 15,2 0 128-15,-1 0 0 0,2 0 0 0,3-2 128 16,1 0 288-16,0-1 64 0,3 0 16 0,0-1 0 16,1 1 64-16,1-1 16 0,0 0 0 0,2-1 0 0,1 2-448 15,1-1-128-15,1 0 0 0,1 0 0 0,2 1 0 0,-3-2 0 16,3 1 0-16,-1-1 0 0,-1-1 0 0,0 0 0 16,-9 1 0-16,0 0 0 15,0 0-1456-15,0 0-240 0,34-17-48 16,-34 17-5104-16</inkml:trace>
  <inkml:trace contextRef="#ctx0" brushRef="#br0" timeOffset="17940.93">23104 8919 1487 0,'-2'-7'128'0,"-3"1"-128"0,4 2 0 0,0 2 0 0,0 1 544 0,-1-1 80 0,1-1 16 0,-2-3 0 16,0-2 1040-16,-1 1 224 0,1 1 32 0,1 2 16 15,1 1-128-15,1 3-32 0,2 2 0 0,2 2 0 16,1 5-448-16,0 2-112 0,1 5-16 0,1 5 0 15,-2 3-496-15,0 4-96 0,-1 2-32 0,-2 0 0 16,1-1-464-16,1-3-128 0,0-1 0 0,0-5 0 16,-1-3 0-16,2-4 0 0,1-5 0 0,-2-2 0 15,2-3 0-15,1-2 0 0,-2-2 0 0,1-2 0 16,-6 3 0-16,0 0-128 0,0 0 128 0,35-32-128 0,-35 32 128 16,0 0 0-16,33-48 0 0,-33 48-128 0,26-37 128 15,-26 37 0-15,20-33 0 0,-20 33 0 0,0 0 0 16,23-40 0-16,-23 40 0 0,0 0 0 0,0 0 0 0,21-34 0 15,-21 34 0-15,0 0-128 16,0 0-1760-16,0 0-352 0</inkml:trace>
  <inkml:trace contextRef="#ctx0" brushRef="#br0" timeOffset="18265.37">23474 9012 5407 0,'0'1'240'0,"0"-1"48"0,-1 1-288 0,0-1 0 15,1 0 0-15,-1 0 0 0,-1 0 784 0,-1 0 112 0,-2 1 0 0,-1 0 16 16,-1 0-272-16,-2 2-48 0,-2 1-16 0,2-1 0 16,0 2-48-16,-1 1-16 0,2-1 0 0,-1 2 0 15,3 0-16-15,0-1-16 0,1 0 0 0,2-1 0 16,2 0 80-16,1 0 16 0,0-2 0 0,1 0 0 16,1 2-432-16,1 0-144 0,1 0 0 0,1-2 144 15,-1 2-144-15,3 0 0 0,-1-1 0 0,1 1 0 16,1 0 0-16,0 1 0 0,-1-1 0 0,2 1 0 15,-1 0 0-15,-1 0 0 0,0 1 0 0,-3-2 0 16,3 1 0-16,-4 1 0 0,1-3 0 0,-3 0 0 16,-1 0 608-16,0-1 96 0,-1-1 0 0,-3 1 16 0,-1-1-80 15,0 0-32-15,-2-1 0 0,-2 0 0 0,-1-1-336 0,0-2-64 16,-1 0-16-16,2 0 0 16,1-1-960-16,1 0-208 0,2 0-48 0,2 0-7744 15</inkml:trace>
  <inkml:trace contextRef="#ctx0" brushRef="#br0" timeOffset="18617.33">23781 9182 6335 0,'0'7'272'0,"2"-2"64"0,0 1-336 0,-1-2 0 0,2-1 0 0,-2 0 0 0,0 1 832 0,4 1 80 0,1 6 32 0,2 2 0 15,1 2-64-15,2 1-16 0,-2 0 0 0,1-3 0 16,1-1-864-16,-2-3 0 0,-1-2-176 0,1-4-5392 16</inkml:trace>
  <inkml:trace contextRef="#ctx0" brushRef="#br0" timeOffset="18716.33">23903 9200 447 0,'-5'-3'0'0,"1"2"0"0,1 0 0 0,0 1 0 0,1 0 576 15,1 1 80-15,-1 0 16 0,0 2 0 0,-3 0 656 0,-4 3 128 16,2 4 16-16,-4 0 16 0,1 1-288 0,0 3-64 16,-2 1-16-16,2 0-4240 15,1 1-848-15</inkml:trace>
  <inkml:trace contextRef="#ctx0" brushRef="#br0" timeOffset="21524.16">23122 10404 447 0,'-1'0'0'0,"0"-1"0"16,1 1 0-16,0 0 0 0,0 0 176 0,-1 0-16 16,1 0 0-16,-1 0 0 0,0-1 336 0,-3 2 64 15,3-1 16-15,-2 1 0 0,3 0 128 0,-1 0 48 16,0-1 0-16,1 1 0 0,1-1 144 0,0 1 16 15,2 0 16-15,1 1 0 0,1-1-16 0,2 2 0 16,4 1 0-16,3-1 0 0,3 1 160 0,7 0 16 16,5-1 16-16,3 2 0 0,0 1-224 0,1-2-48 15,1 1-16-15,-1 0 0 0,-1-2-384 0,-1-1-80 0,2 0-16 16,-1-2 0-16,0-2-336 0,-32 2 0 16,58-6 0-16,-58 6 0 15,49-10-720-15,-49 10-224 0,0 0-32 0,44-15-7168 0</inkml:trace>
  <inkml:trace contextRef="#ctx0" brushRef="#br0" timeOffset="24525.25">24185 9102 6335 0,'-1'3'560'0,"-1"-2"-560"16,2 0 0-16,0 0 0 0,0-1 816 0,0 1 48 16,2 1 16-16,-1 1 0 0,-1 1 192 0,4 0 32 15,1 0 16-15,3 0 0 0,2-1-592 0,0-1-112 16,-10-2-32-16,0 0 0 0,42 3-384 0,-42-3 0 16,0 0 0-16,40-1 0 15,-40 1-1296-15,0 0-352 0</inkml:trace>
  <inkml:trace contextRef="#ctx0" brushRef="#br0" timeOffset="24665.51">24246 9219 623 0,'-7'4'0'0,"4"0"0"15,0 0 0-15,0-1 0 0,2-1 544 0,0 1 48 0,0 1 16 0,-1 3 0 16,-1 4 368-16,0 5 80 0,0 4 16 0,0 3 0 16,1 2 16-16,-1-1 16 0,3 1 0 0,0-3 0 15,0-1-528-15,0-2-96 0,0-3-32 0,0-4-3872 16,0-3-784-1</inkml:trace>
  <inkml:trace contextRef="#ctx0" brushRef="#br0" timeOffset="24846.55">24303 9259 2815 0,'-1'1'256'0,"1"-1"-256"16,1 0 0-16,1 0 0 0,2 1 768 0,-2-1 96 15,-2 0 32-15,0 0 0 0,0 0-320 0,49-3-48 16,-49 3-16-16,41-7 0 0,-41 7-208 0,41-10-48 16,-41 10-16-16,0 0-4000 15</inkml:trace>
  <inkml:trace contextRef="#ctx0" brushRef="#br0" timeOffset="24998.92">24382 9179 6335 0,'-4'13'272'0,"-1"-2"64"0,1 0-336 0,2 5 0 0,2-11 0 16,0 5 752-16,0 5 80 0,0 6 0 0,-2 11 16 15,5 3-304-15,-1-6-64 0,4-5-16 0,-1-5 0 32,3-5-1232-32,-1-4-240 0,5-5-48 0,0-1-16 15</inkml:trace>
  <inkml:trace contextRef="#ctx0" brushRef="#br0" timeOffset="25335.33">24511 9349 1487 0,'0'4'128'0,"-1"0"-128"0,2-2 0 0,0-1 0 0,0 0 464 0,-1 0 64 16,4 1 16-16,2 2 0 0,1-1-16 0,2-3 0 15,0-3 0-15,-9 3 0 0,0 0-528 0,0 0 0 16,34-31 0-16,-34 31-192 15,0 0-128-15,0 0 0 0,22-38-16 0,-21 29 0 0,0 2 160 0,-1-2 48 16,-1 2 0-16,-2 0 0 0,0 1 128 0,-2 3 0 16,2-1 0-16,-3 0 0 0,1 3 192 0,-1 1 32 15,0 3 0-15,0 1 0 0,-2 2 352 0,1 3 64 16,0 3 0-16,-1 1 16 0,0 2-64 0,2 2-16 16,1 1 0-16,0-1 0 0,3-1-48 0,0-1-16 15,2-4 0-15,2-1 0 0,0-3-272 0,3-2-64 16,3-1-16-16,-1-1 0 0,2-2-160 0,0-1 0 15,1 0 0-15,-1-1 0 16,1 1-432-16,0-3-64 0,-2 1-16 0,2-2 0 16,-3 0-352-16,-1-1-80 0,-6 5-16 0,0 0-1168 15,0 0-240-15</inkml:trace>
  <inkml:trace contextRef="#ctx0" brushRef="#br0" timeOffset="25572.59">24689 9275 1263 0,'0'0'0'0,"0"0"0"0,0 0 0 0,0 0 0 0,0 0 0 0,0 0 0 15,0 0 640-15,0 0 0 0,0 0 16 0,0 0 0 16,0 0 608-16,14 5 112 0,-13 9 32 0,0 2 0 15,-1 2-512-15,1 1-80 0,-1 0-32 0,0 0 0 16,0-2-528-16,2-4-128 0,-1 0 0 0,0-4-128 31,0-2-256-31,-1-3-144 0,2-1-48 0,-1-3 0 0,0-3-384 16,1-1-64-16,-1-3-32 0,-1 7 0 0,0 0 528 0,12-38 96 0,-12 38 32 0,0 0 0 16,15-50 480-16,-15 50 112 0,0 0 0 0,21-37 16 15,-21 37 1024-15,0 0 208 0,0 0 32 0,0 0 16 16,36-28-80-16,-36 28-32 0,0 0 0 0,0 0 0 0,33 1-848 0,-23 2-160 15,-2 1-48-15,1 0 0 0,-3 1-448 16,2-1 0-16,-4 1 0 0,4-1-5952 16,-2-1-1120-16</inkml:trace>
  <inkml:trace contextRef="#ctx0" brushRef="#br0" timeOffset="26569.45">23351 10675 1951 0,'-1'-1'176'0,"0"0"-176"0,1 1 0 0,0 0 0 0,1 0 400 0,0-1 48 15,0 1 16-15,1 0 0 0,0 0 368 0,3-1 64 16,0 3 0-16,2-1 16 0,-2 1 256 0,5-1 48 16,-2 1 16-16,-1 0 0 0,1 1-336 0,0-1-80 15,-1 0-16-15,-3 1 0 0,-1 0-464 0,2 0-80 16,-3 1-32-16,-2 0 0 0,0 1-224 0,-3 1 0 15,-1 0 0-15,-1-1 0 0,1 2 0 0,-3-1 0 16,0 0 0-16,1-1 0 0,-1 1 0 0,0 0 0 16,-1-2 0-16,0 1 0 0,-1-2 0 0,0 1 0 15,0-1 0-15,3-2 0 0,-2 2 0 0,4-2 0 0,-1 0 0 0,2 0 0 16,1-1 0-16,1 0 0 0,2 0 0 16,0 1 0-16,3 1 320 0,0-2-48 0,1 3 0 0,3-1 0 15,-2-1 48-15,4 1 0 0,0 0 0 0,1 1 0 16,2 0-16-16,-13-3 0 0,26 4 0 0,-15-1 0 15,3-3-304-15,-4 1 160 0,0-1-160 0,1-1 128 32,-3-2-448-32,0-2-112 0</inkml:trace>
  <inkml:trace contextRef="#ctx0" brushRef="#br0" timeOffset="27316.41">23117 10129 2239 0,'0'-2'192'0,"-1"0"-192"0,1 2 0 0,0 0 0 0,0 1 576 0,0-1 80 16,0-1 16-16,0 0 0 0,1 2 480 0,0 1 112 16,0 3 16-16,2 1 0 0,0 4 224 0,2 2 48 15,0 3 16-15,-1 3 0 0,2 3-560 0,1 0-112 16,-2 1-32-16,1-1 0 0,-1 0-480 0,-1-3-80 15,2-1-32-15,-1-1 0 0,-1-2-272 0,1-3 0 16,2-4 0-16,-2-3 0 0,2-2 0 0,0-3-176 16,-7 1 176-16,0 0-160 15,0 0-224-15,39-32-32 0,-39 32-16 0,0 0 0 0,26-46 240 0,-26 46 64 16,14-43 0-16,-14 43 0 0,10-48 304 0,-5 23 64 16,-5 25 16-16,8-47 0 0,-8 47-32 0,7-40 0 0,-7 40 0 0,6-32 0 15,-6 32-224-15,0 0 0 0,0 0 0 0,0 0 0 31,0 0-384-31,16-33-64 0,-13 33 0 0,-1 2-16 16,1 0-1440-16,2 2-272 0,-2 0-64 0,1 1-2880 0</inkml:trace>
  <inkml:trace contextRef="#ctx0" brushRef="#br0" timeOffset="27932.5">23421 10160 863 0,'-2'0'0'0,"2"0"0"0,-1-1 0 0,0 1 0 0,1-2 0 0,0 2 0 15,0 0 320-15,-1-1-16 0,-1 0 0 0,2 0 0 16,0 1 192-16,-1-1 32 0,0 1 16 0,1-1 0 0,0 2 64 0,0 0 16 16,0 0 0-16,1 3 0 0,0 2 16 15,-1 1 16-15,2 3 0 0,-1-1 0 0,1 3 192 0,-2 1 48 16,2 0 0-16,0 0 0 0,-1 0-448 0,-1-1-96 16,2 2-16-16,-2-4 0 0,1 0-336 0,0 0 0 15,-1-4 0-15,2-1 0 0,-1-3 0 0,0 0 0 16,0-2 0-16,-1 0 0 15,0-1-384-15,-1-1-112 16,0-1-16-16,-2-1 0 0,3-1 128 0,-2-1 0 0,2 0 16 0,0-2 0 0,-2 0 368 0,4 0 0 16,-2 0 0-16,1 0 0 0,0 1 240 0,2 1 64 15,-1 0 16-15,1 1 0 0,1 2 48 0,-1-1 16 16,1 1 0-16,-1 0 0 0,4 2-128 0,-2-1 0 16,2 1-16-16,-1-1 0 0,0 1-240 0,3 0 0 0,-1 1 0 0,1 0 0 15,-2 0 0-15,1 1 0 0,-1-1 0 0,0 1-160 31,2-1-320-31,-2 1-64 0,0 0-16 0,0-1 0 16,-1 1-272-16,-2-1-48 0,1 0-16 0,-1 2 0 16,-1 0 112-16,-1 0 16 0,0 0 0 0,-1 1 0 0,-1-1 480 0,0 0 96 15,0-1 32-15,0 1 0 0,0 0 160 0,2-1 0 0,0 0 0 0,-1-1 0 16,2 0 0-16,-1-1 144 0,0-1-144 0,2 0 160 16,-1 1-160-16,1-3 160 0,-1 0-160 0,-2-1 160 15,0 0-32-15,2 0-128 0,-2-1 192 0,-1 2-64 16,0-1-128-16,-1 2 160 0,-2 1-160 0,-1 1 160 15,-1 1-32-15,0 1-128 0,-1 2 192 0,-2 1-64 16,3-1 400-16,-3 2 80 0,1 2 16 0,1-2 0 16,0 3-192-16,0 0-48 0,3 0 0 0,-1 0 0 0,1 0 0 0,3 0-16 15,2-1 0-15,0-1 0 0,1 0-368 0,1-2 128 16,2 0-128-16,2-1 0 16,0-1-304-16,2-2-128 15,3 1-16-15,-2-2-16 0,4 1-560 0,-4-3-96 0,2 0-32 16,-2 0 0-16,-11 3 320 0,0 0 64 0,0 0 16 0,0 0 0 15,46-26 368-15,-46 26 64 0,0 0 0 0,0 0 16 0</inkml:trace>
  <inkml:trace contextRef="#ctx0" brushRef="#br0" timeOffset="28148.71">23814 10131 1263 0,'1'-2'0'0,"0"0"0"0,0 1 0 0,-1-1 0 16,0 2 0-16,0-1 0 0,0 0 544 0,0-4 0 15,0-2 0-15,-2-2 0 0,1-4-224 0,-1-2-64 0,-2 0 0 0,-1 2 0 16,0 1-256-16,0 2 0 0,0 2 0 0,-2 2 0 15,3 6 192-15,-2 1 0 0,0 4-16 0,0 5 0 16,1 2 1104-16,0 4 208 0,-1 3 48 0,0 2 16 16,2 2-144-16,0-1-48 0,-1 0 0 0,2-2 0 15,0-1-560-15,2-3-112 0,1-1-32 16,1-2 0-16,0-1-528 0,1 0-128 0,0-1 0 0,-1-1 0 31,3 0-544-31,-3-2-144 0,3 1-16 0,-2-1-16 16,1 0-784-16,-1-2-160 0,0 0-16 0,0-2-3312 0</inkml:trace>
  <inkml:trace contextRef="#ctx0" brushRef="#br0" timeOffset="28332.68">23643 10303 1263 0,'3'2'0'0,"-1"0"0"16,1-1 0-16,-2-1 0 0,2 0 560 0,1 0 0 15,3 1 0-15,3 1 0 0,4-1-272 0,4 1-48 16,3-2-16-16,0 0 0 15,0 0-544-15,-1 0-128 0,2 1 0 0,-4-1-16 0,2 1 464 16,0 2 0-16</inkml:trace>
  <inkml:trace contextRef="#ctx0" brushRef="#br0" timeOffset="28466.33">24060 10375 1951 0,'0'7'176'0,"0"0"-176"0,2-3 0 0,-2-1 0 15,-2-5 544-15,4 5 80 0,-1 6 16 0,1 6 0 16,2 6-464-16,0 1-176 0,0 1 128 0,1 1-960 31,1-5-208-31,1-4-48 0</inkml:trace>
  <inkml:trace contextRef="#ctx0" brushRef="#br0" timeOffset="28603.95">24136 10358 4543 0,'-2'2'192'0,"-2"1"64"0,0 0-256 0,0 2 0 0,2-1 0 0,-1 0 0 0,0 1 480 0,-4 4 48 16,-2 4 16-16,-7 9 0 0,-3 5-240 15,0-1-48-15,2-2-16 0,5-5 0 0</inkml:trace>
  <inkml:trace contextRef="#ctx0" brushRef="#br0" timeOffset="28906.63">24382 10239 6847 0,'0'5'304'0,"-1"0"64"0,0 1-368 0,0 0 0 0,1-1 0 0,-1-1 0 16,1 4 976-16,-2 6 128 0,-1 9 32 0,-2 11 0 16,-1 11 656-16,0 3 128 0,-2 2 16 0,0-4 16 31,0-4-2240-31,1-6-448 0,1-6-96 0,1-8-3968 0,2-8-816 0</inkml:trace>
  <inkml:trace contextRef="#ctx0" brushRef="#br0" timeOffset="29085.29">24410 10367 3791 0,'0'0'160'0,"0"0"48"0,0 0-208 0,0 0 0 0,0 0 0 0,0 0 0 0,0 0 1008 0,0 0 144 15,0 0 48-15,0 0 0 0,32 4 144 0,-20 14 48 16,2 4 0-16,0 4 0 0,5 2-432 0,-2 0-64 15,4 1-32-15,-2-2 0 0,1-1-544 0,0-3-96 16,-2-2-32-16,1-4 0 16,-2-3-1024-16,-1-3-192 0</inkml:trace>
  <inkml:trace contextRef="#ctx0" brushRef="#br0" timeOffset="29251.98">24771 10185 3455 0,'-7'4'304'0,"1"1"-304"0,0 2 0 0,1-2 0 16,3 0 1648-16,1-2 272 0,-3 4 48 0,-3 8 16 15,-6 10 112-15,-3 12 16 0,-3 10 16 0,-1 4 0 16,2 1-1472-16,1-2-288 0,2-5-64 0,3-8-8704 16</inkml:trace>
  <inkml:trace contextRef="#ctx0" brushRef="#br0" timeOffset="37455.05">17228 10574 3455 0,'-3'2'304'0,"1"-1"-304"0,1-1 0 0,2 0 0 0,1 0 192 0,0 0-32 16,1-1 0-16,1 1 0 16,-4 0-624-16,0 0-128 0</inkml:trace>
  <inkml:trace contextRef="#ctx0" brushRef="#br0" timeOffset="37897.72">18254 10532 2527 0,'1'1'224'0,"1"0"-224"16,0 0 0-16,-1 0 0 0,1-1 0 0,0 1-240 15,2 0 48-15,3 2 16 0,2 0-48 0,-9-3-16 16,0 0 0-16,46 3 0 0</inkml:trace>
  <inkml:trace contextRef="#ctx0" brushRef="#br0" timeOffset="38431.19">19326 10561 7887 0,'0'4'704'0,"-1"-1"-576"0,1-2-128 0,0-1 0 0,1 0 432 0,-1 0 48 0,0 2 16 0,0 0 0 15,2 1-496-15,-1-1-336 0,0 1 48 0,2-2 16 31,-2 0-160-31,0-1-16 0,2 0-16 0,-1-3 0 0</inkml:trace>
  <inkml:trace contextRef="#ctx0" brushRef="#br0" timeOffset="48381.42">22261 8632 159 0,'-1'0'0'0,"-1"-1"0"0,2 0 0 0,0 0 0 0,0 0 0 0,0 0 0 15,0 0 0-15,-1-2 0 0,0 1 0 0,1-3 176 0,-1-1-176 0,1 2 192 16,1 0 0-16,-1 1 0 0,1 1 0 0,0 0 0 16,-1 1 0-16,0 0 16 0,2 1 0 15,-1 1 0-15,0 1 48 0,0 1 0 0,1 3 0 0,-1 0 0 16,0 3 64-16,-1 2 32 0,0 3 0 0,0 1 0 15,-1 3 80-15,0 0 16 0,-1 2 0 0,0-1 0 16,1-1-64-16,-1 0 0 0,1-1 0 0,-1 0 0 16,2-1-96-16,0-1-32 0,1 1 0 0,0 1 0 15,0-1-256-15,-1 2 0 0,2 1 0 0,-1 1 0 16,-1-1 0-16,1 2 0 0,-1 2 0 0,0-2 0 16,0 1 0-16,0-2 0 0,-1-1 0 0,1-2 0 15,-1-1 128-15,-1-2-128 0,2-2 192 0,0 0-192 0,0 0 256 16,0 0-64-16,0-1-16 0,0 0 0 0,0 0-48 0,0 0 0 15,0 0 0-15,0 2 0 16,0 0-128-16,2 0 160 0,-2 2-160 0,0 0 160 16,0 1-160-16,1 1 192 0,-1 0-192 0,0 0 192 0,0 1 176 0,0-2 32 15,-1-1 16-15,1 0 0 0,-2-1-96 0,2 0-32 16,-1-1 0-16,0 1 0 0,-2-1-160 0,3-1-128 16,-2-1 192-16,-1 2-192 0,3-3 0 0,-4 1 0 15,3 0 0-15,-1 1 0 0,0-1 0 0,-1 0 0 16,3 1 0-16,0 0 0 0,0 0 0 0,0 2 0 15,3 0 0-15,-1 1 0 0,0 1 0 0,-1 0 0 16,3 0 0-16,-2 1 0 0,1-1 352 0,-1 1 16 16,0-1 0-16,-1-1 0 0,1 0-96 0,0-2-16 0,-1 1 0 0,1 0 0 15,-2-1-256-15,1 1 128 0,0 0-128 16,-1 1 0-16,0 1 0 0,2-1 0 16,-1 1 0-16,-1-1 0 0,0 0 0 0,0 0 0 0,1-1 0 0,-1-1 0 15,0 0 176-15,0 0-176 0,-1 0 160 0,1 0-160 16,0 1 304-16,0-1-48 0,-1 1 0 15,1 1 0-15,-2-1-256 0,2-1 128 16,0 1-128-16,0 0 0 0,0 0 176 0,0 0-176 0,0 1 160 0,0 0-160 16,2-1 128-16,-1 0-128 0,0 0 0 0,-1 1 144 15,1-1-144-15,-1-2 0 0,2 1 144 0,-2-2-144 16,0 0 0-16,0 0 0 0,0-2 0 0,0 0 0 16,-2 1 0-16,2-1 0 0,0 2 0 0,0 0 0 15,0 0 128-15,-1 0-128 0,1 2 128 0,0 0-128 0,-1 1 144 0,1 0-144 16,0 1 192-16,1 0-192 0,-1 1 224 0,1-1-64 15,1 0-16-15,0 0 0 0,0 0 96 16,0 0 16-16,0 0 0 0,0 0 0 0,1 2-64 0,-1-2-16 16,0 0 0-16,0 0 0 0,-1-1-176 0,1 1 0 15,-1-1 0-15,-1 0 128 0,0 0-128 0,-1 2 0 16,1 1 0-16,-2-1 0 0,2 0 0 0,0 0 0 16,0 0 0-16,2-1 0 0,-1 0 192 0,-1-1-64 15,1-1 0-15,2 0 0 0,-1 1 16 0,0-1 0 16,1-1 0-16,-1 0 0 0,0 0-144 0,-1-1 0 15,0 0 0-15,0-2 128 0,-1 1-128 0,1-2 0 16,-1 0 0-16,-1-1 0 0,1 1 0 0,-1-1 0 16,1 2 0-16,0-2 0 0,-1 1 0 0,1-2 0 15,0 2 0-15,-1-1 0 0,1-2 0 0,-2-1 0 16,0-1 0-16,-1-3 0 0,0-1 0 0,-3-5 0 0,-2-2 0 0,-1-7-9472 16</inkml:trace>
  <inkml:trace contextRef="#ctx0" brushRef="#br0" timeOffset="48899.2">16329 9030 1263 0,'-3'3'0'0,"2"0"0"0,0-1 0 0,1-1 0 16,1 1 0-16</inkml:trace>
  <inkml:trace contextRef="#ctx0" brushRef="#br0" timeOffset="49085.32">16361 9141 2815 0,'0'-3'128'0,"0"2"16"0,1 0-144 0,-1-1 0 0,4 0 0 0,-1 0 0 0,0 0 256 0,0 1 32 16,-2 0 0-16,4 0 0 0,2-1 80 0,3-1 16 15,-10 3 0-15,0 0 0 0,63-14-384 0,-63 14 128 16,59-5-128-16,-59 5 0 0,68-3 0 0,-68 3 0 16,65-3 0-16,-65 3-1520 15,55-3-368-15</inkml:trace>
  <inkml:trace contextRef="#ctx0" brushRef="#br0" timeOffset="49449.18">17116 9205 3455 0,'1'2'304'0,"1"0"-304"16,1-1 0-16,0 0 0 0,2 0 176 0,-1 0-32 16,8 1 0-16,-12-2 0 0,0 0 400 0,79 6 80 15,-79-6 16-15,82-2 0 0,-82 2-224 0,82-7-32 16,-82 7-16-16,69-7 0 0,-69 7-368 0,59-7 0 15,-59 7 0-15,58-6-3392 16</inkml:trace>
  <inkml:trace contextRef="#ctx0" brushRef="#br0" timeOffset="49732.55">17912 9264 3391 0,'-8'3'0'0,"3"-2"144"0,0 1-144 0,2-1 192 0,2 0-192 0,1 0 0 0,1-1 0 0,0 1 0 16,2 2 224-16,2 0 16 0,3 0 0 0,5 2 0 16,1 0-112-16,-14-5-128 0,0 0 176 0,62 12-176 0,-62-12 0 0,59 6 0 15,-59-6 0-15,66 0 0 0</inkml:trace>
  <inkml:trace contextRef="#ctx0" brushRef="#br0" timeOffset="50018.54">18689 9278 1023 0,'-8'5'0'0,"2"-2"0"0,1 0 0 0,2-1 0 16,3-2 416-16,0 0-16 0,2 0 0 0,0-1 0 15,3 0 48-15,1-1 16 0,-6 2 0 0,0 0 0 16,0 0-272-16,66-11-64 0,-66 11-128 0,51-2 192 16,-51 2-192-16,52 3 0 0,-52-3 0 0,45 5-2000 15</inkml:trace>
  <inkml:trace contextRef="#ctx0" brushRef="#br0" timeOffset="50332.58">19531 9352 2239 0,'2'0'192'0,"2"-1"-192"16,-2 1 0-16,2-1 0 0,0 0 0 0,1 0 0 0,2-1 0 0,-7 2 0 15,0 0 448-15,67-16-16 0,-67 16 0 0,66-13 0 16,-66 13-48-16,62-8-16 0,-62 8 0 0,58-6-2464 16</inkml:trace>
  <inkml:trace contextRef="#ctx0" brushRef="#br0" timeOffset="50668.36">20409 9297 2527 0,'-1'1'224'0,"1"0"-224"16,1-1 0-16,0 0 0 0,1 1 176 0,1 0-16 16,2 1 0-16,4 0 0 0,3 2 0 0,-12-4 0 15,0 0 0-15,57 6 0 0,-57-6 16 0,56-3 0 16,-56 3 0-16,71-8 0 0</inkml:trace>
  <inkml:trace contextRef="#ctx0" brushRef="#br0" timeOffset="50986.09">21077 9456 2815 0,'-2'2'256'0,"2"-1"-256"15,3 0 0-15,1-2 0 0,1 0 0 0,-1-1 0 16,2-1 0-16,-6 3 0 0,0 0-128 0</inkml:trace>
  <inkml:trace contextRef="#ctx0" brushRef="#br0" timeOffset="51230.77">21769 9368 4895 0,'-6'4'0'0,"1"-2"192"0,1 0-48 0,2-1 16 0,2-1-160 0,3 0 0 0,2-1 0 0,-5 1 0 16,0 0 208-16,0 0 16 0,56-19 0 0,-56 19 0 16,0 0-224-16,59-21 0 0,-59 21 0 0,0 0 0 15,50-4-144-15,-50 4 144 0</inkml:trace>
  <inkml:trace contextRef="#ctx0" brushRef="#br0" timeOffset="53215.43">16819 10237 1487 0,'6'0'128'0,"-6"0"-128"16</inkml:trace>
  <inkml:trace contextRef="#ctx0" brushRef="#br0" timeOffset="53530.37">17726 10320 111 0,'-5'1'0'0,"4"-1"0"0,0 0 0 0,1 0 0 16,1 0 448-16,0 0 64 0,2 0 32 0,1-1 0 15,2 0-272-15,-6 1-48 0,0 0-16 0,0 0 0 16,48-6-208-16,-48 6 0 0,0 0 0 0,0 0-832 16,56-7-144-16</inkml:trace>
  <inkml:trace contextRef="#ctx0" brushRef="#br0" timeOffset="53799.19">18666 10236 1487 0,'0'0'0'0,"0"0"128"0,0 0-128 0,0-1 0 0,1 1 0 0,2 1 0 16,-2-1 144-16,4 1 0 0,-5-1 0 0,0 0 0 16,0 0 64-16,49 9 16 0,-49-9 0 0,0 0 0 15,49 10-224-15,-49-10 0 0,0 0 0 0,49 10 0 16,-49-10 0-16,0 0 0 0</inkml:trace>
  <inkml:trace contextRef="#ctx0" brushRef="#br0" timeOffset="54099.73">19696 10330 1487 0,'-1'0'128'0,"-1"-1"-128"16,2 0 0-16,2 0 0 0,0 0 480 0,0 0 64 15,1 0 16-15,2-1 0 0,-5 2-336 0,0 0-64 16,0 0-16-16,53-15 0 0,-53 15-288 0,0 0-64 16,46-3-16-16,-46 3-832 15,46 3-160-15</inkml:trace>
  <inkml:trace contextRef="#ctx0" brushRef="#br0" timeOffset="54371.89">20709 10385 3455 0,'-3'1'144'16,"1"-1"48"-16,1 0-192 0,1 0 0 0,0 0 0 0,0 0 0 0,0 0 128 0,0 0-128 16,0 0 192-16</inkml:trace>
  <inkml:trace contextRef="#ctx0" brushRef="#br0" timeOffset="54632.68">21442 10333 1263 0,'0'0'0'0,"0"0"0"16,0 0 0-16,0 0 0 0,0 0 0 0,0 0 0 0,0 0 192 0,43 5-192 0,-43-5 192 0,0 0-192 15,41 6 0-15,-41-6 0 0,0 0 0 0,0 0 0 16,48 14 0-16,-48-14 0 0,0 0 0 0,0 0 0 16,0 0 0-16,43 22-144 0</inkml:trace>
  <inkml:trace contextRef="#ctx0" brushRef="#br0" timeOffset="57052.9">21648 11894 3455 0,'0'2'304'16,"0"0"-304"-16,0-1 0 0,2 0 0 16,-1 0 576-16,0 1 48 0,3 2 16 0,1 1 0 15,3 2 704-15,5 0 160 0,3-1 32 0,-16-6 0 16,49 8 64-16,-49-8 32 0,63 1 0 0,-63-1 0 16,67-4-512-16,-67 4-96 0,65-7-32 0,-65 7 0 15,61-8-608-15,-61 8-128 0,61-9-32 0,-61 9 0 0,57-6-224 16,-57 6 0-16,45-3-192 0,-45 3 192 15,0 0-1504-15,36 5-192 16</inkml:trace>
  <inkml:trace contextRef="#ctx0" brushRef="#br0" timeOffset="57575.83">21921 12251 447 0,'4'1'0'0,"-1"-2"0"0,0 0 0 0,0-1 0 15,-1-1 544-15,1-1 64 0,1-2 16 0,-4 6 0 16,0 0-128-16,31-41-32 0,-31 41 0 0,18-39 0 16,-14 22-464-16,-2 1 0 0,-2 0 0 0,-3 1-160 15,-1 3-64-15,0 2-16 0,-3 1 0 0,-1 3 0 16,1 2 240-16,0 1 0 0,-3 2 0 0,2 1 0 15,-2 1 576-15,0 1 48 0,1 1 16 0,0 1 0 16,0-1 128-16,2 2 16 0,0 1 16 0,0-1 0 16,4 2-240-16,-1 0-48 0,2 1-16 0,-1 2 0 15,3 3-176-15,0 0-48 0,0-1 0 0,0 1 0 16,1 1 80-16,2 1 16 0,0 0 0 0,-1 1 0 0,1 1 256 0,1 0 48 16,-2 1 16-16,0-1 0 0,-1 0 16 0,1 0 0 15,-1 0 0-15,0-2 0 0,0-2-288 0,-1-2-48 16,-1-3-16-16,0-2 0 0,-2-3-160 0,2-2-48 15,-1-2 0-15,-2-2 0 0,-3-2-144 0,0-1 0 16,-3-4 0-16,-4 0 0 0,1-3 0 0,-3-1-144 16,-1 2 144-16,1 0-208 0,2 2 208 0,2 1 0 15,2 2 0-15,5 1 0 0,3 1 128 0,0 2 80 16,2 1 16-16,3-1 0 0,0 1 224 0,3 0 32 16,2-1 16-16,-8 3 0 0,0 0-304 0,0 0-48 15,50-14-16-15,-50 14 0 0,0 0-128 0,46-10 128 16,-46 10-128-16,0 0 128 0,52-8-128 0,-52 8 0 15,0 0 0-15,46-9 0 0,-34 5 0 0,-2 1 0 16,0-1 0-16,-2-1 0 16,-1 0-912-16,-1-3-112 0,0 1-32 0,-1-3-7744 0</inkml:trace>
  <inkml:trace contextRef="#ctx0" brushRef="#br0" timeOffset="57987.94">21989 11407 623 0,'0'0'0'0,"0"0"0"0,-1 0 0 0,0 1 0 0,0 0 704 0,-1 0 64 16,2 0 32-16,-2 1 0 0,-2 4 800 0,-2 4 176 15,-4 6 16-15,0 8 16 0,-3 8-480 0,-2 6-112 16,-1 6 0-16,1 1-16 0,1-2-288 0,1-3-48 16,4-5-16-16,2-7 0 0,7-4-320 0,2-7-64 15,4-5-16-15,0-3 0 0,4-3-448 0,1-3 0 16,-11-3 0-16,0 0 0 0,0 0-208 0,46-5-48 16,-35 1 0-16,-2-1 0 0,0-1 64 0,-2-1 0 15,0 1 0-15,-1-2 0 0,-2 0 192 0,-2-1 0 16,0 0 0-16,-2-1 0 0,-1 1 192 0,-2-1 0 15,0-2-16-15,-2 3 0 0,1 0 144 0,-1-1 48 16,-2 3 0-16,0 2 0 0,-1 2 80 0,-1 3 32 16,-1 4 0-16,0 1 0 0,-2 3 32 0,-1 2 0 0,-1 2 0 15,2-1 0-15,0-2-320 0,2-1-48 0,2-2-16 16,2-4-6992-16,4 0-1408 16</inkml:trace>
  <inkml:trace contextRef="#ctx0" brushRef="#br0" timeOffset="64768.49">22232 8372 1263 0,'-2'2'0'0,"-1"0"0"0,3-1 0 0,0 0 0 0,0 0 304 16,-1 1-48-16,0 3-16 0,-2 3 0 0,0 2 144 0,-1 6 48 15,0 0 0-15,1 4 0 0,-1 1-96 0,1 3-16 16,0 2 0-16,-1 6 0 0,1 7 96 0,2 1 16 16,1 1 0-16,0-1 0 0,-2-1 176 0,-1-5 32 15,2-5 16-15,-1 4 0 0,0 5 0 0,-2 4 0 16,0 5 0-16,0-2 0 0,0 0-16 0,0-5-16 16,1-4 0-16,1-4 0 0,1-4-160 0,0 0-16 15,2 0-16-15,0 0 0 0,-1 2-128 0,3 2-32 16,-2 1 0-16,0-1 0 0,2-1-16 0,-2-1-16 15,0 0 0-15,1-3 0 0,-1 3-112 0,-1 3-128 16,2 4 176-16,-1 4-176 0,0 6 128 0,-1-2-128 16,2-2 0-16,-1-7 0 0,1-5 0 0,0-5 0 0,1-3 0 0,1 0 0 15,0-1 0-15,0-1 0 0,0 2 0 16,-1 1 0-16,-1 0 0 0,0 1 0 16,0 2 0-16,-2-1 0 0,1 0 160 0,-1-2-32 0,0 0 0 15,-1-3 0-15,2 2 112 0,-1 0 16 0,0 3 0 16,2 1 0-16,-1 1-128 0,0 3-128 0,0 1 176 0,2 1-176 15,-2-1 0-15,2-1 0 0,-1-3 0 16,0-5 0-16,1-2 0 0,-1-3 0 0,0-1 0 0,-1-2 0 16,0-2 0-16,0 0 0 0,0 1 0 0,-1 0 0 15,-1-1 0-15,0 1 0 0,1-1 0 0,-1 0 0 16,1 1 0-16,0-1 0 0,0 0 0 0,0 0 0 16,0-1 0-16,0 1 128 0,2-1-128 0,-1 0 0 0,0 0 144 0,-1 1-144 15,2-2 0-15,0-1 144 0,-1 0-144 16,1-1 128-16,-1-1-128 0,-1 2 128 0,2-4-128 15,-1 2 0-15,0-1 0 0,-1-1 0 0,0 2 0 0,0-2 0 16,0 2 0-16,0-2 0 0,0 1 0 16,0 0 0-16,0-1 0 0,0-2 0 0,0 0 0 0,-1-1 0 15,0-2 0-15,-1-1 0 0,2 1 0 0,0-1 0 16,-1-1 128-16,1 1-128 0,-1 0 0 0,1 0 0 16,-1 0 0-16,0-1 0 0,-1 0-144 0,0-3 144 15,-1-1-192-15,0-2-8352 0</inkml:trace>
  <inkml:trace contextRef="#ctx0" brushRef="#br0" timeOffset="67774.8">21454 10299 287 0,'-1'1'0'0,"0"0"0"0,1-2 0 0,0 1 0 15,1 0 0-15,-1-1 0 16,-1 1 0-16,1 0 0 0,-1 0 0 0,1-2 0 0,1 0 0 0,0-2 160 15,-1 1-160-15,1 0 0 0,0 1 0 0,-1-1 0 16,2 0 0-16,-2 1 0 0,-2 0 0 0,2 0 0 16,0 1 0-16,0-1 0 0,-1 1 0 0,0 1 0 15,0 0 0-15,0-1 0 0,-1 0 0 0,0 0 0 16,1 1 0-16,-1-1 0 0,0 0 0 0,2 0 128 16,-2 0 96-16,0 0 32 0,0 1 0 0,-1 0 16 15,1 0 80-15,-1 0 16 0,1 1 0 0,1 0 0 16,1 0 0-16,0 1 0 0,0 0 0 0,-1-1 0 15,1 2 112-15,0-1 32 0,0 0 0 0,0 0 0 16,1-1 192-16,1 1 32 0,-1 0 16 0,2 0 0 16,1 1 160-16,2 2 48 0,-1 0 0 0,2-1 0 15,-1 2 144-15,2 0 48 0,0-1 0 0,0 1 0 0,4 0-224 16,-1-2-32-16,0 1-16 0,1-1 0 16,2-1-592-16,-1-1-112 0,-13-2-32 0,0 0 0 0,0 0-320 15,54 0-64-15,-54 0-16 0,0 0-8368 16</inkml:trace>
  <inkml:trace contextRef="#ctx0" brushRef="#br0" timeOffset="68173.23">22124 10267 6847 0,'0'2'608'0,"-1"0"-480"0,1-1-128 0,-1 0 0 0,0 1 1120 0,-1 2 208 16,-2 3 32-16,-4 7 16 0,-3 6 720 0,-3 5 144 15,0 0 16-15,-1 1 16 0,2-1-1008 0,1-3-208 16,1-3-32-16,1-4-7552 15,1-4-1520-15</inkml:trace>
  <inkml:trace contextRef="#ctx0" brushRef="#br0" timeOffset="69096.97">21407 10287 447 0,'0'0'0'0,"0"0"0"16,0 0 0-16,0 0 0 0,0 0 336 0,0-1 32 15,2 1 0-15,-1 0 0 0,0 0 720 0,3 3 160 16,-1 2 32-16,0 1 0 0,0 2 496 0,1 2 96 15,1 3 32-15,0 1 0 0,1 2-384 0,1 1-80 16,1 1-16-16,2 0 0 0,2 1-752 0,-1-1-160 16,1-2-16-16,-2-3-16 15,1-1-928-15,2-4-192 0,-1-3-48 0,1-3-7568 0</inkml:trace>
  <inkml:trace contextRef="#ctx0" brushRef="#br0" timeOffset="69399.3">22007 10308 1951 0,'2'0'0'0,"-1"0"176"0,1-1-176 16,0 1 0-16,-1 0 0 0,0 1 0 0,0 0 1072 0,0 2 176 15,0 0 32-15,0 4 16 0,-3 3 912 0,-2 5 176 16,-3 3 48-16,-3 4 0 0,-3 4-1200 0,-1 3-224 16,-4 4-48-16,-1 0-16 0,0-3-944 0,2-4 0 15,3-4 0-15,5-5-8320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681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229600" cy="2127250"/>
          </a:xfrm>
        </p:spPr>
        <p:txBody>
          <a:bodyPr/>
          <a:lstStyle/>
          <a:p>
            <a:r>
              <a:rPr lang="en-US" altLang="zh-TW" sz="3600" dirty="0"/>
              <a:t>Analysis and Simulation on Coarse-Grained A/D Conversion Circuit</a:t>
            </a:r>
            <a:endParaRPr lang="zh-TW" altLang="en-US" sz="3600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C127E-2556-343B-65C3-D96939C11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DD7CB-E5FF-41F9-8DFD-D2E90ADE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73D58-8081-FAF5-8B69-461D439A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Dual-granularity cooperative quantizer</a:t>
            </a:r>
          </a:p>
          <a:p>
            <a:pPr lvl="2"/>
            <a:r>
              <a:rPr lang="en-US" altLang="zh-TW" dirty="0"/>
              <a:t>When quantizing analog voltage, use another </a:t>
            </a:r>
            <a:r>
              <a:rPr lang="en-US" altLang="zh-TW" dirty="0" err="1"/>
              <a:t>ckt</a:t>
            </a:r>
            <a:r>
              <a:rPr lang="en-US" altLang="zh-TW" dirty="0"/>
              <a:t> to calculate an approximated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F04C12-C80F-5F10-31D0-DAF046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CBACB51-7E40-6ECC-8E07-DED59AA161A8}"/>
              </a:ext>
            </a:extLst>
          </p:cNvPr>
          <p:cNvGrpSpPr/>
          <p:nvPr/>
        </p:nvGrpSpPr>
        <p:grpSpPr>
          <a:xfrm>
            <a:off x="899592" y="3002408"/>
            <a:ext cx="7052299" cy="3703192"/>
            <a:chOff x="441272" y="2582936"/>
            <a:chExt cx="7052299" cy="370319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7982A5F-C4DC-F3BD-435F-0A105A7A8789}"/>
                </a:ext>
              </a:extLst>
            </p:cNvPr>
            <p:cNvSpPr txBox="1"/>
            <p:nvPr/>
          </p:nvSpPr>
          <p:spPr>
            <a:xfrm>
              <a:off x="441272" y="3662041"/>
              <a:ext cx="16561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/>
                <a:t>Vs (MAC result)</a:t>
              </a:r>
              <a:endParaRPr lang="zh-TW" altLang="en-US" sz="1400" b="0" dirty="0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9BED81F-E7E3-F39B-456A-293470F0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925" t="2494" b="2802"/>
            <a:stretch/>
          </p:blipFill>
          <p:spPr>
            <a:xfrm>
              <a:off x="2000296" y="3212976"/>
              <a:ext cx="5493275" cy="228943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69925B3-AE8B-5A17-08AA-317643DD0C96}"/>
                </a:ext>
              </a:extLst>
            </p:cNvPr>
            <p:cNvSpPr txBox="1"/>
            <p:nvPr/>
          </p:nvSpPr>
          <p:spPr>
            <a:xfrm>
              <a:off x="5322998" y="5978351"/>
              <a:ext cx="16561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/>
                <a:t>High precision</a:t>
              </a:r>
              <a:endParaRPr lang="zh-TW" altLang="en-US" sz="1400" b="0" dirty="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A6A53B72-96F7-3E2E-737B-4EB02C4218EF}"/>
                </a:ext>
              </a:extLst>
            </p:cNvPr>
            <p:cNvCxnSpPr>
              <a:stCxn id="11" idx="0"/>
            </p:cNvCxnSpPr>
            <p:nvPr/>
          </p:nvCxnSpPr>
          <p:spPr bwMode="auto">
            <a:xfrm flipV="1">
              <a:off x="6151090" y="5502414"/>
              <a:ext cx="252028" cy="47593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92929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E6AD7058-129C-59C7-6B89-BAD311B3A148}"/>
                </a:ext>
              </a:extLst>
            </p:cNvPr>
            <p:cNvSpPr/>
            <p:nvPr/>
          </p:nvSpPr>
          <p:spPr bwMode="auto">
            <a:xfrm>
              <a:off x="5940152" y="5135649"/>
              <a:ext cx="955662" cy="397960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A617A9D-F403-D563-0D4B-298841C39ECE}"/>
                </a:ext>
              </a:extLst>
            </p:cNvPr>
            <p:cNvSpPr txBox="1"/>
            <p:nvPr/>
          </p:nvSpPr>
          <p:spPr>
            <a:xfrm>
              <a:off x="5112060" y="2582936"/>
              <a:ext cx="16561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/>
                <a:t>Low precision</a:t>
              </a:r>
              <a:endParaRPr lang="zh-TW" altLang="en-US" sz="1400" b="0" dirty="0"/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7F8E95FD-87B8-F2D0-D8A0-6497F62967F4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 bwMode="auto">
            <a:xfrm>
              <a:off x="5940152" y="2890713"/>
              <a:ext cx="406261" cy="4764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92929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7C282076-5674-1800-CB90-CEDDCD26A80B}"/>
                </a:ext>
              </a:extLst>
            </p:cNvPr>
            <p:cNvSpPr/>
            <p:nvPr/>
          </p:nvSpPr>
          <p:spPr bwMode="auto">
            <a:xfrm>
              <a:off x="5673259" y="3367135"/>
              <a:ext cx="1346308" cy="702976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67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DD532-97F4-BC59-E06A-0A5C4CBC2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3A945-8261-C111-B291-B35C7A95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2BBC9-9730-75F0-B62C-11F19E2B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Dual-granularity cooperative quantizer</a:t>
            </a:r>
          </a:p>
          <a:p>
            <a:pPr lvl="2"/>
            <a:r>
              <a:rPr lang="en-US" altLang="zh-TW" dirty="0"/>
              <a:t>When quantizing analog voltage, use another </a:t>
            </a:r>
            <a:r>
              <a:rPr lang="en-US" altLang="zh-TW" dirty="0" err="1"/>
              <a:t>ckt</a:t>
            </a:r>
            <a:r>
              <a:rPr lang="en-US" altLang="zh-TW" dirty="0"/>
              <a:t> to calculate an approximated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77A4C8-D31C-0057-69EC-6E57C9EC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35C44CC-D294-77C6-5D4A-724C70587A86}"/>
              </a:ext>
            </a:extLst>
          </p:cNvPr>
          <p:cNvGrpSpPr/>
          <p:nvPr/>
        </p:nvGrpSpPr>
        <p:grpSpPr>
          <a:xfrm>
            <a:off x="3563888" y="2708920"/>
            <a:ext cx="5377475" cy="2734354"/>
            <a:chOff x="376577" y="2650834"/>
            <a:chExt cx="7116994" cy="374956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584775D-FE7D-8AAC-E90B-9E6F97029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925" t="2494" b="2802"/>
            <a:stretch/>
          </p:blipFill>
          <p:spPr>
            <a:xfrm>
              <a:off x="2000296" y="3212977"/>
              <a:ext cx="5493275" cy="2289438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97014F2-33B4-14D7-9C29-E301EA93776E}"/>
                </a:ext>
              </a:extLst>
            </p:cNvPr>
            <p:cNvSpPr txBox="1"/>
            <p:nvPr/>
          </p:nvSpPr>
          <p:spPr>
            <a:xfrm>
              <a:off x="376577" y="3544992"/>
              <a:ext cx="1817435" cy="7174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0" dirty="0"/>
                <a:t>Vs </a:t>
              </a:r>
              <a:br>
                <a:rPr lang="en-US" altLang="zh-TW" sz="1400" b="0" dirty="0"/>
              </a:br>
              <a:r>
                <a:rPr lang="en-US" altLang="zh-TW" sz="1400" b="0" dirty="0"/>
                <a:t>(MAC result)</a:t>
              </a:r>
              <a:endParaRPr lang="zh-TW" altLang="en-US" sz="1400" b="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9EEC280-9C93-C1BE-40BC-40DC659179F4}"/>
                </a:ext>
              </a:extLst>
            </p:cNvPr>
            <p:cNvSpPr txBox="1"/>
            <p:nvPr/>
          </p:nvSpPr>
          <p:spPr>
            <a:xfrm>
              <a:off x="4539230" y="5978351"/>
              <a:ext cx="2287231" cy="4220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/>
                <a:t>High precision</a:t>
              </a:r>
              <a:endParaRPr lang="zh-TW" altLang="en-US" sz="1400" b="0" dirty="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FC2879B-AA24-87C0-FD2B-021CC3C00649}"/>
                </a:ext>
              </a:extLst>
            </p:cNvPr>
            <p:cNvCxnSpPr>
              <a:cxnSpLocks/>
              <a:stCxn id="11" idx="0"/>
            </p:cNvCxnSpPr>
            <p:nvPr/>
          </p:nvCxnSpPr>
          <p:spPr bwMode="auto">
            <a:xfrm flipV="1">
              <a:off x="5682846" y="5502413"/>
              <a:ext cx="720272" cy="4759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92929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7E56038B-83C8-6DCC-26C5-D422D83FDD4E}"/>
                </a:ext>
              </a:extLst>
            </p:cNvPr>
            <p:cNvSpPr/>
            <p:nvPr/>
          </p:nvSpPr>
          <p:spPr bwMode="auto">
            <a:xfrm>
              <a:off x="5940152" y="5135649"/>
              <a:ext cx="955662" cy="397960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61748F1-95EF-1396-799C-C78A6FDA49F7}"/>
                </a:ext>
              </a:extLst>
            </p:cNvPr>
            <p:cNvSpPr txBox="1"/>
            <p:nvPr/>
          </p:nvSpPr>
          <p:spPr>
            <a:xfrm>
              <a:off x="4436523" y="2650834"/>
              <a:ext cx="2257769" cy="4220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/>
                <a:t>Low precision</a:t>
              </a:r>
              <a:endParaRPr lang="zh-TW" altLang="en-US" sz="1400" b="0" dirty="0"/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9C57953E-0B29-CB94-C23A-CDE90466B1DF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 bwMode="auto">
            <a:xfrm>
              <a:off x="5565408" y="3072883"/>
              <a:ext cx="781006" cy="2942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92929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715FF43E-B464-89A2-8143-8C433E861CD3}"/>
                </a:ext>
              </a:extLst>
            </p:cNvPr>
            <p:cNvSpPr/>
            <p:nvPr/>
          </p:nvSpPr>
          <p:spPr bwMode="auto">
            <a:xfrm>
              <a:off x="5673259" y="3367135"/>
              <a:ext cx="1346308" cy="702976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</p:grpSp>
      <p:pic>
        <p:nvPicPr>
          <p:cNvPr id="35" name="圖片 34">
            <a:extLst>
              <a:ext uri="{FF2B5EF4-FFF2-40B4-BE49-F238E27FC236}">
                <a16:creationId xmlns:a16="http://schemas.microsoft.com/office/drawing/2014/main" id="{E5FD405F-DBB2-B2AA-0E9D-31B5677E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74" y="3016697"/>
            <a:ext cx="2681923" cy="3563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F97C38FC-DC56-44A6-97AB-EADF36C654FE}"/>
                  </a:ext>
                </a:extLst>
              </p:cNvPr>
              <p:cNvSpPr txBox="1"/>
              <p:nvPr/>
            </p:nvSpPr>
            <p:spPr>
              <a:xfrm>
                <a:off x="3203501" y="5252281"/>
                <a:ext cx="424030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0" dirty="0"/>
                  <a:t>Total : N iterations</a:t>
                </a:r>
              </a:p>
              <a:p>
                <a:endParaRPr lang="en-US" altLang="zh-TW" sz="700" b="0" dirty="0"/>
              </a:p>
              <a:p>
                <a:r>
                  <a:rPr lang="en-US" altLang="zh-TW" sz="1400" b="0" dirty="0"/>
                  <a:t>Total V : N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400" b="0" dirty="0"/>
                  <a:t>(Vs/2)</a:t>
                </a:r>
              </a:p>
              <a:p>
                <a:endParaRPr lang="en-US" altLang="zh-TW" sz="700" b="0" dirty="0"/>
              </a:p>
              <a:p>
                <a:r>
                  <a:rPr lang="en-US" altLang="zh-TW" sz="1400" b="0" dirty="0"/>
                  <a:t>Counter : N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400" b="0" dirty="0"/>
                  <a:t>(Vs/2) / </a:t>
                </a:r>
                <a:r>
                  <a:rPr lang="en-US" altLang="zh-TW" sz="1400" b="0" dirty="0" err="1"/>
                  <a:t>Vref</a:t>
                </a:r>
                <a:endParaRPr lang="en-US" altLang="zh-TW" sz="1400" b="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F97C38FC-DC56-44A6-97AB-EADF36C65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501" y="5252281"/>
                <a:ext cx="4240305" cy="954107"/>
              </a:xfrm>
              <a:prstGeom prst="rect">
                <a:avLst/>
              </a:prstGeom>
              <a:blipFill>
                <a:blip r:embed="rId4"/>
                <a:stretch>
                  <a:fillRect l="-432" t="-1282" b="-57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8DB004CE-FED5-3089-AE08-3BEC932BB1AA}"/>
                  </a:ext>
                </a:extLst>
              </p14:cNvPr>
              <p14:cNvContentPartPr/>
              <p14:nvPr/>
            </p14:nvContentPartPr>
            <p14:xfrm>
              <a:off x="4418640" y="2977200"/>
              <a:ext cx="2335680" cy="313992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8DB004CE-FED5-3089-AE08-3BEC932BB1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9280" y="2967840"/>
                <a:ext cx="2354400" cy="31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542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38996-38DF-D661-4E6E-FF3A4A3D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of Iteration &amp; </a:t>
            </a:r>
            <a:r>
              <a:rPr lang="en-US" altLang="zh-TW" dirty="0" err="1"/>
              <a:t>Vcm</a:t>
            </a:r>
            <a:r>
              <a:rPr lang="en-US" altLang="zh-TW" dirty="0"/>
              <a:t> &amp; </a:t>
            </a:r>
            <a:r>
              <a:rPr lang="en-US" altLang="zh-TW" dirty="0" err="1"/>
              <a:t>Vref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818AA2-A3D9-5B7E-FE07-D99E7F413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Iteration</a:t>
            </a:r>
          </a:p>
          <a:p>
            <a:pPr lvl="2"/>
            <a:r>
              <a:rPr lang="en-US" altLang="zh-TW" dirty="0"/>
              <a:t>Quantization result converges after 200 cycles</a:t>
            </a:r>
          </a:p>
          <a:p>
            <a:pPr lvl="2"/>
            <a:r>
              <a:rPr lang="en-US" altLang="zh-TW" dirty="0"/>
              <a:t>Remainder cannot -&gt; 0 after many iterations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B295A3-03B3-D8C8-6820-24AE0CD8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CC8796-A8CB-5737-08B2-4992050AF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24944"/>
            <a:ext cx="5184576" cy="3888432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721E0087-76C8-FE72-E917-D6554D225939}"/>
              </a:ext>
            </a:extLst>
          </p:cNvPr>
          <p:cNvGrpSpPr/>
          <p:nvPr/>
        </p:nvGrpSpPr>
        <p:grpSpPr>
          <a:xfrm>
            <a:off x="1665820" y="4441633"/>
            <a:ext cx="3975956" cy="855054"/>
            <a:chOff x="3276294" y="3429001"/>
            <a:chExt cx="4730963" cy="887593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9CB8D612-D963-5C35-60CD-A0EC3DC23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85458"/>
            <a:stretch/>
          </p:blipFill>
          <p:spPr>
            <a:xfrm>
              <a:off x="3276294" y="3429001"/>
              <a:ext cx="4730963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6C42FDC3-C4EF-67C6-9CE4-E1371D501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2403"/>
            <a:stretch/>
          </p:blipFill>
          <p:spPr>
            <a:xfrm>
              <a:off x="3276294" y="3793765"/>
              <a:ext cx="4730963" cy="5228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3F1B398-C336-0FF6-6911-A2D18989A975}"/>
              </a:ext>
            </a:extLst>
          </p:cNvPr>
          <p:cNvCxnSpPr>
            <a:cxnSpLocks/>
          </p:cNvCxnSpPr>
          <p:nvPr/>
        </p:nvCxnSpPr>
        <p:spPr bwMode="auto">
          <a:xfrm flipH="1">
            <a:off x="3653798" y="3638692"/>
            <a:ext cx="486154" cy="7264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9292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086294F1-4211-4AEE-A744-F2E7D67129FE}"/>
              </a:ext>
            </a:extLst>
          </p:cNvPr>
          <p:cNvGrpSpPr/>
          <p:nvPr/>
        </p:nvGrpSpPr>
        <p:grpSpPr>
          <a:xfrm>
            <a:off x="6084168" y="3148607"/>
            <a:ext cx="2448272" cy="610018"/>
            <a:chOff x="6084168" y="3148607"/>
            <a:chExt cx="2448272" cy="610018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97B497D6-4FB0-DA58-08DE-7B27CDBA44EE}"/>
                </a:ext>
              </a:extLst>
            </p:cNvPr>
            <p:cNvCxnSpPr/>
            <p:nvPr/>
          </p:nvCxnSpPr>
          <p:spPr bwMode="auto">
            <a:xfrm>
              <a:off x="6084168" y="3148607"/>
              <a:ext cx="0" cy="5885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EC1AFB86-A9E1-7A09-92B1-FEED8EAE6EF3}"/>
                </a:ext>
              </a:extLst>
            </p:cNvPr>
            <p:cNvCxnSpPr/>
            <p:nvPr/>
          </p:nvCxnSpPr>
          <p:spPr bwMode="auto">
            <a:xfrm>
              <a:off x="6084168" y="3447957"/>
              <a:ext cx="244827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08D2F04F-85DD-7544-3A46-E61DD1A1FA39}"/>
                </a:ext>
              </a:extLst>
            </p:cNvPr>
            <p:cNvCxnSpPr/>
            <p:nvPr/>
          </p:nvCxnSpPr>
          <p:spPr bwMode="auto">
            <a:xfrm>
              <a:off x="6372200" y="3148607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028EA92F-1868-DE82-43C8-00FD208C2EE1}"/>
                </a:ext>
              </a:extLst>
            </p:cNvPr>
            <p:cNvCxnSpPr/>
            <p:nvPr/>
          </p:nvCxnSpPr>
          <p:spPr bwMode="auto">
            <a:xfrm>
              <a:off x="6660232" y="31525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6BB5915A-C08D-5D96-833E-68622963ABB7}"/>
                </a:ext>
              </a:extLst>
            </p:cNvPr>
            <p:cNvCxnSpPr/>
            <p:nvPr/>
          </p:nvCxnSpPr>
          <p:spPr bwMode="auto">
            <a:xfrm>
              <a:off x="6934552" y="31525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C9C13594-9542-8A5B-2C4F-9DA7A52CC2D9}"/>
                </a:ext>
              </a:extLst>
            </p:cNvPr>
            <p:cNvCxnSpPr/>
            <p:nvPr/>
          </p:nvCxnSpPr>
          <p:spPr bwMode="auto">
            <a:xfrm>
              <a:off x="7199848" y="31559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DBF7397A-13A7-A4F0-FE82-987DF3CCBFA5}"/>
                </a:ext>
              </a:extLst>
            </p:cNvPr>
            <p:cNvCxnSpPr/>
            <p:nvPr/>
          </p:nvCxnSpPr>
          <p:spPr bwMode="auto">
            <a:xfrm>
              <a:off x="7487880" y="315992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6B585C72-0EC4-80B7-C6D9-2BBD24E33237}"/>
                </a:ext>
              </a:extLst>
            </p:cNvPr>
            <p:cNvCxnSpPr/>
            <p:nvPr/>
          </p:nvCxnSpPr>
          <p:spPr bwMode="auto">
            <a:xfrm>
              <a:off x="7762200" y="315992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F003D913-BB06-C4DE-33AB-8F0B63DC12BC}"/>
                </a:ext>
              </a:extLst>
            </p:cNvPr>
            <p:cNvCxnSpPr/>
            <p:nvPr/>
          </p:nvCxnSpPr>
          <p:spPr bwMode="auto">
            <a:xfrm>
              <a:off x="8028384" y="31525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2E2FA49E-3522-9AFB-703D-6FEDC78E9BD0}"/>
                </a:ext>
              </a:extLst>
            </p:cNvPr>
            <p:cNvCxnSpPr/>
            <p:nvPr/>
          </p:nvCxnSpPr>
          <p:spPr bwMode="auto">
            <a:xfrm>
              <a:off x="8285440" y="316500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F3A6C623-F1BB-5F08-495D-6BB3755A2E3A}"/>
                </a:ext>
              </a:extLst>
            </p:cNvPr>
            <p:cNvCxnSpPr/>
            <p:nvPr/>
          </p:nvCxnSpPr>
          <p:spPr bwMode="auto">
            <a:xfrm>
              <a:off x="6468720" y="345927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F0B29E16-6B04-5A61-7658-95EBDA8BA6DA}"/>
                </a:ext>
              </a:extLst>
            </p:cNvPr>
            <p:cNvCxnSpPr/>
            <p:nvPr/>
          </p:nvCxnSpPr>
          <p:spPr bwMode="auto">
            <a:xfrm>
              <a:off x="6853272" y="3447994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8F1E8FDE-7D1F-769E-140F-B5C8D7E669E2}"/>
                </a:ext>
              </a:extLst>
            </p:cNvPr>
            <p:cNvCxnSpPr/>
            <p:nvPr/>
          </p:nvCxnSpPr>
          <p:spPr bwMode="auto">
            <a:xfrm>
              <a:off x="7229192" y="3447994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27A07D1E-FC45-B38D-27D3-67A579191205}"/>
                </a:ext>
              </a:extLst>
            </p:cNvPr>
            <p:cNvCxnSpPr/>
            <p:nvPr/>
          </p:nvCxnSpPr>
          <p:spPr bwMode="auto">
            <a:xfrm>
              <a:off x="7596088" y="3451394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0D5304F1-0579-C8A5-9772-12CFCF3887E3}"/>
                </a:ext>
              </a:extLst>
            </p:cNvPr>
            <p:cNvCxnSpPr/>
            <p:nvPr/>
          </p:nvCxnSpPr>
          <p:spPr bwMode="auto">
            <a:xfrm>
              <a:off x="7970480" y="3445193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A535C565-E252-3AE8-F46B-93F1D1E9A4FC}"/>
                </a:ext>
              </a:extLst>
            </p:cNvPr>
            <p:cNvCxnSpPr/>
            <p:nvPr/>
          </p:nvCxnSpPr>
          <p:spPr bwMode="auto">
            <a:xfrm>
              <a:off x="8331160" y="3440113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80E9BE65-B57A-442F-1514-B6A167A30268}"/>
                  </a:ext>
                </a:extLst>
              </p:cNvPr>
              <p:cNvSpPr txBox="1"/>
              <p:nvPr/>
            </p:nvSpPr>
            <p:spPr>
              <a:xfrm>
                <a:off x="6011912" y="3787103"/>
                <a:ext cx="1584176" cy="715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0" dirty="0"/>
                  <a:t>Red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iter</m:t>
                    </m:r>
                    <m: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r>
                          <a:rPr lang="en-US" altLang="zh-TW" sz="1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sz="1400" b="0" dirty="0"/>
              </a:p>
              <a:p>
                <a:r>
                  <a:rPr lang="en-US" altLang="zh-TW" sz="1400" b="0" dirty="0"/>
                  <a:t>Blue: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ref</m:t>
                            </m:r>
                          </m:sub>
                        </m:sSub>
                      </m:num>
                      <m:den>
                        <m:r>
                          <a:rPr lang="en-US" altLang="zh-TW" sz="1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sz="1400" b="0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80E9BE65-B57A-442F-1514-B6A167A30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12" y="3787103"/>
                <a:ext cx="1584176" cy="715324"/>
              </a:xfrm>
              <a:prstGeom prst="rect">
                <a:avLst/>
              </a:prstGeom>
              <a:blipFill>
                <a:blip r:embed="rId4"/>
                <a:stretch>
                  <a:fillRect l="-1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>
            <a:extLst>
              <a:ext uri="{FF2B5EF4-FFF2-40B4-BE49-F238E27FC236}">
                <a16:creationId xmlns:a16="http://schemas.microsoft.com/office/drawing/2014/main" id="{BA714D29-B040-3433-99E0-1EAFD7BFCC15}"/>
              </a:ext>
            </a:extLst>
          </p:cNvPr>
          <p:cNvSpPr txBox="1"/>
          <p:nvPr/>
        </p:nvSpPr>
        <p:spPr>
          <a:xfrm>
            <a:off x="5972357" y="4547427"/>
            <a:ext cx="2880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Precision : Gain 1b precision after iteration x 2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800E42A-9DBF-D55D-C064-6AB4AD351C64}"/>
              </a:ext>
            </a:extLst>
          </p:cNvPr>
          <p:cNvSpPr txBox="1"/>
          <p:nvPr/>
        </p:nvSpPr>
        <p:spPr>
          <a:xfrm>
            <a:off x="2267744" y="5384360"/>
            <a:ext cx="3195448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Precision : Gain 1 digit precision after iteration increase by 10x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DD7CC83-E46A-FF8E-4937-B650B7E6ABF5}"/>
              </a:ext>
            </a:extLst>
          </p:cNvPr>
          <p:cNvSpPr txBox="1"/>
          <p:nvPr/>
        </p:nvSpPr>
        <p:spPr>
          <a:xfrm>
            <a:off x="5725007" y="5625953"/>
            <a:ext cx="3375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Precision cannot infinitely grow as a trade-off of latency + throughput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2F774226-45BA-07C4-298C-1D7D02812C68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 bwMode="auto">
          <a:xfrm flipH="1">
            <a:off x="7412639" y="5070647"/>
            <a:ext cx="1" cy="5553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9292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B316B1B7-4E8A-36AC-56C9-FC58CED36E57}"/>
                  </a:ext>
                </a:extLst>
              </p14:cNvPr>
              <p14:cNvContentPartPr/>
              <p14:nvPr/>
            </p14:nvContentPartPr>
            <p14:xfrm>
              <a:off x="4194360" y="2440080"/>
              <a:ext cx="4738320" cy="91224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B316B1B7-4E8A-36AC-56C9-FC58CED36E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85000" y="2430720"/>
                <a:ext cx="4757040" cy="9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10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8FB9D-DEEE-D808-0769-2F55877D9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6DB00-2C53-1BD8-0156-9E633060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of Iteration &amp; </a:t>
            </a:r>
            <a:r>
              <a:rPr lang="en-US" altLang="zh-TW" dirty="0" err="1"/>
              <a:t>Vcm</a:t>
            </a:r>
            <a:r>
              <a:rPr lang="en-US" altLang="zh-TW" dirty="0"/>
              <a:t> &amp; </a:t>
            </a:r>
            <a:r>
              <a:rPr lang="en-US" altLang="zh-TW" dirty="0" err="1"/>
              <a:t>Vref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338ED5-B49A-342D-F5E0-90FAAB11A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30725"/>
          </a:xfrm>
        </p:spPr>
        <p:txBody>
          <a:bodyPr/>
          <a:lstStyle/>
          <a:p>
            <a:pPr lvl="1"/>
            <a:r>
              <a:rPr lang="en-US" altLang="zh-TW" dirty="0" err="1"/>
              <a:t>Vcm</a:t>
            </a:r>
            <a:endParaRPr lang="en-US" altLang="zh-TW" dirty="0"/>
          </a:p>
          <a:p>
            <a:pPr lvl="2"/>
            <a:r>
              <a:rPr lang="en-US" altLang="zh-TW" dirty="0" err="1"/>
              <a:t>Vcm</a:t>
            </a:r>
            <a:r>
              <a:rPr lang="en-US" altLang="zh-TW" dirty="0"/>
              <a:t> has slight effect in this quantization method, </a:t>
            </a:r>
            <a:br>
              <a:rPr lang="en-US" altLang="zh-TW" dirty="0"/>
            </a:br>
            <a:r>
              <a:rPr lang="en-US" altLang="zh-TW" dirty="0"/>
              <a:t>as it is a threshold of Vacc to start calculating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415255-BB22-AE6A-CC68-002CD712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E4CCE11-1B2C-9756-7F54-48D2D9D08B6C}"/>
              </a:ext>
            </a:extLst>
          </p:cNvPr>
          <p:cNvGrpSpPr/>
          <p:nvPr/>
        </p:nvGrpSpPr>
        <p:grpSpPr>
          <a:xfrm>
            <a:off x="295557" y="3266781"/>
            <a:ext cx="2681923" cy="3563481"/>
            <a:chOff x="295557" y="3266781"/>
            <a:chExt cx="2681923" cy="356348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2813F52-BBF9-45DE-627E-13D1E6AEF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57" y="3266781"/>
              <a:ext cx="2681923" cy="3563481"/>
            </a:xfrm>
            <a:prstGeom prst="rect">
              <a:avLst/>
            </a:prstGeom>
          </p:spPr>
        </p:pic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8F285C9C-29E7-5B41-703D-4B10FB4F8B7F}"/>
                </a:ext>
              </a:extLst>
            </p:cNvPr>
            <p:cNvSpPr/>
            <p:nvPr/>
          </p:nvSpPr>
          <p:spPr bwMode="auto">
            <a:xfrm>
              <a:off x="803701" y="4248866"/>
              <a:ext cx="1368857" cy="312726"/>
            </a:xfrm>
            <a:prstGeom prst="roundRect">
              <a:avLst>
                <a:gd name="adj" fmla="val 50000"/>
              </a:avLst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0FDAE6A0-E1C8-E960-DF89-97D453101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239321"/>
            <a:ext cx="4824536" cy="361840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EAB37FD7-C6EC-88B4-AC54-433F817E9AB7}"/>
              </a:ext>
            </a:extLst>
          </p:cNvPr>
          <p:cNvSpPr txBox="1"/>
          <p:nvPr/>
        </p:nvSpPr>
        <p:spPr>
          <a:xfrm>
            <a:off x="4522048" y="4395946"/>
            <a:ext cx="316318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 err="1">
                <a:solidFill>
                  <a:srgbClr val="1F77B4"/>
                </a:solidFill>
              </a:rPr>
              <a:t>Vcm</a:t>
            </a:r>
            <a:r>
              <a:rPr lang="en-US" altLang="zh-TW" sz="1400" b="0" dirty="0">
                <a:solidFill>
                  <a:srgbClr val="1F77B4"/>
                </a:solidFill>
              </a:rPr>
              <a:t> &lt; Vs/2</a:t>
            </a:r>
          </a:p>
          <a:p>
            <a:pPr algn="ctr"/>
            <a:r>
              <a:rPr lang="en-US" altLang="zh-TW" sz="1400" b="0" dirty="0">
                <a:solidFill>
                  <a:srgbClr val="1F77B4"/>
                </a:solidFill>
              </a:rPr>
              <a:t>Quantized result starts from </a:t>
            </a:r>
            <a:r>
              <a:rPr lang="en-US" altLang="zh-TW" sz="1400" b="0" dirty="0" err="1">
                <a:solidFill>
                  <a:srgbClr val="1F77B4"/>
                </a:solidFill>
              </a:rPr>
              <a:t>Vref</a:t>
            </a:r>
            <a:endParaRPr lang="en-US" altLang="zh-TW" sz="1400" b="0" dirty="0">
              <a:solidFill>
                <a:srgbClr val="1F77B4"/>
              </a:solidFill>
            </a:endParaRPr>
          </a:p>
          <a:p>
            <a:pPr algn="ctr"/>
            <a:r>
              <a:rPr lang="en-US" altLang="zh-TW" sz="1400" b="0" dirty="0">
                <a:solidFill>
                  <a:srgbClr val="1F77B4"/>
                </a:solidFill>
              </a:rPr>
              <a:t>then gradually converges to Vs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A83C2C7-EF4F-863C-4D25-DAE1A3312870}"/>
              </a:ext>
            </a:extLst>
          </p:cNvPr>
          <p:cNvSpPr txBox="1"/>
          <p:nvPr/>
        </p:nvSpPr>
        <p:spPr>
          <a:xfrm>
            <a:off x="4522048" y="5675183"/>
            <a:ext cx="316318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 err="1">
                <a:solidFill>
                  <a:srgbClr val="FF5A0A"/>
                </a:solidFill>
              </a:rPr>
              <a:t>Vcm</a:t>
            </a:r>
            <a:r>
              <a:rPr lang="en-US" altLang="zh-TW" sz="1400" b="0" dirty="0">
                <a:solidFill>
                  <a:srgbClr val="FF5A0A"/>
                </a:solidFill>
              </a:rPr>
              <a:t> &gt; Vs/2</a:t>
            </a:r>
          </a:p>
          <a:p>
            <a:pPr algn="ctr"/>
            <a:r>
              <a:rPr lang="en-US" altLang="zh-TW" sz="1400" b="0" dirty="0">
                <a:solidFill>
                  <a:srgbClr val="FF5A0A"/>
                </a:solidFill>
              </a:rPr>
              <a:t>Quantized result starts from 0</a:t>
            </a:r>
          </a:p>
          <a:p>
            <a:pPr algn="ctr"/>
            <a:r>
              <a:rPr lang="en-US" altLang="zh-TW" sz="1400" b="0" dirty="0">
                <a:solidFill>
                  <a:srgbClr val="FF5A0A"/>
                </a:solidFill>
              </a:rPr>
              <a:t>then gradually converges to Vs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800A0B5B-87FF-6F41-2BE0-06C69EDD5EC8}"/>
                  </a:ext>
                </a:extLst>
              </p14:cNvPr>
              <p14:cNvContentPartPr/>
              <p14:nvPr/>
            </p14:nvContentPartPr>
            <p14:xfrm>
              <a:off x="1652040" y="2861280"/>
              <a:ext cx="1380600" cy="85212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800A0B5B-87FF-6F41-2BE0-06C69EDD5E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2680" y="2851920"/>
                <a:ext cx="1399320" cy="8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754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BF971-9D5F-D9DD-61A1-92F1DBE18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F0AEFB-C0C7-F887-1016-49FA8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of Iteration &amp; </a:t>
            </a:r>
            <a:r>
              <a:rPr lang="en-US" altLang="zh-TW" dirty="0" err="1"/>
              <a:t>Vcm</a:t>
            </a:r>
            <a:r>
              <a:rPr lang="en-US" altLang="zh-TW" dirty="0"/>
              <a:t> &amp; </a:t>
            </a:r>
            <a:r>
              <a:rPr lang="en-US" altLang="zh-TW" dirty="0" err="1"/>
              <a:t>Vref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1C6628-0190-A96B-4B39-CBD9F9A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30725"/>
          </a:xfrm>
        </p:spPr>
        <p:txBody>
          <a:bodyPr/>
          <a:lstStyle/>
          <a:p>
            <a:pPr lvl="1"/>
            <a:r>
              <a:rPr lang="en-US" altLang="zh-TW" dirty="0" err="1"/>
              <a:t>Vref</a:t>
            </a:r>
            <a:endParaRPr lang="en-US" altLang="zh-TW" dirty="0"/>
          </a:p>
          <a:p>
            <a:pPr lvl="2"/>
            <a:r>
              <a:rPr lang="en-US" altLang="zh-TW" dirty="0" err="1"/>
              <a:t>Vref</a:t>
            </a:r>
            <a:r>
              <a:rPr lang="en-US" altLang="zh-TW" dirty="0"/>
              <a:t> has to be larger than all possible Vs to quantize</a:t>
            </a:r>
          </a:p>
          <a:p>
            <a:pPr lvl="2"/>
            <a:r>
              <a:rPr lang="en-US" altLang="zh-TW" dirty="0"/>
              <a:t>Small </a:t>
            </a:r>
            <a:r>
              <a:rPr lang="en-US" altLang="zh-TW" dirty="0" err="1"/>
              <a:t>Vref</a:t>
            </a:r>
            <a:r>
              <a:rPr lang="en-US" altLang="zh-TW" dirty="0"/>
              <a:t> will lead to wrong quantization result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ED9029-3803-75A8-5941-FE59ECDB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EC414D-6459-8418-433E-677FFDBAD04E}"/>
              </a:ext>
            </a:extLst>
          </p:cNvPr>
          <p:cNvSpPr txBox="1"/>
          <p:nvPr/>
        </p:nvSpPr>
        <p:spPr>
          <a:xfrm>
            <a:off x="5674871" y="4888468"/>
            <a:ext cx="3073594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 err="1"/>
              <a:t>Vref</a:t>
            </a:r>
            <a:r>
              <a:rPr lang="en-US" altLang="zh-TW" sz="1400" b="0" dirty="0"/>
              <a:t> &lt; Vs</a:t>
            </a:r>
          </a:p>
          <a:p>
            <a:pPr algn="ctr"/>
            <a:r>
              <a:rPr lang="en-US" altLang="zh-TW" sz="1400" dirty="0"/>
              <a:t>Converges to </a:t>
            </a:r>
            <a:r>
              <a:rPr lang="en-US" altLang="zh-TW" sz="1400" dirty="0" err="1"/>
              <a:t>Vref</a:t>
            </a:r>
            <a:r>
              <a:rPr lang="en-US" altLang="zh-TW" sz="1400" dirty="0"/>
              <a:t> </a:t>
            </a:r>
            <a:r>
              <a:rPr lang="en-US" altLang="zh-TW" sz="1400" b="0" dirty="0"/>
              <a:t>rather than the result we want due to we only subtract </a:t>
            </a:r>
            <a:r>
              <a:rPr lang="en-US" altLang="zh-TW" sz="1400" b="0" dirty="0" err="1"/>
              <a:t>Vref</a:t>
            </a:r>
            <a:r>
              <a:rPr lang="en-US" altLang="zh-TW" sz="1400" b="0" dirty="0"/>
              <a:t>/2 every cycle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392FED6-F089-E4D7-9D91-3D7F2302BA8A}"/>
              </a:ext>
            </a:extLst>
          </p:cNvPr>
          <p:cNvSpPr txBox="1"/>
          <p:nvPr/>
        </p:nvSpPr>
        <p:spPr>
          <a:xfrm>
            <a:off x="5674869" y="3076969"/>
            <a:ext cx="307359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 err="1"/>
              <a:t>Vref</a:t>
            </a:r>
            <a:r>
              <a:rPr lang="en-US" altLang="zh-TW" sz="1400" b="0" dirty="0"/>
              <a:t> &gt; Vs</a:t>
            </a:r>
          </a:p>
          <a:p>
            <a:pPr algn="ctr"/>
            <a:r>
              <a:rPr lang="en-US" altLang="zh-TW" sz="1400" b="0" dirty="0"/>
              <a:t>Quantized properly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48C46C1-5504-386C-AD5C-2BA9F9075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45923"/>
            <a:ext cx="4680520" cy="3510390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DB13047-071D-E730-A8A3-2F7F5FF12C8F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5004048" y="5284682"/>
            <a:ext cx="670823" cy="808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D6F4F93-F37C-C754-E86E-95FF1F8DA54D}"/>
              </a:ext>
            </a:extLst>
          </p:cNvPr>
          <p:cNvCxnSpPr/>
          <p:nvPr/>
        </p:nvCxnSpPr>
        <p:spPr bwMode="auto">
          <a:xfrm>
            <a:off x="5004048" y="4566205"/>
            <a:ext cx="670823" cy="3491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CC59851-CE2E-074D-E2A9-9CDE77394346}"/>
              </a:ext>
            </a:extLst>
          </p:cNvPr>
          <p:cNvCxnSpPr/>
          <p:nvPr/>
        </p:nvCxnSpPr>
        <p:spPr bwMode="auto">
          <a:xfrm>
            <a:off x="5004048" y="3789040"/>
            <a:ext cx="936104" cy="10994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80B662A-9878-A60A-84CD-A4DD080D0321}"/>
              </a:ext>
            </a:extLst>
          </p:cNvPr>
          <p:cNvCxnSpPr>
            <a:endCxn id="17" idx="1"/>
          </p:cNvCxnSpPr>
          <p:nvPr/>
        </p:nvCxnSpPr>
        <p:spPr bwMode="auto">
          <a:xfrm flipV="1">
            <a:off x="5076056" y="3338579"/>
            <a:ext cx="598813" cy="904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C9B3E28-F0C5-DCAF-9591-42CE9C071D5E}"/>
              </a:ext>
            </a:extLst>
          </p:cNvPr>
          <p:cNvSpPr txBox="1"/>
          <p:nvPr/>
        </p:nvSpPr>
        <p:spPr>
          <a:xfrm>
            <a:off x="5838021" y="6165887"/>
            <a:ext cx="274729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+ Vs/2 – </a:t>
            </a:r>
            <a:r>
              <a:rPr lang="en-US" altLang="zh-TW" sz="1400" b="0" dirty="0" err="1"/>
              <a:t>Vref</a:t>
            </a:r>
            <a:r>
              <a:rPr lang="en-US" altLang="zh-TW" sz="1400" b="0" dirty="0"/>
              <a:t>/2 per cycle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F934086-F124-0713-EFE0-BF03CAC4BB9B}"/>
              </a:ext>
            </a:extLst>
          </p:cNvPr>
          <p:cNvCxnSpPr>
            <a:stCxn id="29" idx="0"/>
            <a:endCxn id="16" idx="2"/>
          </p:cNvCxnSpPr>
          <p:nvPr/>
        </p:nvCxnSpPr>
        <p:spPr bwMode="auto">
          <a:xfrm flipV="1">
            <a:off x="7211668" y="5842575"/>
            <a:ext cx="0" cy="3233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B2650086-65F0-EA4B-E420-3A691F20EDCE}"/>
                  </a:ext>
                </a:extLst>
              </p14:cNvPr>
              <p14:cNvContentPartPr/>
              <p14:nvPr/>
            </p14:nvContentPartPr>
            <p14:xfrm>
              <a:off x="5664600" y="1606680"/>
              <a:ext cx="1810440" cy="37116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B2650086-65F0-EA4B-E420-3A691F20ED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5240" y="1597320"/>
                <a:ext cx="1829160" cy="3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292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F53B9-F895-A075-AE02-7A0E9C48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651304" cy="1139825"/>
          </a:xfrm>
        </p:spPr>
        <p:txBody>
          <a:bodyPr/>
          <a:lstStyle/>
          <a:p>
            <a:r>
              <a:rPr lang="en-US" altLang="zh-TW" dirty="0"/>
              <a:t>Bit Precision of Coarse-Grained Value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C9279F-3FD7-44D5-EE97-CF71CF981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30725"/>
          </a:xfrm>
        </p:spPr>
        <p:txBody>
          <a:bodyPr/>
          <a:lstStyle/>
          <a:p>
            <a:pPr lvl="1"/>
            <a:r>
              <a:rPr lang="en-US" altLang="zh-TW" dirty="0"/>
              <a:t>Bit-precision</a:t>
            </a:r>
          </a:p>
          <a:p>
            <a:pPr lvl="2"/>
            <a:r>
              <a:rPr lang="en-US" altLang="zh-TW" dirty="0"/>
              <a:t>Bit-precision generally exhibits a logarithmic growth trend, but superimposed with local periodic variations. 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F83A44-4959-5AA9-ED93-C7C40C12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F24C494-86E4-CDB9-C8D8-6B79826DF395}"/>
              </a:ext>
            </a:extLst>
          </p:cNvPr>
          <p:cNvSpPr txBox="1"/>
          <p:nvPr/>
        </p:nvSpPr>
        <p:spPr>
          <a:xfrm>
            <a:off x="5364088" y="4905941"/>
            <a:ext cx="35283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/>
              <a:t>OUT precision   : 21 bit</a:t>
            </a:r>
          </a:p>
          <a:p>
            <a:r>
              <a:rPr lang="en-US" altLang="zh-TW" sz="1600" b="0" dirty="0"/>
              <a:t>Coarse-grained : roughly 13 bit</a:t>
            </a:r>
            <a:endParaRPr lang="zh-TW" altLang="en-US" sz="1600" b="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50288FF-972A-1C73-ED0D-2F7641958313}"/>
              </a:ext>
            </a:extLst>
          </p:cNvPr>
          <p:cNvGrpSpPr/>
          <p:nvPr/>
        </p:nvGrpSpPr>
        <p:grpSpPr>
          <a:xfrm>
            <a:off x="5801597" y="3212976"/>
            <a:ext cx="2448272" cy="610018"/>
            <a:chOff x="6084168" y="3148607"/>
            <a:chExt cx="2448272" cy="610018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0C02E07-8596-4658-7311-B0D1BDF2FB0F}"/>
                </a:ext>
              </a:extLst>
            </p:cNvPr>
            <p:cNvCxnSpPr/>
            <p:nvPr/>
          </p:nvCxnSpPr>
          <p:spPr bwMode="auto">
            <a:xfrm>
              <a:off x="6084168" y="3148607"/>
              <a:ext cx="0" cy="5885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4B76471B-6129-361F-2DA0-A6BA07B7146C}"/>
                </a:ext>
              </a:extLst>
            </p:cNvPr>
            <p:cNvCxnSpPr/>
            <p:nvPr/>
          </p:nvCxnSpPr>
          <p:spPr bwMode="auto">
            <a:xfrm>
              <a:off x="6084168" y="3447957"/>
              <a:ext cx="244827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1559F68-D3C6-FAB4-25DB-8E85F6F3DD9C}"/>
                </a:ext>
              </a:extLst>
            </p:cNvPr>
            <p:cNvCxnSpPr/>
            <p:nvPr/>
          </p:nvCxnSpPr>
          <p:spPr bwMode="auto">
            <a:xfrm>
              <a:off x="6372200" y="3148607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99CB68A3-3F23-4CE6-50BB-8A23F99BD14B}"/>
                </a:ext>
              </a:extLst>
            </p:cNvPr>
            <p:cNvCxnSpPr/>
            <p:nvPr/>
          </p:nvCxnSpPr>
          <p:spPr bwMode="auto">
            <a:xfrm>
              <a:off x="6660232" y="31525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EFF2CF31-973F-CB40-ED91-5B66441C34FB}"/>
                </a:ext>
              </a:extLst>
            </p:cNvPr>
            <p:cNvCxnSpPr/>
            <p:nvPr/>
          </p:nvCxnSpPr>
          <p:spPr bwMode="auto">
            <a:xfrm>
              <a:off x="6934552" y="31525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1B55B2D3-522B-6AD0-9FB8-AE95A244BF4B}"/>
                </a:ext>
              </a:extLst>
            </p:cNvPr>
            <p:cNvCxnSpPr/>
            <p:nvPr/>
          </p:nvCxnSpPr>
          <p:spPr bwMode="auto">
            <a:xfrm>
              <a:off x="7199848" y="31559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BB79658-2602-BDD4-B342-D82458F924A3}"/>
                </a:ext>
              </a:extLst>
            </p:cNvPr>
            <p:cNvCxnSpPr/>
            <p:nvPr/>
          </p:nvCxnSpPr>
          <p:spPr bwMode="auto">
            <a:xfrm>
              <a:off x="7487880" y="315992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55477CF-137B-09D3-4690-F0D6A1821312}"/>
                </a:ext>
              </a:extLst>
            </p:cNvPr>
            <p:cNvCxnSpPr/>
            <p:nvPr/>
          </p:nvCxnSpPr>
          <p:spPr bwMode="auto">
            <a:xfrm>
              <a:off x="7762200" y="315992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ED2973E-A2A1-A29C-384B-739D03058756}"/>
                </a:ext>
              </a:extLst>
            </p:cNvPr>
            <p:cNvCxnSpPr/>
            <p:nvPr/>
          </p:nvCxnSpPr>
          <p:spPr bwMode="auto">
            <a:xfrm>
              <a:off x="8028384" y="31525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7EA26DF7-DB91-53BE-98A3-675C9F2DA759}"/>
                </a:ext>
              </a:extLst>
            </p:cNvPr>
            <p:cNvCxnSpPr/>
            <p:nvPr/>
          </p:nvCxnSpPr>
          <p:spPr bwMode="auto">
            <a:xfrm>
              <a:off x="8285440" y="316500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18693F02-D7C5-5219-8C7D-1C307D4AE8B2}"/>
                </a:ext>
              </a:extLst>
            </p:cNvPr>
            <p:cNvCxnSpPr/>
            <p:nvPr/>
          </p:nvCxnSpPr>
          <p:spPr bwMode="auto">
            <a:xfrm>
              <a:off x="6468720" y="345927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E5FDFD44-F141-B499-AB93-5765E0F37112}"/>
                </a:ext>
              </a:extLst>
            </p:cNvPr>
            <p:cNvCxnSpPr/>
            <p:nvPr/>
          </p:nvCxnSpPr>
          <p:spPr bwMode="auto">
            <a:xfrm>
              <a:off x="6853272" y="3447994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889A40FE-6C7F-8959-B98E-955EF9CA4288}"/>
                </a:ext>
              </a:extLst>
            </p:cNvPr>
            <p:cNvCxnSpPr/>
            <p:nvPr/>
          </p:nvCxnSpPr>
          <p:spPr bwMode="auto">
            <a:xfrm>
              <a:off x="7229192" y="3447994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6D29957B-45CD-F579-8427-C43F1F433963}"/>
                </a:ext>
              </a:extLst>
            </p:cNvPr>
            <p:cNvCxnSpPr/>
            <p:nvPr/>
          </p:nvCxnSpPr>
          <p:spPr bwMode="auto">
            <a:xfrm>
              <a:off x="7596088" y="3451394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EA45F523-6897-1D20-A9FD-6221FF640A52}"/>
                </a:ext>
              </a:extLst>
            </p:cNvPr>
            <p:cNvCxnSpPr/>
            <p:nvPr/>
          </p:nvCxnSpPr>
          <p:spPr bwMode="auto">
            <a:xfrm>
              <a:off x="7970480" y="3445193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9ABDDBAE-B8D0-7980-5991-14579829573B}"/>
                </a:ext>
              </a:extLst>
            </p:cNvPr>
            <p:cNvCxnSpPr/>
            <p:nvPr/>
          </p:nvCxnSpPr>
          <p:spPr bwMode="auto">
            <a:xfrm>
              <a:off x="8331160" y="3440113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6BB7FF2-95B4-264C-5208-7F20EECFA351}"/>
                  </a:ext>
                </a:extLst>
              </p:cNvPr>
              <p:cNvSpPr txBox="1"/>
              <p:nvPr/>
            </p:nvSpPr>
            <p:spPr>
              <a:xfrm>
                <a:off x="5729341" y="3851472"/>
                <a:ext cx="1584176" cy="715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0" dirty="0"/>
                  <a:t>Red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iter</m:t>
                    </m:r>
                    <m: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r>
                          <a:rPr lang="en-US" altLang="zh-TW" sz="1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sz="1400" b="0" dirty="0"/>
              </a:p>
              <a:p>
                <a:r>
                  <a:rPr lang="en-US" altLang="zh-TW" sz="1400" b="0" dirty="0"/>
                  <a:t>Blue: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ref</m:t>
                            </m:r>
                          </m:sub>
                        </m:sSub>
                      </m:num>
                      <m:den>
                        <m:r>
                          <a:rPr lang="en-US" altLang="zh-TW" sz="1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sz="1400" b="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6BB7FF2-95B4-264C-5208-7F20EECFA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341" y="3851472"/>
                <a:ext cx="1584176" cy="715324"/>
              </a:xfrm>
              <a:prstGeom prst="rect">
                <a:avLst/>
              </a:prstGeom>
              <a:blipFill>
                <a:blip r:embed="rId2"/>
                <a:stretch>
                  <a:fillRect l="-1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群組 42">
            <a:extLst>
              <a:ext uri="{FF2B5EF4-FFF2-40B4-BE49-F238E27FC236}">
                <a16:creationId xmlns:a16="http://schemas.microsoft.com/office/drawing/2014/main" id="{9ECA436B-ADEA-0E01-8185-FA77E15FF048}"/>
              </a:ext>
            </a:extLst>
          </p:cNvPr>
          <p:cNvGrpSpPr/>
          <p:nvPr/>
        </p:nvGrpSpPr>
        <p:grpSpPr>
          <a:xfrm>
            <a:off x="403869" y="2924944"/>
            <a:ext cx="4690022" cy="3517516"/>
            <a:chOff x="403869" y="2924944"/>
            <a:chExt cx="4690022" cy="3517516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7D541563-C0FB-2D59-2CB1-F8C26037A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9" y="2924944"/>
              <a:ext cx="4690022" cy="3517516"/>
            </a:xfrm>
            <a:prstGeom prst="rect">
              <a:avLst/>
            </a:prstGeom>
          </p:spPr>
        </p:pic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3C1FB51F-CBEB-F6F8-A6EB-62B739BC0493}"/>
                </a:ext>
              </a:extLst>
            </p:cNvPr>
            <p:cNvSpPr/>
            <p:nvPr/>
          </p:nvSpPr>
          <p:spPr bwMode="auto">
            <a:xfrm>
              <a:off x="1390283" y="3924358"/>
              <a:ext cx="426834" cy="43204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ECE6072B-F9A2-7C12-A716-D90858292107}"/>
                </a:ext>
              </a:extLst>
            </p:cNvPr>
            <p:cNvSpPr/>
            <p:nvPr/>
          </p:nvSpPr>
          <p:spPr bwMode="auto">
            <a:xfrm>
              <a:off x="2241989" y="3592888"/>
              <a:ext cx="426834" cy="43204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34F617ED-959C-26CE-BD51-C986A3A8FB17}"/>
                </a:ext>
              </a:extLst>
            </p:cNvPr>
            <p:cNvSpPr/>
            <p:nvPr/>
          </p:nvSpPr>
          <p:spPr bwMode="auto">
            <a:xfrm>
              <a:off x="3158959" y="3146627"/>
              <a:ext cx="426834" cy="43204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596B55F-4D65-EF8B-8BCF-0F4F25C0D15A}"/>
                </a:ext>
              </a:extLst>
            </p:cNvPr>
            <p:cNvSpPr/>
            <p:nvPr/>
          </p:nvSpPr>
          <p:spPr bwMode="auto">
            <a:xfrm>
              <a:off x="4039745" y="3390946"/>
              <a:ext cx="426834" cy="43204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A6F92FE8-AFDB-6EE1-95EC-7EDCC73DF993}"/>
                  </a:ext>
                </a:extLst>
              </p14:cNvPr>
              <p14:cNvContentPartPr/>
              <p14:nvPr/>
            </p14:nvContentPartPr>
            <p14:xfrm>
              <a:off x="1000800" y="3013920"/>
              <a:ext cx="7961400" cy="299952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A6F92FE8-AFDB-6EE1-95EC-7EDCC73DF9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440" y="3004560"/>
                <a:ext cx="7980120" cy="30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12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81F9-2FA1-F10D-E2D0-2A15D58B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795320" cy="1139825"/>
          </a:xfrm>
        </p:spPr>
        <p:txBody>
          <a:bodyPr/>
          <a:lstStyle/>
          <a:p>
            <a:r>
              <a:rPr lang="en-US" altLang="zh-TW" dirty="0"/>
              <a:t>Impact of Poor Precision on ML Tasks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472CDF-8A0E-DB47-2552-3D345318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30725"/>
          </a:xfrm>
        </p:spPr>
        <p:txBody>
          <a:bodyPr/>
          <a:lstStyle/>
          <a:p>
            <a:pPr lvl="1"/>
            <a:r>
              <a:rPr lang="en-US" altLang="zh-TW" dirty="0"/>
              <a:t>The dataset used in the paper is ImageNet</a:t>
            </a:r>
          </a:p>
          <a:p>
            <a:pPr lvl="2"/>
            <a:r>
              <a:rPr lang="en-US" altLang="zh-TW" dirty="0"/>
              <a:t>ImageNet is not implemented in torch</a:t>
            </a:r>
          </a:p>
          <a:p>
            <a:pPr lvl="2"/>
            <a:r>
              <a:rPr lang="en-US" altLang="zh-TW" dirty="0"/>
              <a:t>Use a simpler dataset CIFAR-10</a:t>
            </a:r>
          </a:p>
          <a:p>
            <a:pPr marL="9144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ResNet-18</a:t>
            </a:r>
          </a:p>
          <a:p>
            <a:pPr lvl="2"/>
            <a:r>
              <a:rPr lang="en-US" altLang="zh-TW" dirty="0"/>
              <a:t>Trained using </a:t>
            </a:r>
            <a:r>
              <a:rPr lang="en-US" altLang="zh-TW" dirty="0" err="1"/>
              <a:t>fp</a:t>
            </a:r>
            <a:r>
              <a:rPr lang="en-US" altLang="zh-TW" dirty="0"/>
              <a:t> precision</a:t>
            </a:r>
          </a:p>
          <a:p>
            <a:pPr lvl="2"/>
            <a:r>
              <a:rPr lang="en-US" altLang="zh-TW" dirty="0"/>
              <a:t>Quantize to int8 after training</a:t>
            </a:r>
          </a:p>
          <a:p>
            <a:pPr lvl="2"/>
            <a:r>
              <a:rPr lang="en-US" altLang="zh-TW" dirty="0"/>
              <a:t>Compute MAC result for each layer and apply loss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6CAB17-A841-AB80-DF8E-8A7566BF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BA5EFC-27EF-2701-E890-6A6135B5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060848"/>
            <a:ext cx="1800200" cy="1804368"/>
          </a:xfrm>
          <a:prstGeom prst="rect">
            <a:avLst/>
          </a:prstGeom>
        </p:spPr>
      </p:pic>
      <p:pic>
        <p:nvPicPr>
          <p:cNvPr id="1026" name="Picture 2" descr="ResNet-18 architecture [20]. The numbers added to the end of ...">
            <a:extLst>
              <a:ext uri="{FF2B5EF4-FFF2-40B4-BE49-F238E27FC236}">
                <a16:creationId xmlns:a16="http://schemas.microsoft.com/office/drawing/2014/main" id="{A9A26527-D1E1-F58E-6E5B-A5B777776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12" y="4697152"/>
            <a:ext cx="4440671" cy="203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F2ED9E5-C119-7281-14CA-2CA1C6287BFE}"/>
              </a:ext>
            </a:extLst>
          </p:cNvPr>
          <p:cNvSpPr txBox="1"/>
          <p:nvPr/>
        </p:nvSpPr>
        <p:spPr>
          <a:xfrm>
            <a:off x="899592" y="4950813"/>
            <a:ext cx="87162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/>
              <a:t>-LOSS</a:t>
            </a:r>
            <a:endParaRPr lang="zh-TW" altLang="en-US" sz="1400" b="0" dirty="0"/>
          </a:p>
        </p:txBody>
      </p: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D4E3998C-49EF-1880-3377-2E1AA35308ED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369561" cy="206671"/>
          </a:xfrm>
          <a:prstGeom prst="curvedConnector3">
            <a:avLst>
              <a:gd name="adj1" fmla="val 9216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C137F7D0-4E4E-DBF3-3B9C-178B03FCA9F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647868" cy="206671"/>
          </a:xfrm>
          <a:prstGeom prst="curvedConnector3">
            <a:avLst>
              <a:gd name="adj1" fmla="val 9798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81C1F7F3-8495-08C4-7852-408FD9EDD6A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936690" cy="206671"/>
          </a:xfrm>
          <a:prstGeom prst="curvedConnector3">
            <a:avLst>
              <a:gd name="adj1" fmla="val 9792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12D81989-D86A-E916-3875-CC131D3B5796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224722" cy="206671"/>
          </a:xfrm>
          <a:prstGeom prst="curvedConnector3">
            <a:avLst>
              <a:gd name="adj1" fmla="val 969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919CCAB9-C01A-E78E-F7B0-1AF6C01D21FB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492525" cy="206671"/>
          </a:xfrm>
          <a:prstGeom prst="curvedConnector3">
            <a:avLst>
              <a:gd name="adj1" fmla="val 9854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接點: 弧形 28">
            <a:extLst>
              <a:ext uri="{FF2B5EF4-FFF2-40B4-BE49-F238E27FC236}">
                <a16:creationId xmlns:a16="http://schemas.microsoft.com/office/drawing/2014/main" id="{A09A11B8-9F7C-7534-1FC8-7B81A20508D2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739122" cy="206671"/>
          </a:xfrm>
          <a:prstGeom prst="curvedConnector3">
            <a:avLst>
              <a:gd name="adj1" fmla="val 9668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66F839D1-D407-B678-17AF-C2ECD1A2EEC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3160826" cy="206671"/>
          </a:xfrm>
          <a:prstGeom prst="curvedConnector3">
            <a:avLst>
              <a:gd name="adj1" fmla="val 9763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5033B192-ABAA-CB34-22F5-2ED7D8CD6087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3448858" cy="206671"/>
          </a:xfrm>
          <a:prstGeom prst="curvedConnector3">
            <a:avLst>
              <a:gd name="adj1" fmla="val 9764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D65D9B52-2588-5FC4-36F3-93F871C1D09A}"/>
              </a:ext>
            </a:extLst>
          </p:cNvPr>
          <p:cNvCxnSpPr/>
          <p:nvPr/>
        </p:nvCxnSpPr>
        <p:spPr bwMode="auto">
          <a:xfrm>
            <a:off x="1866918" y="5104702"/>
            <a:ext cx="584609" cy="255193"/>
          </a:xfrm>
          <a:prstGeom prst="curvedConnector3">
            <a:avLst>
              <a:gd name="adj1" fmla="val 92337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091CE98C-12AC-00A9-EAA9-EA874618DADF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4102936" cy="255192"/>
          </a:xfrm>
          <a:prstGeom prst="curvedConnector3">
            <a:avLst>
              <a:gd name="adj1" fmla="val 9809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E56002F-346E-2587-A55F-183BD9AA550F}"/>
              </a:ext>
            </a:extLst>
          </p:cNvPr>
          <p:cNvSpPr txBox="1"/>
          <p:nvPr/>
        </p:nvSpPr>
        <p:spPr>
          <a:xfrm>
            <a:off x="-5975" y="5206005"/>
            <a:ext cx="214491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/>
              <a:t>Gaussian(-Loss,0.01)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0426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15F81-2C30-028D-F9AA-27A6CE4B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723312" cy="1139825"/>
          </a:xfrm>
        </p:spPr>
        <p:txBody>
          <a:bodyPr/>
          <a:lstStyle/>
          <a:p>
            <a:r>
              <a:rPr lang="en-US" altLang="zh-TW" dirty="0"/>
              <a:t>Impact of Poor Precision on ML Tasks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9DD2B-8FEB-9EB5-2704-ABACBB254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Comparison between coarse/fine-grained value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CC30D1-7D28-32EA-C34C-D9D6D048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02F8DE6-FA00-A1C8-71BA-8548195CA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1" y="2780928"/>
            <a:ext cx="6475069" cy="377712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52D6AE1-8348-55A5-4084-0C307D9E3CF1}"/>
              </a:ext>
            </a:extLst>
          </p:cNvPr>
          <p:cNvSpPr txBox="1"/>
          <p:nvPr/>
        </p:nvSpPr>
        <p:spPr>
          <a:xfrm>
            <a:off x="457200" y="6250275"/>
            <a:ext cx="19712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Lossless</a:t>
            </a:r>
            <a:endParaRPr lang="zh-TW" altLang="en-US" sz="1400" b="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5597DB-C4EF-FFB8-E104-35FDAA4FD850}"/>
              </a:ext>
            </a:extLst>
          </p:cNvPr>
          <p:cNvSpPr txBox="1"/>
          <p:nvPr/>
        </p:nvSpPr>
        <p:spPr>
          <a:xfrm>
            <a:off x="2450920" y="6235122"/>
            <a:ext cx="19712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Fine-Grained</a:t>
            </a:r>
            <a:endParaRPr lang="zh-TW" altLang="en-US" sz="1400" b="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040B88-92F5-B3EC-C5CD-8570AC58B6E8}"/>
              </a:ext>
            </a:extLst>
          </p:cNvPr>
          <p:cNvSpPr txBox="1"/>
          <p:nvPr/>
        </p:nvSpPr>
        <p:spPr>
          <a:xfrm>
            <a:off x="4441000" y="6235122"/>
            <a:ext cx="19712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Coarse-Grained</a:t>
            </a:r>
            <a:endParaRPr lang="zh-TW" altLang="en-US" sz="1400" b="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05D1CB6-76FC-A5A8-126C-C66D2BA07178}"/>
              </a:ext>
            </a:extLst>
          </p:cNvPr>
          <p:cNvSpPr txBox="1"/>
          <p:nvPr/>
        </p:nvSpPr>
        <p:spPr>
          <a:xfrm>
            <a:off x="2990182" y="4365104"/>
            <a:ext cx="892734" cy="523220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3.15% drop</a:t>
            </a:r>
            <a:endParaRPr lang="zh-TW" altLang="en-US" sz="1400" b="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44A4F8-28C6-56D6-8EFA-28D349C17A03}"/>
              </a:ext>
            </a:extLst>
          </p:cNvPr>
          <p:cNvSpPr txBox="1"/>
          <p:nvPr/>
        </p:nvSpPr>
        <p:spPr>
          <a:xfrm>
            <a:off x="4994347" y="4365104"/>
            <a:ext cx="864564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7.08% drop</a:t>
            </a:r>
            <a:endParaRPr lang="zh-TW" altLang="en-US" sz="1400" b="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14C8813-5B39-BA7F-94E0-49919358B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260" y="3104379"/>
            <a:ext cx="2294729" cy="318767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9156DF1-D7E8-F827-FC5C-212E7BB1A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260" y="6232634"/>
            <a:ext cx="2502346" cy="20108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2A0BF51-9059-0CB0-D44C-4D16B4B4CBEA}"/>
              </a:ext>
            </a:extLst>
          </p:cNvPr>
          <p:cNvSpPr txBox="1"/>
          <p:nvPr/>
        </p:nvSpPr>
        <p:spPr>
          <a:xfrm>
            <a:off x="5457486" y="2332459"/>
            <a:ext cx="350780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DGCQ</a:t>
            </a:r>
            <a:r>
              <a:rPr lang="zh-TW" altLang="en-US" sz="1400" b="0" dirty="0"/>
              <a:t> </a:t>
            </a:r>
            <a:r>
              <a:rPr lang="en-US" altLang="zh-TW" sz="1400" b="0" dirty="0"/>
              <a:t>:</a:t>
            </a:r>
            <a:r>
              <a:rPr lang="zh-TW" altLang="en-US" sz="1400" b="0" dirty="0"/>
              <a:t> </a:t>
            </a:r>
            <a:r>
              <a:rPr lang="en-US" altLang="zh-TW" sz="1400" b="0" dirty="0"/>
              <a:t>Merge 2 types of granularity</a:t>
            </a:r>
            <a:endParaRPr lang="zh-TW" altLang="en-US" sz="1400" b="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FCBD00B-C57A-5D58-24BC-BB6393B9E1F4}"/>
              </a:ext>
            </a:extLst>
          </p:cNvPr>
          <p:cNvCxnSpPr>
            <a:stCxn id="18" idx="2"/>
            <a:endCxn id="15" idx="0"/>
          </p:cNvCxnSpPr>
          <p:nvPr/>
        </p:nvCxnSpPr>
        <p:spPr bwMode="auto">
          <a:xfrm>
            <a:off x="7211387" y="2640236"/>
            <a:ext cx="567238" cy="4641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2649444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13398</TotalTime>
  <Words>414</Words>
  <Application>Microsoft Office PowerPoint</Application>
  <PresentationFormat>如螢幕大小 (4:3)</PresentationFormat>
  <Paragraphs>85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Analysis and Simulation on Coarse-Grained A/D Conversion Circuit</vt:lpstr>
      <vt:lpstr>Recall</vt:lpstr>
      <vt:lpstr>Recall</vt:lpstr>
      <vt:lpstr>Effect of Iteration &amp; Vcm &amp; Vref</vt:lpstr>
      <vt:lpstr>Effect of Iteration &amp; Vcm &amp; Vref</vt:lpstr>
      <vt:lpstr>Effect of Iteration &amp; Vcm &amp; Vref</vt:lpstr>
      <vt:lpstr>Bit Precision of Coarse-Grained Value</vt:lpstr>
      <vt:lpstr>Impact of Poor Precision on ML Tasks</vt:lpstr>
      <vt:lpstr>Impact of Poor Precision on ML Tasks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225</cp:revision>
  <cp:lastPrinted>2024-10-27T23:42:48Z</cp:lastPrinted>
  <dcterms:created xsi:type="dcterms:W3CDTF">2009-04-10T16:54:46Z</dcterms:created>
  <dcterms:modified xsi:type="dcterms:W3CDTF">2025-05-27T04:56:19Z</dcterms:modified>
</cp:coreProperties>
</file>