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69" r:id="rId3"/>
    <p:sldId id="270" r:id="rId4"/>
    <p:sldId id="268" r:id="rId5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Noise Margin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does not change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7021527-A461-CA83-D6A9-8F365AE9AA8F}"/>
              </a:ext>
            </a:extLst>
          </p:cNvPr>
          <p:cNvGrpSpPr/>
          <p:nvPr/>
        </p:nvGrpSpPr>
        <p:grpSpPr>
          <a:xfrm>
            <a:off x="921211" y="3865562"/>
            <a:ext cx="7301577" cy="744304"/>
            <a:chOff x="1597656" y="3413586"/>
            <a:chExt cx="5728929" cy="9205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4DD87BB-0D2D-2E91-2456-F0AD77709811}"/>
                </a:ext>
              </a:extLst>
            </p:cNvPr>
            <p:cNvGrpSpPr/>
            <p:nvPr/>
          </p:nvGrpSpPr>
          <p:grpSpPr>
            <a:xfrm>
              <a:off x="1597656" y="3413586"/>
              <a:ext cx="3759927" cy="920586"/>
              <a:chOff x="1597656" y="3394980"/>
              <a:chExt cx="3759927" cy="8422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D8C0DEC-32A5-74EA-4EE4-7907C651A425}"/>
                  </a:ext>
                </a:extLst>
              </p:cNvPr>
              <p:cNvSpPr txBox="1"/>
              <p:nvPr/>
            </p:nvSpPr>
            <p:spPr>
              <a:xfrm>
                <a:off x="3613882" y="3394980"/>
                <a:ext cx="1743701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0.48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D1FB054-3758-108F-4484-3C4D9A18ECC0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CBB90F-BE47-6D2E-9C97-E3B7981180C5}"/>
                  </a:ext>
                </a:extLst>
              </p:cNvPr>
              <p:cNvSpPr txBox="1"/>
              <p:nvPr/>
            </p:nvSpPr>
            <p:spPr>
              <a:xfrm>
                <a:off x="1597656" y="3394980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0.36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26C149-C485-42F3-56A6-E038E9B13AF6}"/>
                </a:ext>
              </a:extLst>
            </p:cNvPr>
            <p:cNvSpPr txBox="1"/>
            <p:nvPr/>
          </p:nvSpPr>
          <p:spPr>
            <a:xfrm>
              <a:off x="5310359" y="3417633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Wa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0.794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A882936-BF58-D3C9-3E14-1F602E707BF2}"/>
                  </a:ext>
                </a:extLst>
              </p:cNvPr>
              <p:cNvSpPr txBox="1"/>
              <p:nvPr/>
            </p:nvSpPr>
            <p:spPr>
              <a:xfrm>
                <a:off x="3246430" y="3959531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A882936-BF58-D3C9-3E14-1F602E707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30" y="3959531"/>
                <a:ext cx="336631" cy="369332"/>
              </a:xfrm>
              <a:prstGeom prst="rect">
                <a:avLst/>
              </a:prstGeom>
              <a:blipFill>
                <a:blip r:embed="rId3"/>
                <a:stretch>
                  <a:fillRect l="-3636" r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9EB8EF8-D040-97F8-8EAE-B3F390FD828D}"/>
                  </a:ext>
                </a:extLst>
              </p:cNvPr>
              <p:cNvSpPr txBox="1"/>
              <p:nvPr/>
            </p:nvSpPr>
            <p:spPr>
              <a:xfrm>
                <a:off x="5660278" y="3959531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9EB8EF8-D040-97F8-8EAE-B3F390FD8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78" y="3959531"/>
                <a:ext cx="336631" cy="369332"/>
              </a:xfrm>
              <a:prstGeom prst="rect">
                <a:avLst/>
              </a:prstGeom>
              <a:blipFill>
                <a:blip r:embed="rId4"/>
                <a:stretch>
                  <a:fillRect l="-3636" r="-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8D3E-9743-A397-2A36-360ACFF22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DA1A5-568B-96B5-4201-72283A2B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C53240C-C1DD-B4CF-B72D-30ECC29BC6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D78882-C3E9-7BE3-B81F-74A56F87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0CA5C00-29F5-B7FB-8A7D-A52CBAFF8F86}"/>
              </a:ext>
            </a:extLst>
          </p:cNvPr>
          <p:cNvGrpSpPr/>
          <p:nvPr/>
        </p:nvGrpSpPr>
        <p:grpSpPr>
          <a:xfrm>
            <a:off x="921211" y="3865562"/>
            <a:ext cx="7301577" cy="744304"/>
            <a:chOff x="1597656" y="3413586"/>
            <a:chExt cx="5728929" cy="9205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E3B85AC-F26C-78A3-C816-72BE80DBA8D0}"/>
                </a:ext>
              </a:extLst>
            </p:cNvPr>
            <p:cNvGrpSpPr/>
            <p:nvPr/>
          </p:nvGrpSpPr>
          <p:grpSpPr>
            <a:xfrm>
              <a:off x="1597656" y="3413586"/>
              <a:ext cx="3759927" cy="920586"/>
              <a:chOff x="1597656" y="3394980"/>
              <a:chExt cx="3759927" cy="8422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161F9F2-D1AE-FC81-C703-4B7758C802E4}"/>
                  </a:ext>
                </a:extLst>
              </p:cNvPr>
              <p:cNvSpPr txBox="1"/>
              <p:nvPr/>
            </p:nvSpPr>
            <p:spPr>
              <a:xfrm>
                <a:off x="3613882" y="3394980"/>
                <a:ext cx="1743701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0.48 um</a:t>
                </a:r>
              </a:p>
              <a:p>
                <a:pPr algn="ctr"/>
                <a:r>
                  <a:rPr lang="en-US" altLang="zh-TW" dirty="0"/>
                  <a:t>0.291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F78B32-59B5-9D60-0767-622006939514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89CB92A-04EF-0196-32A9-3999780E919D}"/>
                  </a:ext>
                </a:extLst>
              </p:cNvPr>
              <p:cNvSpPr txBox="1"/>
              <p:nvPr/>
            </p:nvSpPr>
            <p:spPr>
              <a:xfrm>
                <a:off x="1597656" y="3394980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0.36 um</a:t>
                </a:r>
              </a:p>
              <a:p>
                <a:pPr algn="ctr"/>
                <a:r>
                  <a:rPr lang="en-US" altLang="zh-TW" dirty="0"/>
                  <a:t>0.373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6D0CCCC-0CD6-6F25-BACA-97AF17903E12}"/>
                </a:ext>
              </a:extLst>
            </p:cNvPr>
            <p:cNvSpPr txBox="1"/>
            <p:nvPr/>
          </p:nvSpPr>
          <p:spPr>
            <a:xfrm>
              <a:off x="5310359" y="3417633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Wa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0.222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512C07-58A7-051C-23DE-8E2C81DD8ABC}"/>
                  </a:ext>
                </a:extLst>
              </p:cNvPr>
              <p:cNvSpPr txBox="1"/>
              <p:nvPr/>
            </p:nvSpPr>
            <p:spPr>
              <a:xfrm>
                <a:off x="3246430" y="3959531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512C07-58A7-051C-23DE-8E2C81D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30" y="3959531"/>
                <a:ext cx="336631" cy="369332"/>
              </a:xfrm>
              <a:prstGeom prst="rect">
                <a:avLst/>
              </a:prstGeom>
              <a:blipFill>
                <a:blip r:embed="rId3"/>
                <a:stretch>
                  <a:fillRect l="-12727" r="-1272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04AF4AC-83BA-D00C-188B-F58CA3806BC9}"/>
                  </a:ext>
                </a:extLst>
              </p:cNvPr>
              <p:cNvSpPr txBox="1"/>
              <p:nvPr/>
            </p:nvSpPr>
            <p:spPr>
              <a:xfrm>
                <a:off x="5660278" y="3959531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04AF4AC-83BA-D00C-188B-F58CA3806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278" y="3959531"/>
                <a:ext cx="336631" cy="369332"/>
              </a:xfrm>
              <a:prstGeom prst="rect">
                <a:avLst/>
              </a:prstGeom>
              <a:blipFill>
                <a:blip r:embed="rId4"/>
                <a:stretch>
                  <a:fillRect l="-12727" r="-1272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3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4656-4951-9A6D-CF95-7EC3D981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A983B-A0B0-22BB-70CE-CECA7BFF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B3F3D3-2FEB-3EF1-5A0D-EB7F0788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1.2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B3F3D3-2FEB-3EF1-5A0D-EB7F0788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F6891-BD69-DA87-A404-1F9A39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0569936-355A-FED9-45CF-026D86209588}"/>
              </a:ext>
            </a:extLst>
          </p:cNvPr>
          <p:cNvGrpSpPr/>
          <p:nvPr/>
        </p:nvGrpSpPr>
        <p:grpSpPr>
          <a:xfrm>
            <a:off x="921211" y="3865562"/>
            <a:ext cx="7301577" cy="744304"/>
            <a:chOff x="1597656" y="3413586"/>
            <a:chExt cx="5728929" cy="9205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50847D3-7772-4F69-25F4-C071247B18D3}"/>
                </a:ext>
              </a:extLst>
            </p:cNvPr>
            <p:cNvGrpSpPr/>
            <p:nvPr/>
          </p:nvGrpSpPr>
          <p:grpSpPr>
            <a:xfrm>
              <a:off x="1597656" y="3413586"/>
              <a:ext cx="3759927" cy="920586"/>
              <a:chOff x="1597656" y="3394980"/>
              <a:chExt cx="3759927" cy="8422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6527F5-4D66-BF68-C361-23FC5DB0EF76}"/>
                  </a:ext>
                </a:extLst>
              </p:cNvPr>
              <p:cNvSpPr txBox="1"/>
              <p:nvPr/>
            </p:nvSpPr>
            <p:spPr>
              <a:xfrm>
                <a:off x="3613882" y="3394980"/>
                <a:ext cx="1743701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0.48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46DBAC-02E0-95D2-F430-F9315C940050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7B5A17E-0E5C-A88B-7084-24196DFB871D}"/>
                  </a:ext>
                </a:extLst>
              </p:cNvPr>
              <p:cNvSpPr txBox="1"/>
              <p:nvPr/>
            </p:nvSpPr>
            <p:spPr>
              <a:xfrm>
                <a:off x="1597656" y="3394980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0.36 um</a:t>
                </a:r>
              </a:p>
              <a:p>
                <a:pPr algn="ctr"/>
                <a:r>
                  <a:rPr lang="en-US" altLang="zh-TW" dirty="0"/>
                  <a:t>0.467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BCD6B-4760-04B5-9B7F-D6E11658DCA5}"/>
                </a:ext>
              </a:extLst>
            </p:cNvPr>
            <p:cNvSpPr txBox="1"/>
            <p:nvPr/>
          </p:nvSpPr>
          <p:spPr>
            <a:xfrm>
              <a:off x="5310359" y="3417633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Wa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0.475</a:t>
              </a:r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3F10E23-A852-0B42-AE2F-8C807B3014CC}"/>
                  </a:ext>
                </a:extLst>
              </p:cNvPr>
              <p:cNvSpPr txBox="1"/>
              <p:nvPr/>
            </p:nvSpPr>
            <p:spPr>
              <a:xfrm>
                <a:off x="3204890" y="4006882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3F10E23-A852-0B42-AE2F-8C807B301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890" y="4006882"/>
                <a:ext cx="336631" cy="369332"/>
              </a:xfrm>
              <a:prstGeom prst="rect">
                <a:avLst/>
              </a:prstGeom>
              <a:blipFill>
                <a:blip r:embed="rId3"/>
                <a:stretch>
                  <a:fillRect l="-12727" r="-1272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918A617-7CCF-A34C-4CFE-38B1558DD84B}"/>
                  </a:ext>
                </a:extLst>
              </p:cNvPr>
              <p:cNvSpPr txBox="1"/>
              <p:nvPr/>
            </p:nvSpPr>
            <p:spPr>
              <a:xfrm>
                <a:off x="5618738" y="4006882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918A617-7CCF-A34C-4CFE-38B1558D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38" y="4006882"/>
                <a:ext cx="336631" cy="369332"/>
              </a:xfrm>
              <a:prstGeom prst="rect">
                <a:avLst/>
              </a:prstGeom>
              <a:blipFill>
                <a:blip r:embed="rId3"/>
                <a:stretch>
                  <a:fillRect l="-12727" r="-12727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7447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6901</TotalTime>
  <Words>103</Words>
  <Application>Microsoft Office PowerPoint</Application>
  <PresentationFormat>如螢幕大小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Noise Margin</vt:lpstr>
      <vt:lpstr>SNM (width)</vt:lpstr>
      <vt:lpstr>RNM (width)</vt:lpstr>
      <vt:lpstr>WNM (width)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144</cp:revision>
  <cp:lastPrinted>2024-10-04T18:46:35Z</cp:lastPrinted>
  <dcterms:created xsi:type="dcterms:W3CDTF">2009-04-10T16:54:46Z</dcterms:created>
  <dcterms:modified xsi:type="dcterms:W3CDTF">2024-10-10T09:21:52Z</dcterms:modified>
</cp:coreProperties>
</file>