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>
        <p:scale>
          <a:sx n="100" d="100"/>
          <a:sy n="100" d="100"/>
        </p:scale>
        <p:origin x="848" y="68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/>
              <a:t>VDD = 1.8V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/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17261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814154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7E0D53-AC2D-14E6-470D-C4F085DA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4822B3-1A5D-5053-D8DD-0701954A8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568531B-408A-D876-C29D-23512C4D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7140495-4423-D225-A95B-3D0FEFC7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6"/>
            <a:ext cx="7949095" cy="54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5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5371E-8CDF-942F-EE1B-FD1932A5B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4805AF9-77C2-D0EE-01BD-4BBE795DDE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9309</TotalTime>
  <Words>163</Words>
  <Application>Microsoft Office PowerPoint</Application>
  <PresentationFormat>如螢幕大小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Timing diagram?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179</cp:revision>
  <cp:lastPrinted>2024-10-27T23:42:48Z</cp:lastPrinted>
  <dcterms:created xsi:type="dcterms:W3CDTF">2009-04-10T16:54:46Z</dcterms:created>
  <dcterms:modified xsi:type="dcterms:W3CDTF">2024-12-21T05:04:12Z</dcterms:modified>
</cp:coreProperties>
</file>