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0982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590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96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67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4505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291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68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275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466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62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BE1DFB-1B95-48C5-BFE1-FC6F0E53EA9F}" type="datetimeFigureOut">
              <a:rPr lang="en-NG" smtClean="0"/>
              <a:t>29/08/2023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EDBB33-1CF5-4C1C-9A59-6A6A9C36CBC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443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22B87-F362-4121-B797-A6C83E32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40783"/>
            <a:ext cx="9966960" cy="3035808"/>
          </a:xfrm>
        </p:spPr>
        <p:txBody>
          <a:bodyPr/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java project 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(personal finance manager application)</a:t>
            </a:r>
            <a:endParaRPr lang="en-NG" sz="2800" dirty="0">
              <a:latin typeface="Algerian" panose="04020705040A02060702" pitchFamily="8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DB8B4B-6B9C-4976-9CFA-E4CDF08C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449" y="4868562"/>
            <a:ext cx="7891272" cy="19894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Developed by: </a:t>
            </a:r>
          </a:p>
          <a:p>
            <a:pPr algn="ctr"/>
            <a:r>
              <a:rPr lang="en-US" sz="3200" dirty="0"/>
              <a:t> 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Eunice Onize Ahmed</a:t>
            </a:r>
          </a:p>
          <a:p>
            <a:pPr algn="ctr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Ekwochi Joseph Obinna</a:t>
            </a:r>
          </a:p>
          <a:p>
            <a:pPr algn="ctr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Mohammed Hafiz Ndanusa</a:t>
            </a:r>
          </a:p>
          <a:p>
            <a:pPr algn="r"/>
            <a:endParaRPr lang="en-US" sz="3200" dirty="0"/>
          </a:p>
          <a:p>
            <a:pPr algn="r"/>
            <a:endParaRPr lang="en-NG" sz="3200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32F8A32B-29C1-4F87-A30F-34AA0B0924E7}"/>
              </a:ext>
            </a:extLst>
          </p:cNvPr>
          <p:cNvSpPr txBox="1">
            <a:spLocks/>
          </p:cNvSpPr>
          <p:nvPr/>
        </p:nvSpPr>
        <p:spPr>
          <a:xfrm>
            <a:off x="101750" y="-350857"/>
            <a:ext cx="2417779" cy="1691640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NIIT</a:t>
            </a:r>
            <a:endParaRPr lang="en-US" sz="9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7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0ED2-8F1D-4DA6-8D8A-3CF2BECE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994" y="964692"/>
            <a:ext cx="7501869" cy="11359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Personal finance manager  </a:t>
            </a:r>
            <a:endParaRPr lang="en-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2545-52EC-4A26-8E27-2D0BBB46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805" y="2465050"/>
            <a:ext cx="9106930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Personal Finance Manager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is a daily finance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management system which is specially designed 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non- salaried and salaried personnel for keeping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track of their daily incomes and expenditures with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easy and effective way through computerized system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which tends to eliminate manual paper works. It will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also manage records in systematic way and user can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 the stored data conveniently.</a:t>
            </a:r>
            <a:endParaRPr lang="en-NG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333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F022-2B76-4BE7-9F1B-CDD74FEA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24" y="212783"/>
            <a:ext cx="9024551" cy="11711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Its Features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78C2-A35C-4004-A21C-3951E193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34484"/>
            <a:ext cx="10058400" cy="4538884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Description: 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This refers to a short note or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label that you attach to a financial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transaction. It helps you remember what the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transaction was for.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3000" dirty="0">
                <a:latin typeface="Bahnschrift Light" panose="020B0502040204020203" pitchFamily="34" charset="0"/>
              </a:rPr>
              <a:t>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Date: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The date indicates when the financial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transaction occurred. It's important for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tracking when money was spent or earned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NG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4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F022-2B76-4BE7-9F1B-CDD74FEA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89" y="98854"/>
            <a:ext cx="9243925" cy="10436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Its Features Contd.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78C2-A35C-4004-A21C-3951E193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39068"/>
            <a:ext cx="10058400" cy="5023516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Type (Expense or Income):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This specifies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whether the transaction is an expense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(money going out, like purchases or bills) or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income (money coming in, like salary or 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gift).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3000" dirty="0">
                <a:latin typeface="Bahnschrift Light" panose="020B0502040204020203" pitchFamily="34" charset="0"/>
              </a:rPr>
              <a:t>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Amount: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The amount is the numerical value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of the transaction. It represents the money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that was spent or received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NG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C7DF-75D9-47CF-9703-768A1A1A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 Languages used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5C25F-9CAE-456F-B374-5B55F35B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language that we use to develop this system is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Java and SQLite for database.</a:t>
            </a:r>
            <a:endParaRPr lang="en-NG" sz="6000" dirty="0"/>
          </a:p>
        </p:txBody>
      </p:sp>
    </p:spTree>
    <p:extLst>
      <p:ext uri="{BB962C8B-B14F-4D97-AF65-F5344CB8AC3E}">
        <p14:creationId xmlns:p14="http://schemas.microsoft.com/office/powerpoint/2010/main" val="20548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174CF-BB46-426C-B66B-DAF84477BD5F}"/>
              </a:ext>
            </a:extLst>
          </p:cNvPr>
          <p:cNvSpPr txBox="1"/>
          <p:nvPr/>
        </p:nvSpPr>
        <p:spPr>
          <a:xfrm>
            <a:off x="1458097" y="2100649"/>
            <a:ext cx="8241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Let’s see the Application…</a:t>
            </a:r>
            <a:endParaRPr lang="en-NG" sz="5400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7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FC152-8FEE-42BB-9295-DD7A8B433A89}"/>
              </a:ext>
            </a:extLst>
          </p:cNvPr>
          <p:cNvSpPr txBox="1"/>
          <p:nvPr/>
        </p:nvSpPr>
        <p:spPr>
          <a:xfrm>
            <a:off x="2911046" y="488778"/>
            <a:ext cx="609805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Thanks for listening</a:t>
            </a:r>
          </a:p>
          <a:p>
            <a:pPr algn="ctr"/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!!!</a:t>
            </a:r>
            <a:endParaRPr lang="en-NG" sz="9600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7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767</TotalTime>
  <Words>234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Bahnschrift Light</vt:lpstr>
      <vt:lpstr>Calibri</vt:lpstr>
      <vt:lpstr>Gill Sans MT</vt:lpstr>
      <vt:lpstr>Parcel</vt:lpstr>
      <vt:lpstr>java project  (personal finance manager application)</vt:lpstr>
      <vt:lpstr>Personal finance manager  </vt:lpstr>
      <vt:lpstr>Its Features </vt:lpstr>
      <vt:lpstr>Its Features Contd. </vt:lpstr>
      <vt:lpstr> Languages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Eunice Onize Ahmed</dc:creator>
  <cp:lastModifiedBy>Eunice Onize Ahmed</cp:lastModifiedBy>
  <cp:revision>15</cp:revision>
  <dcterms:created xsi:type="dcterms:W3CDTF">2023-08-24T12:22:06Z</dcterms:created>
  <dcterms:modified xsi:type="dcterms:W3CDTF">2023-08-30T03:50:57Z</dcterms:modified>
</cp:coreProperties>
</file>